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6391" autoAdjust="0"/>
  </p:normalViewPr>
  <p:slideViewPr>
    <p:cSldViewPr>
      <p:cViewPr varScale="1">
        <p:scale>
          <a:sx n="86" d="100"/>
          <a:sy n="86" d="100"/>
        </p:scale>
        <p:origin x="21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>
            <a:spLocks noChangeAspect="1"/>
          </p:cNvSpPr>
          <p:nvPr/>
        </p:nvSpPr>
        <p:spPr bwMode="auto">
          <a:xfrm>
            <a:off x="4973675" y="4135778"/>
            <a:ext cx="4629149" cy="2622888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1" y="346031"/>
            <a:ext cx="760689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・・・・・・・・・・・・・・・・・（事業名記載して下さい。）・・・・・・・・・・</a:t>
            </a: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9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endParaRPr lang="ja-JP" altLang="en-US" sz="19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455859" y="68701"/>
            <a:ext cx="1284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様式２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1】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100440" y="913837"/>
            <a:ext cx="4633217" cy="5844828"/>
            <a:chOff x="179388" y="1015999"/>
            <a:chExt cx="4316412" cy="6012001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179388" y="1015999"/>
              <a:ext cx="4316412" cy="6012001"/>
            </a:xfrm>
            <a:prstGeom prst="rect">
              <a:avLst/>
            </a:prstGeom>
            <a:solidFill>
              <a:srgbClr val="0098D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179388" y="1016000"/>
              <a:ext cx="4316412" cy="271463"/>
            </a:xfrm>
            <a:prstGeom prst="rect">
              <a:avLst/>
            </a:prstGeom>
            <a:solidFill>
              <a:srgbClr val="009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</a:t>
              </a: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の内容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4956867" y="1000898"/>
            <a:ext cx="4633217" cy="2921927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4951991" y="90872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事業の実施体制図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199676" y="1209400"/>
            <a:ext cx="4311580" cy="495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＜事業概要・目的＞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募集要領の審査基準に沿っている内容など、アピールできるポイントがあれば記載すること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＜受注や事業化までのスケジュール＞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２０２２年〇月：・・・・・・・・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２０２３年〇月：・・・・・・・・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年〇月：・・・・・・・・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7016" y="1238103"/>
            <a:ext cx="17925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申請者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97016" y="2605062"/>
            <a:ext cx="13289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6263" y="2607160"/>
            <a:ext cx="14717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38357" y="2605062"/>
            <a:ext cx="13394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569764" y="2069100"/>
            <a:ext cx="0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793900" y="2069100"/>
            <a:ext cx="216024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9" idx="0"/>
          </p:cNvCxnSpPr>
          <p:nvPr/>
        </p:nvCxnSpPr>
        <p:spPr>
          <a:xfrm>
            <a:off x="6793900" y="2069100"/>
            <a:ext cx="2014191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4967574" y="402236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将来の受注や事業化時のイメージ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5472" y="3368831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77442" y="2262937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再委託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64284" y="2271366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外注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38253" y="337693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4168" y="336319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50723" y="4367301"/>
            <a:ext cx="225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・写真や図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・事業スキーム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・事業実施体制図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1272" y="1229288"/>
            <a:ext cx="2199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その他関係機関や協力企業等があれば適宜追記して下さい。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7331" y="2086835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協力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先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7157991" y="305169"/>
            <a:ext cx="2423149" cy="557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企業・団体名：○○株式会社</a:t>
            </a:r>
            <a:endParaRPr kumimoji="0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補助対象経費：○○</a:t>
            </a:r>
            <a:r>
              <a:rPr kumimoji="0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65569" y="492225"/>
            <a:ext cx="348509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「補助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経費」は、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「様式２別添２積算内訳書の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経費の合計額」と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一致する金額を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記載して下さい。</a:t>
            </a:r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156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2022-05-10T10:51:02Z</dcterms:modified>
</cp:coreProperties>
</file>