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58" r:id="rId2"/>
    <p:sldId id="366" r:id="rId3"/>
    <p:sldId id="367" r:id="rId4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C8"/>
    <a:srgbClr val="99D6EC"/>
    <a:srgbClr val="FF5A00"/>
    <a:srgbClr val="0098D0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47" autoAdjust="0"/>
  </p:normalViewPr>
  <p:slideViewPr>
    <p:cSldViewPr>
      <p:cViewPr varScale="1">
        <p:scale>
          <a:sx n="114" d="100"/>
          <a:sy n="114" d="100"/>
        </p:scale>
        <p:origin x="1290" y="96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/>
              <a:t>機密性○</a:t>
            </a:r>
            <a:endParaRPr lang="en-US" altLang="ja-JP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/>
              <a:t>１．見出しの記入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2022/4/7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（資料）●●</a:t>
            </a:r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20pt</a:t>
            </a:r>
            <a:r>
              <a:rPr kumimoji="1" lang="ja-JP" altLang="en-US" dirty="0"/>
              <a:t>）</a:t>
            </a:r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14pt</a:t>
            </a:r>
            <a:r>
              <a:rPr kumimoji="1" lang="ja-JP" altLang="en-US" dirty="0"/>
              <a:t>）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/>
              <a:t>説明文（</a:t>
            </a:r>
            <a:r>
              <a:rPr kumimoji="1" lang="en-US" altLang="ja-JP" dirty="0"/>
              <a:t>10.5pt</a:t>
            </a:r>
            <a:r>
              <a:rPr kumimoji="1" lang="ja-JP" altLang="en-US" dirty="0"/>
              <a:t>）</a:t>
            </a:r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2022/4/7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 bwMode="auto">
          <a:xfrm>
            <a:off x="0" y="1772816"/>
            <a:ext cx="9906000" cy="1728192"/>
          </a:xfrm>
          <a:prstGeom prst="rect">
            <a:avLst/>
          </a:prstGeom>
          <a:solidFill>
            <a:srgbClr val="0064C8"/>
          </a:solidFill>
          <a:ln w="9525">
            <a:noFill/>
            <a:miter lim="800000"/>
            <a:headEnd/>
            <a:tailEnd/>
          </a:ln>
          <a:effec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63166" y="2011664"/>
            <a:ext cx="8420100" cy="1292662"/>
          </a:xfrm>
        </p:spPr>
        <p:txBody>
          <a:bodyPr/>
          <a:lstStyle/>
          <a:p>
            <a:r>
              <a:rPr kumimoji="1" lang="ja-JP" altLang="en-US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産学融合拠点創出事業</a:t>
            </a:r>
            <a:br>
              <a:rPr kumimoji="1" lang="en-US" altLang="ja-JP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ja-JP" altLang="en-US" sz="2000" b="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産学融合先導モデル拠点創出プログラム</a:t>
            </a:r>
            <a:br>
              <a:rPr kumimoji="1" lang="en-US" altLang="ja-JP" sz="2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1" lang="en-US" altLang="ja-JP" sz="3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J-NEXUS</a:t>
            </a:r>
            <a:endParaRPr kumimoji="1" lang="ja-JP" altLang="en-US" sz="2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4608" y="4653136"/>
            <a:ext cx="6934200" cy="1138773"/>
          </a:xfrm>
        </p:spPr>
        <p:txBody>
          <a:bodyPr/>
          <a:lstStyle/>
          <a:p>
            <a:pPr algn="l"/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産学融合創出エリア名称：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代表幹事機関名：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l"/>
            <a:r>
              <a:rPr kumimoji="1"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総括エリアコーディネーター名：</a:t>
            </a:r>
            <a:endParaRPr kumimoji="1"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2DDB63-C787-4E81-8F5B-C265ED054FAF}"/>
              </a:ext>
            </a:extLst>
          </p:cNvPr>
          <p:cNvSpPr txBox="1"/>
          <p:nvPr/>
        </p:nvSpPr>
        <p:spPr>
          <a:xfrm>
            <a:off x="8121352" y="332656"/>
            <a:ext cx="144016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参考様式</a:t>
            </a:r>
          </a:p>
        </p:txBody>
      </p:sp>
    </p:spTree>
    <p:extLst>
      <p:ext uri="{BB962C8B-B14F-4D97-AF65-F5344CB8AC3E}">
        <p14:creationId xmlns:p14="http://schemas.microsoft.com/office/powerpoint/2010/main" val="2898958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205595" y="116632"/>
            <a:ext cx="9505503" cy="461665"/>
          </a:xfrm>
        </p:spPr>
        <p:txBody>
          <a:bodyPr/>
          <a:lstStyle/>
          <a:p>
            <a:r>
              <a:rPr lang="ja-JP" altLang="en-US" dirty="0">
                <a:solidFill>
                  <a:srgbClr val="0064C8"/>
                </a:solidFill>
              </a:rPr>
              <a:t>創出エリア名</a:t>
            </a:r>
            <a:endParaRPr kumimoji="1" lang="ja-JP" altLang="en-US" dirty="0">
              <a:solidFill>
                <a:srgbClr val="0064C8"/>
              </a:solidFill>
            </a:endParaRPr>
          </a:p>
        </p:txBody>
      </p:sp>
      <p:cxnSp>
        <p:nvCxnSpPr>
          <p:cNvPr id="10" name="直線コネクタ 9"/>
          <p:cNvCxnSpPr/>
          <p:nvPr/>
        </p:nvCxnSpPr>
        <p:spPr>
          <a:xfrm>
            <a:off x="-10695" y="692696"/>
            <a:ext cx="9916695" cy="0"/>
          </a:xfrm>
          <a:prstGeom prst="line">
            <a:avLst/>
          </a:prstGeom>
          <a:ln w="28575">
            <a:solidFill>
              <a:srgbClr val="00B0F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サブタイトル 2"/>
          <p:cNvSpPr txBox="1">
            <a:spLocks/>
          </p:cNvSpPr>
          <p:nvPr/>
        </p:nvSpPr>
        <p:spPr>
          <a:xfrm>
            <a:off x="344488" y="980728"/>
            <a:ext cx="8424936" cy="56886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　目的・実施方法</a:t>
            </a:r>
            <a:endParaRPr lang="en-US" altLang="ja-JP" sz="1800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１－（１）創出エリアのビジョン・目標設定　</a:t>
            </a:r>
            <a:r>
              <a:rPr lang="en-US" altLang="ja-JP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１枚以内</a:t>
            </a:r>
            <a:endParaRPr lang="en-US" altLang="ja-JP" sz="18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１ー（２）実施体制　</a:t>
            </a:r>
            <a:r>
              <a:rPr lang="en-US" altLang="ja-JP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１枚以内</a:t>
            </a:r>
            <a:endParaRPr lang="en-US" altLang="ja-JP" sz="18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１ー（３）実施方法　</a:t>
            </a:r>
            <a:r>
              <a:rPr lang="en-US" altLang="ja-JP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５枚以内</a:t>
            </a:r>
            <a:endParaRPr lang="en-US" altLang="ja-JP" sz="18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　創出エリアの取組・強み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１枚以内</a:t>
            </a:r>
            <a:endParaRPr lang="en-US" altLang="ja-JP" sz="18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　補助事業終了後の構想</a:t>
            </a: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800" dirty="0">
                <a:solidFill>
                  <a:srgbClr val="00B0F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１枚以内</a:t>
            </a:r>
            <a:endParaRPr lang="en-US" altLang="ja-JP" sz="1800" dirty="0">
              <a:solidFill>
                <a:srgbClr val="00B0F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/>
              <a:t>参考資料・ＰＲ資料　</a:t>
            </a:r>
            <a:r>
              <a:rPr lang="en-US" altLang="ja-JP" sz="1800" dirty="0">
                <a:solidFill>
                  <a:srgbClr val="00B0F0"/>
                </a:solidFill>
              </a:rPr>
              <a:t>※</a:t>
            </a:r>
            <a:r>
              <a:rPr lang="ja-JP" altLang="en-US" sz="1800" dirty="0">
                <a:solidFill>
                  <a:srgbClr val="00B0F0"/>
                </a:solidFill>
              </a:rPr>
              <a:t>１０枚以内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3979E59-0A47-48E6-B946-779E4129862E}"/>
              </a:ext>
            </a:extLst>
          </p:cNvPr>
          <p:cNvSpPr txBox="1"/>
          <p:nvPr/>
        </p:nvSpPr>
        <p:spPr>
          <a:xfrm>
            <a:off x="8121352" y="332656"/>
            <a:ext cx="144016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参考様式</a:t>
            </a:r>
          </a:p>
        </p:txBody>
      </p:sp>
    </p:spTree>
    <p:extLst>
      <p:ext uri="{BB962C8B-B14F-4D97-AF65-F5344CB8AC3E}">
        <p14:creationId xmlns:p14="http://schemas.microsoft.com/office/powerpoint/2010/main" val="325096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2</a:t>
            </a:fld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-10695" y="692696"/>
            <a:ext cx="9916695" cy="0"/>
          </a:xfrm>
          <a:prstGeom prst="line">
            <a:avLst/>
          </a:prstGeom>
          <a:ln w="28575">
            <a:solidFill>
              <a:srgbClr val="00B0F0">
                <a:alpha val="99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サブタイトル 2"/>
          <p:cNvSpPr txBox="1">
            <a:spLocks/>
          </p:cNvSpPr>
          <p:nvPr/>
        </p:nvSpPr>
        <p:spPr>
          <a:xfrm>
            <a:off x="344488" y="980728"/>
            <a:ext cx="8424936" cy="56886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–"/>
              <a:defRPr kumimoji="1" sz="14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2pPr>
            <a:lvl3pPr marL="1143000" indent="-228600" algn="l" defTabSz="914400" rtl="0" eaLnBrk="1" latinLnBrk="0" hangingPunct="1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 kumimoji="1" sz="105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プロジェクト名称</a:t>
            </a:r>
            <a:endParaRPr lang="en-US" altLang="ja-JP" sz="1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1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プロジェクト概要</a:t>
            </a:r>
            <a:r>
              <a:rPr lang="ja-JP" altLang="en-US" sz="1800" dirty="0"/>
              <a:t>　</a:t>
            </a:r>
            <a:r>
              <a:rPr lang="en-US" altLang="ja-JP" sz="1800" dirty="0">
                <a:solidFill>
                  <a:srgbClr val="00B0F0"/>
                </a:solidFill>
              </a:rPr>
              <a:t>※</a:t>
            </a:r>
            <a:r>
              <a:rPr lang="ja-JP" altLang="en-US" sz="1800" dirty="0">
                <a:solidFill>
                  <a:srgbClr val="00B0F0"/>
                </a:solidFill>
              </a:rPr>
              <a:t>１枚</a:t>
            </a:r>
            <a:endParaRPr lang="en-US" altLang="ja-JP" sz="18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ja-JP" altLang="en-US" sz="1800" dirty="0"/>
              <a:t>参考資料・ＰＲ資料　</a:t>
            </a:r>
            <a:r>
              <a:rPr lang="en-US" altLang="ja-JP" sz="1800" dirty="0">
                <a:solidFill>
                  <a:srgbClr val="00B0F0"/>
                </a:solidFill>
              </a:rPr>
              <a:t>※</a:t>
            </a:r>
            <a:r>
              <a:rPr lang="ja-JP" altLang="en-US" sz="1800" dirty="0">
                <a:solidFill>
                  <a:srgbClr val="00B0F0"/>
                </a:solidFill>
              </a:rPr>
              <a:t>３枚以内</a:t>
            </a:r>
          </a:p>
        </p:txBody>
      </p:sp>
      <p:sp>
        <p:nvSpPr>
          <p:cNvPr id="7" name="タイトル 2"/>
          <p:cNvSpPr txBox="1">
            <a:spLocks/>
          </p:cNvSpPr>
          <p:nvPr/>
        </p:nvSpPr>
        <p:spPr>
          <a:xfrm>
            <a:off x="272480" y="110755"/>
            <a:ext cx="9505503" cy="461665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kumimoji="1" lang="ja-JP" altLang="en-US" sz="2400" b="1" kern="12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r>
              <a:rPr lang="ja-JP" altLang="en-US" dirty="0">
                <a:solidFill>
                  <a:srgbClr val="0064C8"/>
                </a:solidFill>
              </a:rPr>
              <a:t>創出エリア名（Ｆ／Ｓ調査（任意））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337383" y="6300028"/>
            <a:ext cx="6014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Ｆ／Ｓ調査を希望される場合は、</a:t>
            </a:r>
            <a:r>
              <a:rPr lang="ja-JP" altLang="en-US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本資料を作成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願います。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BFCFA1C-3AD3-498D-9485-65C034509394}"/>
              </a:ext>
            </a:extLst>
          </p:cNvPr>
          <p:cNvSpPr txBox="1"/>
          <p:nvPr/>
        </p:nvSpPr>
        <p:spPr>
          <a:xfrm>
            <a:off x="8121352" y="332656"/>
            <a:ext cx="1440160" cy="46166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参考様式</a:t>
            </a:r>
          </a:p>
        </p:txBody>
      </p:sp>
    </p:spTree>
    <p:extLst>
      <p:ext uri="{BB962C8B-B14F-4D97-AF65-F5344CB8AC3E}">
        <p14:creationId xmlns:p14="http://schemas.microsoft.com/office/powerpoint/2010/main" val="2656265187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ヘッダー修正（PPT）.pptx" id="{BA91829E-AC79-4E60-8307-CE9768C582EC}" vid="{3DAD78C8-E631-4243-AE77-7CF5444DEDC9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145</Words>
  <Application>Microsoft Office PowerPoint</Application>
  <PresentationFormat>A4 210 x 297 mm</PresentationFormat>
  <Paragraphs>27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産学融合拠点創出事業 産学融合先導モデル拠点創出プログラム J-NEXUS</vt:lpstr>
      <vt:lpstr>創出エリア名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2020-03-12T04:48:06Z</dcterms:created>
  <dcterms:modified xsi:type="dcterms:W3CDTF">2022-04-07T11:38:20Z</dcterms:modified>
</cp:coreProperties>
</file>