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360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97D3"/>
    <a:srgbClr val="002864"/>
    <a:srgbClr val="0064C8"/>
    <a:srgbClr val="99D6EC"/>
    <a:srgbClr val="FF5A00"/>
    <a:srgbClr val="0098D0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FF83F5-7DC7-438C-AA56-F1CCFEE33928}" v="2" dt="2023-04-13T10:50:46.4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6391" autoAdjust="0"/>
  </p:normalViewPr>
  <p:slideViewPr>
    <p:cSldViewPr>
      <p:cViewPr varScale="1">
        <p:scale>
          <a:sx n="114" d="100"/>
          <a:sy n="114" d="100"/>
        </p:scale>
        <p:origin x="1218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2023/4/27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>
            <a:spLocks noChangeAspect="1"/>
          </p:cNvSpPr>
          <p:nvPr/>
        </p:nvSpPr>
        <p:spPr bwMode="auto">
          <a:xfrm>
            <a:off x="4973675" y="3902457"/>
            <a:ext cx="4629149" cy="2789443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7"/>
          <p:cNvSpPr txBox="1">
            <a:spLocks noChangeArrowheads="1"/>
          </p:cNvSpPr>
          <p:nvPr/>
        </p:nvSpPr>
        <p:spPr bwMode="auto">
          <a:xfrm>
            <a:off x="100440" y="246849"/>
            <a:ext cx="101492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・・・・・・・・・・・・・・・・・（事業名記載して下さい。）・・・・・・・・・・・事業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（事業費総額：〇〇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,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〇〇〇千円）</a:t>
            </a:r>
          </a:p>
        </p:txBody>
      </p:sp>
      <p:sp>
        <p:nvSpPr>
          <p:cNvPr id="42" name="テキスト ボックス 60"/>
          <p:cNvSpPr txBox="1">
            <a:spLocks noChangeArrowheads="1"/>
          </p:cNvSpPr>
          <p:nvPr/>
        </p:nvSpPr>
        <p:spPr bwMode="auto">
          <a:xfrm>
            <a:off x="8590327" y="57232"/>
            <a:ext cx="12843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様式２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別添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3" name="グループ化 1"/>
          <p:cNvGrpSpPr>
            <a:grpSpLocks/>
          </p:cNvGrpSpPr>
          <p:nvPr/>
        </p:nvGrpSpPr>
        <p:grpSpPr bwMode="auto">
          <a:xfrm>
            <a:off x="100440" y="680516"/>
            <a:ext cx="4633217" cy="6018039"/>
            <a:chOff x="179388" y="1015999"/>
            <a:chExt cx="4316412" cy="6012001"/>
          </a:xfrm>
        </p:grpSpPr>
        <p:sp>
          <p:nvSpPr>
            <p:cNvPr id="51" name="正方形/長方形 50"/>
            <p:cNvSpPr/>
            <p:nvPr/>
          </p:nvSpPr>
          <p:spPr bwMode="auto">
            <a:xfrm>
              <a:off x="179388" y="1015999"/>
              <a:ext cx="4316412" cy="6012001"/>
            </a:xfrm>
            <a:prstGeom prst="rect">
              <a:avLst/>
            </a:prstGeom>
            <a:solidFill>
              <a:srgbClr val="0098D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テキスト ボックス 24"/>
            <p:cNvSpPr txBox="1">
              <a:spLocks noChangeArrowheads="1"/>
            </p:cNvSpPr>
            <p:nvPr/>
          </p:nvSpPr>
          <p:spPr bwMode="auto">
            <a:xfrm>
              <a:off x="179388" y="1016000"/>
              <a:ext cx="4316412" cy="271463"/>
            </a:xfrm>
            <a:prstGeom prst="rect">
              <a:avLst/>
            </a:prstGeom>
            <a:solidFill>
              <a:srgbClr val="0098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9600" rIns="0" bIns="39600">
              <a:spAutoFit/>
            </a:bodyPr>
            <a:lstStyle>
              <a:lvl1pPr marL="2286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事業の内容</a:t>
              </a:r>
              <a:endParaRPr lang="en-US" altLang="ja-JP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53" name="正方形/長方形 52"/>
          <p:cNvSpPr>
            <a:spLocks noChangeAspect="1"/>
          </p:cNvSpPr>
          <p:nvPr/>
        </p:nvSpPr>
        <p:spPr bwMode="auto">
          <a:xfrm>
            <a:off x="4956867" y="767578"/>
            <a:ext cx="4633217" cy="2921927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24"/>
          <p:cNvSpPr txBox="1">
            <a:spLocks noChangeArrowheads="1"/>
          </p:cNvSpPr>
          <p:nvPr/>
        </p:nvSpPr>
        <p:spPr bwMode="auto">
          <a:xfrm>
            <a:off x="4951991" y="67540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事業の実施体制図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テキスト ボックス 8"/>
          <p:cNvSpPr txBox="1">
            <a:spLocks noChangeArrowheads="1"/>
          </p:cNvSpPr>
          <p:nvPr/>
        </p:nvSpPr>
        <p:spPr bwMode="auto">
          <a:xfrm>
            <a:off x="199676" y="976080"/>
            <a:ext cx="4311580" cy="495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＜背景＞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＜事業概要・目的＞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写真や図などを含む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募集要領の審査基準に沿っている内容など、アピールできるポイントがあれば記載すること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３　なるべく簡潔に記載すること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＜事業スケジュール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２０２３年〇月：・・・・・・・・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２０２４年〇月：・・・・・・・・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〇年〇月：・・・・・・・・</a:t>
            </a: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97016" y="1004783"/>
            <a:ext cx="179258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申請者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97016" y="2371742"/>
            <a:ext cx="132892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546263" y="2373840"/>
            <a:ext cx="147177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138357" y="2371742"/>
            <a:ext cx="133946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5569764" y="1835780"/>
            <a:ext cx="0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6793900" y="1835780"/>
            <a:ext cx="216024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endCxn id="59" idx="0"/>
          </p:cNvCxnSpPr>
          <p:nvPr/>
        </p:nvCxnSpPr>
        <p:spPr>
          <a:xfrm>
            <a:off x="6793900" y="1835780"/>
            <a:ext cx="2014191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24"/>
          <p:cNvSpPr txBox="1">
            <a:spLocks noChangeArrowheads="1"/>
          </p:cNvSpPr>
          <p:nvPr/>
        </p:nvSpPr>
        <p:spPr bwMode="auto">
          <a:xfrm>
            <a:off x="4967574" y="378904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次年度以降の事業化に向けた具体的な取組予定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5472" y="3135511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77442" y="2029617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再委託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264284" y="2038046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外注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538253" y="314361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64168" y="312987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50723" y="4133981"/>
            <a:ext cx="22565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・写真や図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・事業スキーム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・事業実施体制図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01272" y="995968"/>
            <a:ext cx="2199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その他関係機関や協力企業等があれば適宜追記して下さい。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07331" y="1853515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協力先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4912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EC1EAF1AEB88745A053740B590B5D7E" ma:contentTypeVersion="11" ma:contentTypeDescription="新しいドキュメントを作成します。" ma:contentTypeScope="" ma:versionID="2721b7d86ccee042f42aa598891c3e38">
  <xsd:schema xmlns:xsd="http://www.w3.org/2001/XMLSchema" xmlns:xs="http://www.w3.org/2001/XMLSchema" xmlns:p="http://schemas.microsoft.com/office/2006/metadata/properties" xmlns:ns2="67c2a712-52c7-482a-ae93-3d0cd49287df" xmlns:ns3="1284da17-7a78-4ab3-bedb-ae6573c6adc6" targetNamespace="http://schemas.microsoft.com/office/2006/metadata/properties" ma:root="true" ma:fieldsID="8dd1ded8f6d61b0a9474c85ca57930cc" ns2:_="" ns3:_="">
    <xsd:import namespace="67c2a712-52c7-482a-ae93-3d0cd49287df"/>
    <xsd:import namespace="1284da17-7a78-4ab3-bedb-ae6573c6ad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2a712-52c7-482a-ae93-3d0cd49287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84da17-7a78-4ab3-bedb-ae6573c6ad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d2572a47-9735-49e0-9c6d-551da7153a43}" ma:internalName="TaxCatchAll" ma:showField="CatchAllData" ma:web="1284da17-7a78-4ab3-bedb-ae6573c6ad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19602C-F174-4DEF-971B-0884A6C029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4F99B7-2418-41B6-B477-F31FE004E2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c2a712-52c7-482a-ae93-3d0cd49287df"/>
    <ds:schemaRef ds:uri="1284da17-7a78-4ab3-bedb-ae6573c6a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221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2017-08-09T00:43:20Z</dcterms:created>
  <dcterms:modified xsi:type="dcterms:W3CDTF">2023-04-27T04:56:14Z</dcterms:modified>
</cp:coreProperties>
</file>