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97D3"/>
    <a:srgbClr val="002864"/>
    <a:srgbClr val="0064C8"/>
    <a:srgbClr val="99D6EC"/>
    <a:srgbClr val="FF5A00"/>
    <a:srgbClr val="0098D0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9" autoAdjust="0"/>
    <p:restoredTop sz="96391" autoAdjust="0"/>
  </p:normalViewPr>
  <p:slideViewPr>
    <p:cSldViewPr>
      <p:cViewPr varScale="1">
        <p:scale>
          <a:sx n="58" d="100"/>
          <a:sy n="58" d="100"/>
        </p:scale>
        <p:origin x="53" y="610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2023/4/21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2023/4/21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2023/4/21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2023/4/21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正方形/長方形 62"/>
          <p:cNvSpPr>
            <a:spLocks noChangeAspect="1"/>
          </p:cNvSpPr>
          <p:nvPr/>
        </p:nvSpPr>
        <p:spPr bwMode="auto">
          <a:xfrm>
            <a:off x="4973675" y="4135778"/>
            <a:ext cx="4629149" cy="2622888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テキスト ボックス 7"/>
          <p:cNvSpPr txBox="1">
            <a:spLocks noChangeArrowheads="1"/>
          </p:cNvSpPr>
          <p:nvPr/>
        </p:nvSpPr>
        <p:spPr bwMode="auto">
          <a:xfrm>
            <a:off x="100441" y="346031"/>
            <a:ext cx="760689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9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・・・・・・・・・・国・・（事業名記載して下さい。）・・・・・・・・事業</a:t>
            </a:r>
          </a:p>
        </p:txBody>
      </p:sp>
      <p:sp>
        <p:nvSpPr>
          <p:cNvPr id="42" name="テキスト ボックス 60"/>
          <p:cNvSpPr txBox="1">
            <a:spLocks noChangeArrowheads="1"/>
          </p:cNvSpPr>
          <p:nvPr/>
        </p:nvSpPr>
        <p:spPr bwMode="auto">
          <a:xfrm>
            <a:off x="8455859" y="68701"/>
            <a:ext cx="12843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様式２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【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別添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1】</a:t>
            </a:r>
            <a:endParaRPr lang="ja-JP" altLang="en-US" sz="14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43" name="グループ化 1"/>
          <p:cNvGrpSpPr>
            <a:grpSpLocks/>
          </p:cNvGrpSpPr>
          <p:nvPr/>
        </p:nvGrpSpPr>
        <p:grpSpPr bwMode="auto">
          <a:xfrm>
            <a:off x="100440" y="913837"/>
            <a:ext cx="4633217" cy="5844828"/>
            <a:chOff x="179388" y="1015999"/>
            <a:chExt cx="4316412" cy="6012001"/>
          </a:xfrm>
        </p:grpSpPr>
        <p:sp>
          <p:nvSpPr>
            <p:cNvPr id="51" name="正方形/長方形 50"/>
            <p:cNvSpPr/>
            <p:nvPr/>
          </p:nvSpPr>
          <p:spPr bwMode="auto">
            <a:xfrm>
              <a:off x="179388" y="1015999"/>
              <a:ext cx="4316412" cy="6012001"/>
            </a:xfrm>
            <a:prstGeom prst="rect">
              <a:avLst/>
            </a:prstGeom>
            <a:solidFill>
              <a:srgbClr val="0098D0">
                <a:alpha val="2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45" name="テキスト ボックス 24"/>
            <p:cNvSpPr txBox="1">
              <a:spLocks noChangeArrowheads="1"/>
            </p:cNvSpPr>
            <p:nvPr/>
          </p:nvSpPr>
          <p:spPr bwMode="auto">
            <a:xfrm>
              <a:off x="179388" y="1016000"/>
              <a:ext cx="4316412" cy="271463"/>
            </a:xfrm>
            <a:prstGeom prst="rect">
              <a:avLst/>
            </a:prstGeom>
            <a:solidFill>
              <a:srgbClr val="0098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39600" rIns="0" bIns="39600">
              <a:spAutoFit/>
            </a:bodyPr>
            <a:lstStyle>
              <a:lvl1pPr marL="2286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pitchFamily="34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>
                  <a:solidFill>
                    <a:schemeClr val="bg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事業の内容</a:t>
              </a:r>
              <a:endParaRPr lang="en-US" altLang="ja-JP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</p:grpSp>
      <p:sp>
        <p:nvSpPr>
          <p:cNvPr id="53" name="正方形/長方形 52"/>
          <p:cNvSpPr>
            <a:spLocks noChangeAspect="1"/>
          </p:cNvSpPr>
          <p:nvPr/>
        </p:nvSpPr>
        <p:spPr bwMode="auto">
          <a:xfrm>
            <a:off x="4956867" y="1000898"/>
            <a:ext cx="4633217" cy="2921927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24"/>
          <p:cNvSpPr txBox="1">
            <a:spLocks noChangeArrowheads="1"/>
          </p:cNvSpPr>
          <p:nvPr/>
        </p:nvSpPr>
        <p:spPr bwMode="auto">
          <a:xfrm>
            <a:off x="4951991" y="908720"/>
            <a:ext cx="4629149" cy="264639"/>
          </a:xfrm>
          <a:prstGeom prst="rect">
            <a:avLst/>
          </a:prstGeom>
          <a:solidFill>
            <a:srgbClr val="0098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事業の実施体制図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8"/>
          <p:cNvSpPr txBox="1">
            <a:spLocks noChangeArrowheads="1"/>
          </p:cNvSpPr>
          <p:nvPr/>
        </p:nvSpPr>
        <p:spPr bwMode="auto">
          <a:xfrm>
            <a:off x="199676" y="1209400"/>
            <a:ext cx="4311580" cy="4950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＜背景＞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＜事業概要・目的＞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１　写真や図などを含む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２　募集要領の審査基準に沿っている内容など、アピールできるポイントがあれば記載すること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３　なるべく簡潔に記載すること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＜受注や事業化までのスケジュール＞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２０２３年〇月：・・・・・・・・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２０２４年〇月：・・・・・・・・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〇年〇月：・・・・・・・・</a:t>
            </a:r>
            <a:endParaRPr lang="ja-JP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8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1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  <a:r>
              <a: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本事業実施期間は交付決定日から</a:t>
            </a:r>
            <a:r>
              <a:rPr lang="en-US" altLang="ja-JP" sz="1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2024</a:t>
            </a:r>
            <a:r>
              <a: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</a:t>
            </a:r>
            <a:r>
              <a:rPr lang="en-US" altLang="ja-JP" sz="1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29</a:t>
            </a:r>
            <a:r>
              <a:rPr lang="ja-JP" altLang="en-US" sz="10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日まで</a:t>
            </a:r>
            <a:endParaRPr lang="en-US" altLang="ja-JP" sz="10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8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097016" y="1238103"/>
            <a:ext cx="1792586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申請者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〇〇〇〇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097016" y="2605062"/>
            <a:ext cx="132892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〇〇〇〇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546263" y="2607160"/>
            <a:ext cx="1471773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〇〇〇〇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8138357" y="2605062"/>
            <a:ext cx="133946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〇〇〇〇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5569764" y="2069100"/>
            <a:ext cx="0" cy="535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6793900" y="2069100"/>
            <a:ext cx="216024" cy="535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>
            <a:endCxn id="59" idx="0"/>
          </p:cNvCxnSpPr>
          <p:nvPr/>
        </p:nvCxnSpPr>
        <p:spPr>
          <a:xfrm>
            <a:off x="6793900" y="2069100"/>
            <a:ext cx="2014191" cy="535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テキスト ボックス 24"/>
          <p:cNvSpPr txBox="1">
            <a:spLocks noChangeArrowheads="1"/>
          </p:cNvSpPr>
          <p:nvPr/>
        </p:nvSpPr>
        <p:spPr bwMode="auto">
          <a:xfrm>
            <a:off x="4967574" y="4022360"/>
            <a:ext cx="4629149" cy="264639"/>
          </a:xfrm>
          <a:prstGeom prst="rect">
            <a:avLst/>
          </a:prstGeom>
          <a:solidFill>
            <a:srgbClr val="0098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将来の受注や事業化時のイメージ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75472" y="3368831"/>
            <a:ext cx="14174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業務内容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・・・・・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4977442" y="2262937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再委託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264284" y="2271366"/>
            <a:ext cx="748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外注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538253" y="3376932"/>
            <a:ext cx="14174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業務内容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・・・・・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064168" y="3363192"/>
            <a:ext cx="14174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業務内容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・・・・・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50723" y="4367301"/>
            <a:ext cx="22565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・写真や図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・事業スキーム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・事業実施体制図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など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401272" y="1229288"/>
            <a:ext cx="21991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その他関係機関や協力企業等があれば適宜追記して下さい。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707331" y="2086835"/>
            <a:ext cx="748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協力先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 bwMode="auto">
          <a:xfrm>
            <a:off x="6425943" y="305169"/>
            <a:ext cx="3155198" cy="557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l"/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申請企業・団体名：○○株式会社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補助対象経費：○○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○○○円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65569" y="492225"/>
            <a:ext cx="348509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「補助対象経費」は、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「様式２別添２積算内訳書の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補助対象経費の合計額」と</a:t>
            </a:r>
            <a:endParaRPr kumimoji="1"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一致する金額を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記載して下さい。</a:t>
            </a:r>
          </a:p>
        </p:txBody>
      </p:sp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A505F566-EC91-E52A-9BB8-4745D2504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97" y="33212"/>
            <a:ext cx="7606890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令和５年度質の高いインフラ</a:t>
            </a:r>
            <a:r>
              <a:rPr lang="en-US" altLang="ja-JP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FS</a:t>
            </a: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補助金</a:t>
            </a:r>
          </a:p>
        </p:txBody>
      </p:sp>
    </p:spTree>
    <p:extLst>
      <p:ext uri="{BB962C8B-B14F-4D97-AF65-F5344CB8AC3E}">
        <p14:creationId xmlns:p14="http://schemas.microsoft.com/office/powerpoint/2010/main" val="412749129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284</Words>
  <Application>Microsoft Office PowerPoint</Application>
  <PresentationFormat>A4 210 x 297 mm</PresentationFormat>
  <Paragraphs>51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メイリオ</vt:lpstr>
      <vt:lpstr>Arial</vt:lpstr>
      <vt:lpstr>Calibri</vt:lpstr>
      <vt:lpstr>Wingdings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2017-08-09T00:43:20Z</dcterms:created>
  <dcterms:modified xsi:type="dcterms:W3CDTF">2023-04-21T05:01:20Z</dcterms:modified>
</cp:coreProperties>
</file>