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97D3"/>
    <a:srgbClr val="002864"/>
    <a:srgbClr val="0064C8"/>
    <a:srgbClr val="99D6EC"/>
    <a:srgbClr val="FF5A00"/>
    <a:srgbClr val="0098D0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6391" autoAdjust="0"/>
  </p:normalViewPr>
  <p:slideViewPr>
    <p:cSldViewPr>
      <p:cViewPr varScale="1">
        <p:scale>
          <a:sx n="58" d="100"/>
          <a:sy n="58" d="100"/>
        </p:scale>
        <p:origin x="53" y="61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2023/4/21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>
            <a:spLocks noChangeAspect="1"/>
          </p:cNvSpPr>
          <p:nvPr/>
        </p:nvSpPr>
        <p:spPr bwMode="auto">
          <a:xfrm>
            <a:off x="4973675" y="4135778"/>
            <a:ext cx="4629149" cy="2622888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7"/>
          <p:cNvSpPr txBox="1">
            <a:spLocks noChangeArrowheads="1"/>
          </p:cNvSpPr>
          <p:nvPr/>
        </p:nvSpPr>
        <p:spPr bwMode="auto">
          <a:xfrm>
            <a:off x="100441" y="346031"/>
            <a:ext cx="760689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</a:t>
            </a:r>
            <a:r>
              <a:rPr lang="ja-JP" altLang="en-US" sz="19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・・国・</a:t>
            </a: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・（事業名記載して下さい。）・・・・・・・・事業</a:t>
            </a:r>
          </a:p>
        </p:txBody>
      </p:sp>
      <p:sp>
        <p:nvSpPr>
          <p:cNvPr id="42" name="テキスト ボックス 60"/>
          <p:cNvSpPr txBox="1">
            <a:spLocks noChangeArrowheads="1"/>
          </p:cNvSpPr>
          <p:nvPr/>
        </p:nvSpPr>
        <p:spPr bwMode="auto">
          <a:xfrm>
            <a:off x="8455859" y="68701"/>
            <a:ext cx="12843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様式２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別添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1】</a:t>
            </a:r>
            <a:endParaRPr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3" name="グループ化 1"/>
          <p:cNvGrpSpPr>
            <a:grpSpLocks/>
          </p:cNvGrpSpPr>
          <p:nvPr/>
        </p:nvGrpSpPr>
        <p:grpSpPr bwMode="auto">
          <a:xfrm>
            <a:off x="100440" y="913837"/>
            <a:ext cx="4633217" cy="5844828"/>
            <a:chOff x="179388" y="1015999"/>
            <a:chExt cx="4316412" cy="6012001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179388" y="1015999"/>
              <a:ext cx="4316412" cy="6012001"/>
            </a:xfrm>
            <a:prstGeom prst="rect">
              <a:avLst/>
            </a:prstGeom>
            <a:solidFill>
              <a:srgbClr val="0098D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テキスト ボックス 24"/>
            <p:cNvSpPr txBox="1">
              <a:spLocks noChangeArrowheads="1"/>
            </p:cNvSpPr>
            <p:nvPr/>
          </p:nvSpPr>
          <p:spPr bwMode="auto">
            <a:xfrm>
              <a:off x="179388" y="1016000"/>
              <a:ext cx="4316412" cy="271463"/>
            </a:xfrm>
            <a:prstGeom prst="rect">
              <a:avLst/>
            </a:prstGeom>
            <a:solidFill>
              <a:srgbClr val="009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600" rIns="0" bIns="39600">
              <a:spAutoFit/>
            </a:bodyPr>
            <a:lstStyle>
              <a:lvl1pPr marL="2286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事業の内容</a:t>
              </a:r>
              <a:endParaRPr lang="en-US" altLang="ja-JP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3" name="正方形/長方形 52"/>
          <p:cNvSpPr>
            <a:spLocks noChangeAspect="1"/>
          </p:cNvSpPr>
          <p:nvPr/>
        </p:nvSpPr>
        <p:spPr bwMode="auto">
          <a:xfrm>
            <a:off x="4956867" y="1000898"/>
            <a:ext cx="4633217" cy="2921927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24"/>
          <p:cNvSpPr txBox="1">
            <a:spLocks noChangeArrowheads="1"/>
          </p:cNvSpPr>
          <p:nvPr/>
        </p:nvSpPr>
        <p:spPr bwMode="auto">
          <a:xfrm>
            <a:off x="4951991" y="90872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事業の実施体制図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テキスト ボックス 8"/>
          <p:cNvSpPr txBox="1">
            <a:spLocks noChangeArrowheads="1"/>
          </p:cNvSpPr>
          <p:nvPr/>
        </p:nvSpPr>
        <p:spPr bwMode="auto">
          <a:xfrm>
            <a:off x="199676" y="1209400"/>
            <a:ext cx="4311580" cy="495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＜背景＞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＜事業概要・目的＞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写真や図などを含む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募集要領の審査基準に沿っている内容など、アピールできるポイントがあれば記載すること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３　なるべく簡潔に記載すること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＜受注や事業化までのスケジュール＞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２０２３年〇月：・・・・・・・・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２０２４年〇月：・・・・・・・・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〇年〇月：・・・・・・・・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本事業実施期間は交付決定日から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2024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29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日まで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97016" y="1238103"/>
            <a:ext cx="179258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申請者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97016" y="2605062"/>
            <a:ext cx="13289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46263" y="2607160"/>
            <a:ext cx="147177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138357" y="2605062"/>
            <a:ext cx="133946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569764" y="2069100"/>
            <a:ext cx="0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6793900" y="2069100"/>
            <a:ext cx="216024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59" idx="0"/>
          </p:cNvCxnSpPr>
          <p:nvPr/>
        </p:nvCxnSpPr>
        <p:spPr>
          <a:xfrm>
            <a:off x="6793900" y="2069100"/>
            <a:ext cx="2014191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4967574" y="402236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将来の受注や事業化時のイメージ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5472" y="3368831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77442" y="2262937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再委託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264284" y="2271366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外注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38253" y="337693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4168" y="336319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50723" y="4367301"/>
            <a:ext cx="2256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・写真や図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・事業スキーム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・事業実施体制図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01272" y="1229288"/>
            <a:ext cx="2199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その他関係機関や協力企業等があれば適宜追記して下さい。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07331" y="2086835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協力先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6425943" y="305169"/>
            <a:ext cx="3155198" cy="557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申請企業・団体名：○○株式会社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補助対象経費：○○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○○○円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065569" y="492225"/>
            <a:ext cx="348509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「補助対象経費」は、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「様式２別添２積算内訳書の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補助対象経費の合計額」と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一致する金額を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記載して下さい。</a:t>
            </a:r>
          </a:p>
        </p:txBody>
      </p:sp>
      <p:sp>
        <p:nvSpPr>
          <p:cNvPr id="12" name="テキスト ボックス 7">
            <a:extLst>
              <a:ext uri="{FF2B5EF4-FFF2-40B4-BE49-F238E27FC236}">
                <a16:creationId xmlns:a16="http://schemas.microsoft.com/office/drawing/2014/main" id="{DA125FB6-28CF-7598-C6AE-5311B70E7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97" y="33212"/>
            <a:ext cx="760689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令和５年度質の高いエネルギーインフラ</a:t>
            </a:r>
            <a:r>
              <a:rPr lang="en-US" altLang="ja-JP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FS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補助金</a:t>
            </a:r>
          </a:p>
        </p:txBody>
      </p:sp>
    </p:spTree>
    <p:extLst>
      <p:ext uri="{BB962C8B-B14F-4D97-AF65-F5344CB8AC3E}">
        <p14:creationId xmlns:p14="http://schemas.microsoft.com/office/powerpoint/2010/main" val="41274912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284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2017-08-09T00:43:20Z</dcterms:created>
  <dcterms:modified xsi:type="dcterms:W3CDTF">2023-04-21T05:26:41Z</dcterms:modified>
</cp:coreProperties>
</file>