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62" r:id="rId6"/>
    <p:sldMasterId id="2147483668" r:id="rId7"/>
  </p:sldMasterIdLst>
  <p:notesMasterIdLst>
    <p:notesMasterId r:id="rId46"/>
  </p:notesMasterIdLst>
  <p:handoutMasterIdLst>
    <p:handoutMasterId r:id="rId47"/>
  </p:handoutMasterIdLst>
  <p:sldIdLst>
    <p:sldId id="2147379386" r:id="rId8"/>
    <p:sldId id="2147379387" r:id="rId9"/>
    <p:sldId id="2147379388" r:id="rId10"/>
    <p:sldId id="2147379389" r:id="rId11"/>
    <p:sldId id="2147379390" r:id="rId12"/>
    <p:sldId id="2147379391" r:id="rId13"/>
    <p:sldId id="2147379392" r:id="rId14"/>
    <p:sldId id="2147379393" r:id="rId15"/>
    <p:sldId id="2147379394" r:id="rId16"/>
    <p:sldId id="2147379395" r:id="rId17"/>
    <p:sldId id="2147379396" r:id="rId18"/>
    <p:sldId id="2147379397" r:id="rId19"/>
    <p:sldId id="2147379398" r:id="rId20"/>
    <p:sldId id="2147379399" r:id="rId21"/>
    <p:sldId id="2147379400" r:id="rId22"/>
    <p:sldId id="495" r:id="rId23"/>
    <p:sldId id="559" r:id="rId24"/>
    <p:sldId id="560" r:id="rId25"/>
    <p:sldId id="579" r:id="rId26"/>
    <p:sldId id="580" r:id="rId27"/>
    <p:sldId id="644" r:id="rId28"/>
    <p:sldId id="568" r:id="rId29"/>
    <p:sldId id="569" r:id="rId30"/>
    <p:sldId id="570" r:id="rId31"/>
    <p:sldId id="504" r:id="rId32"/>
    <p:sldId id="571" r:id="rId33"/>
    <p:sldId id="584" r:id="rId34"/>
    <p:sldId id="572" r:id="rId35"/>
    <p:sldId id="573" r:id="rId36"/>
    <p:sldId id="577" r:id="rId37"/>
    <p:sldId id="581" r:id="rId38"/>
    <p:sldId id="645" r:id="rId39"/>
    <p:sldId id="576" r:id="rId40"/>
    <p:sldId id="507" r:id="rId41"/>
    <p:sldId id="506" r:id="rId42"/>
    <p:sldId id="503" r:id="rId43"/>
    <p:sldId id="508" r:id="rId44"/>
    <p:sldId id="509" r:id="rId45"/>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 id="{06B1FB5A-B15D-A860-8BE8-61B54813D39C}" name="丁野 光理" initials="丁野" userId="S::chohno-h2ge@mlit.go.jp::53361c9a-10d0-4268-b39c-a1f4044b33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4E61DF-3590-4026-9366-5244FE772354}" v="33" dt="2025-02-06T06:55:10.317"/>
    <p1510:client id="{A55082D0-25B5-4BE4-A490-4320304A6725}" v="78" dt="2025-02-07T00:50:59.481"/>
    <p1510:client id="{D104EE30-56BB-4DF1-9E69-6AA583B6AB6C}" v="4" dt="2025-02-07T03:52:01.96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8" d="100"/>
          <a:sy n="118" d="100"/>
        </p:scale>
        <p:origin x="14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handoutMaster" Target="handoutMasters/handoutMaster1.xml"/><Relationship Id="rId50" Type="http://schemas.openxmlformats.org/officeDocument/2006/relationships/viewProps" Target="viewProps.xml"/><Relationship Id="rId55" Type="http://schemas.microsoft.com/office/2018/10/relationships/authors" Target="author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microsoft.com/office/2016/11/relationships/changesInfo" Target="changesInfos/changesInfo1.xml"/><Relationship Id="rId5" Type="http://schemas.openxmlformats.org/officeDocument/2006/relationships/slideMaster" Target="slideMasters/slideMaster2.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commentAuthors" Target="commentAuthors.xml"/><Relationship Id="rId8" Type="http://schemas.openxmlformats.org/officeDocument/2006/relationships/slide" Target="slides/slide1.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notesMaster" Target="notesMasters/notesMaster1.xml"/><Relationship Id="rId20" Type="http://schemas.openxmlformats.org/officeDocument/2006/relationships/slide" Target="slides/slide13.xml"/><Relationship Id="rId41" Type="http://schemas.openxmlformats.org/officeDocument/2006/relationships/slide" Target="slides/slide34.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丁野 光理" userId="53361c9a-10d0-4268-b39c-a1f4044b33f4" providerId="ADAL" clId="{2DB70224-AC9E-44F8-9C3C-7C236BCB63DA}"/>
    <pc:docChg chg="modSld">
      <pc:chgData name="丁野 光理" userId="53361c9a-10d0-4268-b39c-a1f4044b33f4" providerId="ADAL" clId="{2DB70224-AC9E-44F8-9C3C-7C236BCB63DA}" dt="2025-01-17T04:50:42.848" v="1"/>
      <pc:docMkLst>
        <pc:docMk/>
      </pc:docMkLst>
      <pc:sldChg chg="modSp addCm">
        <pc:chgData name="丁野 光理" userId="53361c9a-10d0-4268-b39c-a1f4044b33f4" providerId="ADAL" clId="{2DB70224-AC9E-44F8-9C3C-7C236BCB63DA}" dt="2025-01-17T04:50:42.848" v="1"/>
        <pc:sldMkLst>
          <pc:docMk/>
          <pc:sldMk cId="3718637712" sldId="2147379366"/>
        </pc:sldMkLst>
        <pc:graphicFrameChg chg="mod">
          <ac:chgData name="丁野 光理" userId="53361c9a-10d0-4268-b39c-a1f4044b33f4" providerId="ADAL" clId="{2DB70224-AC9E-44F8-9C3C-7C236BCB63DA}" dt="2025-01-17T04:50:22.361" v="0"/>
          <ac:graphicFrameMkLst>
            <pc:docMk/>
            <pc:sldMk cId="3718637712" sldId="2147379366"/>
            <ac:graphicFrameMk id="1233" creationId="{00000000-0000-0000-0000-000000000000}"/>
          </ac:graphicFrameMkLst>
        </pc:graphicFrameChg>
        <pc:extLst>
          <p:ext xmlns:p="http://schemas.openxmlformats.org/presentationml/2006/main" uri="{D6D511B9-2390-475A-947B-AFAB55BFBCF1}">
            <pc226:cmChg xmlns:pc226="http://schemas.microsoft.com/office/powerpoint/2022/06/main/command" chg="add">
              <pc226:chgData name="丁野 光理" userId="53361c9a-10d0-4268-b39c-a1f4044b33f4" providerId="ADAL" clId="{2DB70224-AC9E-44F8-9C3C-7C236BCB63DA}" dt="2025-01-17T04:50:42.848" v="1"/>
              <pc2:cmMkLst xmlns:pc2="http://schemas.microsoft.com/office/powerpoint/2019/9/main/command">
                <pc:docMk/>
                <pc:sldMk cId="3718637712" sldId="2147379366"/>
                <pc2:cmMk id="{6FFC0225-BDA6-4CF4-A99F-B5F97C277F7C}"/>
              </pc2:cmMkLst>
            </pc226:cmChg>
          </p:ext>
        </pc:extLst>
      </pc:sldChg>
    </pc:docChg>
  </pc:docChgLst>
  <pc:docChgLst>
    <pc:chgData name="坂口 正樹" userId="d3a4a5c6-2c5c-4480-86fc-19af58e9c59e" providerId="ADAL" clId="{1C4E61DF-3590-4026-9366-5244FE772354}"/>
    <pc:docChg chg="custSel addSld delSld modSld modSection">
      <pc:chgData name="坂口 正樹" userId="d3a4a5c6-2c5c-4480-86fc-19af58e9c59e" providerId="ADAL" clId="{1C4E61DF-3590-4026-9366-5244FE772354}" dt="2025-02-06T06:55:10.317" v="29" actId="14100"/>
      <pc:docMkLst>
        <pc:docMk/>
      </pc:docMkLst>
      <pc:sldChg chg="addSp delSp modSp del mod">
        <pc:chgData name="坂口 正樹" userId="d3a4a5c6-2c5c-4480-86fc-19af58e9c59e" providerId="ADAL" clId="{1C4E61DF-3590-4026-9366-5244FE772354}" dt="2025-02-06T06:54:48.043" v="21"/>
        <pc:sldMkLst>
          <pc:docMk/>
          <pc:sldMk cId="123917643" sldId="2146847758"/>
        </pc:sldMkLst>
        <pc:spChg chg="add mod">
          <ac:chgData name="坂口 正樹" userId="d3a4a5c6-2c5c-4480-86fc-19af58e9c59e" providerId="ADAL" clId="{1C4E61DF-3590-4026-9366-5244FE772354}" dt="2025-02-06T06:54:48.043" v="21"/>
          <ac:spMkLst>
            <pc:docMk/>
            <pc:sldMk cId="123917643" sldId="2146847758"/>
            <ac:spMk id="4" creationId="{CAA06975-89C8-378D-5A6C-67DCE99BAD39}"/>
          </ac:spMkLst>
        </pc:spChg>
        <pc:spChg chg="del">
          <ac:chgData name="坂口 正樹" userId="d3a4a5c6-2c5c-4480-86fc-19af58e9c59e" providerId="ADAL" clId="{1C4E61DF-3590-4026-9366-5244FE772354}" dt="2025-02-06T06:54:47.778" v="20" actId="478"/>
          <ac:spMkLst>
            <pc:docMk/>
            <pc:sldMk cId="123917643" sldId="2146847758"/>
            <ac:spMk id="16" creationId="{E89D7AA5-5F87-0AC0-48A9-B522E9803BAD}"/>
          </ac:spMkLst>
        </pc:spChg>
      </pc:sldChg>
      <pc:sldChg chg="addSp delSp modSp del mod">
        <pc:chgData name="坂口 正樹" userId="d3a4a5c6-2c5c-4480-86fc-19af58e9c59e" providerId="ADAL" clId="{1C4E61DF-3590-4026-9366-5244FE772354}" dt="2025-02-06T06:54:20.997" v="11"/>
        <pc:sldMkLst>
          <pc:docMk/>
          <pc:sldMk cId="398374150" sldId="2146847759"/>
        </pc:sldMkLst>
        <pc:spChg chg="add mod">
          <ac:chgData name="坂口 正樹" userId="d3a4a5c6-2c5c-4480-86fc-19af58e9c59e" providerId="ADAL" clId="{1C4E61DF-3590-4026-9366-5244FE772354}" dt="2025-02-06T06:54:11.748" v="10"/>
          <ac:spMkLst>
            <pc:docMk/>
            <pc:sldMk cId="398374150" sldId="2146847759"/>
            <ac:spMk id="2" creationId="{94DFEC61-F8CC-F933-9CDD-096543F624C1}"/>
          </ac:spMkLst>
        </pc:spChg>
        <pc:spChg chg="add mod">
          <ac:chgData name="坂口 正樹" userId="d3a4a5c6-2c5c-4480-86fc-19af58e9c59e" providerId="ADAL" clId="{1C4E61DF-3590-4026-9366-5244FE772354}" dt="2025-02-06T06:54:20.997" v="11"/>
          <ac:spMkLst>
            <pc:docMk/>
            <pc:sldMk cId="398374150" sldId="2146847759"/>
            <ac:spMk id="3" creationId="{C27503F9-8443-E005-BF65-15AA97709759}"/>
          </ac:spMkLst>
        </pc:spChg>
        <pc:spChg chg="del">
          <ac:chgData name="坂口 正樹" userId="d3a4a5c6-2c5c-4480-86fc-19af58e9c59e" providerId="ADAL" clId="{1C4E61DF-3590-4026-9366-5244FE772354}" dt="2025-02-06T06:54:11.553" v="9" actId="478"/>
          <ac:spMkLst>
            <pc:docMk/>
            <pc:sldMk cId="398374150" sldId="2146847759"/>
            <ac:spMk id="9" creationId="{E96CEE36-2C0D-0E0A-53EE-E341702215F2}"/>
          </ac:spMkLst>
        </pc:spChg>
      </pc:sldChg>
      <pc:sldChg chg="addSp delSp modSp del mod">
        <pc:chgData name="坂口 正樹" userId="d3a4a5c6-2c5c-4480-86fc-19af58e9c59e" providerId="ADAL" clId="{1C4E61DF-3590-4026-9366-5244FE772354}" dt="2025-02-06T06:54:00.117" v="6"/>
        <pc:sldMkLst>
          <pc:docMk/>
          <pc:sldMk cId="1813977010" sldId="2146847769"/>
        </pc:sldMkLst>
        <pc:spChg chg="add mod">
          <ac:chgData name="坂口 正樹" userId="d3a4a5c6-2c5c-4480-86fc-19af58e9c59e" providerId="ADAL" clId="{1C4E61DF-3590-4026-9366-5244FE772354}" dt="2025-02-06T06:54:00.117" v="6"/>
          <ac:spMkLst>
            <pc:docMk/>
            <pc:sldMk cId="1813977010" sldId="2146847769"/>
            <ac:spMk id="4" creationId="{753FDFC5-5262-C8AB-94C3-641B2F81E0E0}"/>
          </ac:spMkLst>
        </pc:spChg>
        <pc:spChg chg="del">
          <ac:chgData name="坂口 正樹" userId="d3a4a5c6-2c5c-4480-86fc-19af58e9c59e" providerId="ADAL" clId="{1C4E61DF-3590-4026-9366-5244FE772354}" dt="2025-02-06T06:53:46.054" v="2" actId="478"/>
          <ac:spMkLst>
            <pc:docMk/>
            <pc:sldMk cId="1813977010" sldId="2146847769"/>
            <ac:spMk id="28" creationId="{BDD911E4-9FEF-7870-AEC8-D54423EE7B12}"/>
          </ac:spMkLst>
        </pc:spChg>
      </pc:sldChg>
      <pc:sldChg chg="addSp delSp modSp del mod">
        <pc:chgData name="坂口 正樹" userId="d3a4a5c6-2c5c-4480-86fc-19af58e9c59e" providerId="ADAL" clId="{1C4E61DF-3590-4026-9366-5244FE772354}" dt="2025-02-06T06:54:34.050" v="17"/>
        <pc:sldMkLst>
          <pc:docMk/>
          <pc:sldMk cId="534802082" sldId="2146848268"/>
        </pc:sldMkLst>
        <pc:spChg chg="add mod">
          <ac:chgData name="坂口 正樹" userId="d3a4a5c6-2c5c-4480-86fc-19af58e9c59e" providerId="ADAL" clId="{1C4E61DF-3590-4026-9366-5244FE772354}" dt="2025-02-06T06:54:30.495" v="15"/>
          <ac:spMkLst>
            <pc:docMk/>
            <pc:sldMk cId="534802082" sldId="2146848268"/>
            <ac:spMk id="4" creationId="{0E90B236-B6DC-8AF1-46EB-C5146F19BB2F}"/>
          </ac:spMkLst>
        </pc:spChg>
        <pc:spChg chg="add mod">
          <ac:chgData name="坂口 正樹" userId="d3a4a5c6-2c5c-4480-86fc-19af58e9c59e" providerId="ADAL" clId="{1C4E61DF-3590-4026-9366-5244FE772354}" dt="2025-02-06T06:54:34.050" v="17"/>
          <ac:spMkLst>
            <pc:docMk/>
            <pc:sldMk cId="534802082" sldId="2146848268"/>
            <ac:spMk id="5" creationId="{B994D165-89AE-BF6D-A051-992C1C1B6E41}"/>
          </ac:spMkLst>
        </pc:spChg>
        <pc:spChg chg="del mod">
          <ac:chgData name="坂口 正樹" userId="d3a4a5c6-2c5c-4480-86fc-19af58e9c59e" providerId="ADAL" clId="{1C4E61DF-3590-4026-9366-5244FE772354}" dt="2025-02-06T06:54:33.818" v="16" actId="478"/>
          <ac:spMkLst>
            <pc:docMk/>
            <pc:sldMk cId="534802082" sldId="2146848268"/>
            <ac:spMk id="13" creationId="{25B1E787-DA04-C4E9-8325-CFFAD18EBA01}"/>
          </ac:spMkLst>
        </pc:spChg>
      </pc:sldChg>
      <pc:sldChg chg="addSp delSp modSp del mod">
        <pc:chgData name="坂口 正樹" userId="d3a4a5c6-2c5c-4480-86fc-19af58e9c59e" providerId="ADAL" clId="{1C4E61DF-3590-4026-9366-5244FE772354}" dt="2025-02-06T06:54:24.417" v="13"/>
        <pc:sldMkLst>
          <pc:docMk/>
          <pc:sldMk cId="1079013996" sldId="2146848271"/>
        </pc:sldMkLst>
        <pc:spChg chg="add mod">
          <ac:chgData name="坂口 正樹" userId="d3a4a5c6-2c5c-4480-86fc-19af58e9c59e" providerId="ADAL" clId="{1C4E61DF-3590-4026-9366-5244FE772354}" dt="2025-02-06T06:54:24.417" v="13"/>
          <ac:spMkLst>
            <pc:docMk/>
            <pc:sldMk cId="1079013996" sldId="2146848271"/>
            <ac:spMk id="2" creationId="{84567C21-4749-12BB-329F-E30C62EB2262}"/>
          </ac:spMkLst>
        </pc:spChg>
        <pc:spChg chg="del">
          <ac:chgData name="坂口 正樹" userId="d3a4a5c6-2c5c-4480-86fc-19af58e9c59e" providerId="ADAL" clId="{1C4E61DF-3590-4026-9366-5244FE772354}" dt="2025-02-06T06:54:24.156" v="12" actId="478"/>
          <ac:spMkLst>
            <pc:docMk/>
            <pc:sldMk cId="1079013996" sldId="2146848271"/>
            <ac:spMk id="12" creationId="{80962388-8528-DA9E-14DD-BFB8441B3298}"/>
          </ac:spMkLst>
        </pc:spChg>
      </pc:sldChg>
      <pc:sldChg chg="addSp delSp modSp del mod">
        <pc:chgData name="坂口 正樹" userId="d3a4a5c6-2c5c-4480-86fc-19af58e9c59e" providerId="ADAL" clId="{1C4E61DF-3590-4026-9366-5244FE772354}" dt="2025-02-06T06:54:57.161" v="24"/>
        <pc:sldMkLst>
          <pc:docMk/>
          <pc:sldMk cId="4248386783" sldId="2146848275"/>
        </pc:sldMkLst>
        <pc:spChg chg="add mod">
          <ac:chgData name="坂口 正樹" userId="d3a4a5c6-2c5c-4480-86fc-19af58e9c59e" providerId="ADAL" clId="{1C4E61DF-3590-4026-9366-5244FE772354}" dt="2025-02-06T06:54:57.161" v="24"/>
          <ac:spMkLst>
            <pc:docMk/>
            <pc:sldMk cId="4248386783" sldId="2146848275"/>
            <ac:spMk id="2" creationId="{42B534D6-4C69-572E-FC71-4310BF199DD6}"/>
          </ac:spMkLst>
        </pc:spChg>
        <pc:spChg chg="del mod">
          <ac:chgData name="坂口 正樹" userId="d3a4a5c6-2c5c-4480-86fc-19af58e9c59e" providerId="ADAL" clId="{1C4E61DF-3590-4026-9366-5244FE772354}" dt="2025-02-06T06:54:56.740" v="23" actId="478"/>
          <ac:spMkLst>
            <pc:docMk/>
            <pc:sldMk cId="4248386783" sldId="2146848275"/>
            <ac:spMk id="8" creationId="{DBFC1ED7-029B-9837-CE6C-5D5D80DF70EF}"/>
          </ac:spMkLst>
        </pc:spChg>
      </pc:sldChg>
      <pc:sldChg chg="addSp delSp modSp del mod">
        <pc:chgData name="坂口 正樹" userId="d3a4a5c6-2c5c-4480-86fc-19af58e9c59e" providerId="ADAL" clId="{1C4E61DF-3590-4026-9366-5244FE772354}" dt="2025-02-06T06:54:38.679" v="19"/>
        <pc:sldMkLst>
          <pc:docMk/>
          <pc:sldMk cId="921784455" sldId="2146848277"/>
        </pc:sldMkLst>
        <pc:spChg chg="add mod">
          <ac:chgData name="坂口 正樹" userId="d3a4a5c6-2c5c-4480-86fc-19af58e9c59e" providerId="ADAL" clId="{1C4E61DF-3590-4026-9366-5244FE772354}" dt="2025-02-06T06:54:38.679" v="19"/>
          <ac:spMkLst>
            <pc:docMk/>
            <pc:sldMk cId="921784455" sldId="2146848277"/>
            <ac:spMk id="2" creationId="{231492D9-AE71-E72A-3696-29E18FFA09BF}"/>
          </ac:spMkLst>
        </pc:spChg>
        <pc:spChg chg="del">
          <ac:chgData name="坂口 正樹" userId="d3a4a5c6-2c5c-4480-86fc-19af58e9c59e" providerId="ADAL" clId="{1C4E61DF-3590-4026-9366-5244FE772354}" dt="2025-02-06T06:54:38.319" v="18" actId="478"/>
          <ac:spMkLst>
            <pc:docMk/>
            <pc:sldMk cId="921784455" sldId="2146848277"/>
            <ac:spMk id="11" creationId="{B1D6D215-07BB-3E1F-4ED3-A31198A0E87A}"/>
          </ac:spMkLst>
        </pc:spChg>
      </pc:sldChg>
      <pc:sldChg chg="addSp delSp modSp del mod">
        <pc:chgData name="坂口 正樹" userId="d3a4a5c6-2c5c-4480-86fc-19af58e9c59e" providerId="ADAL" clId="{1C4E61DF-3590-4026-9366-5244FE772354}" dt="2025-02-06T06:55:01.682" v="26"/>
        <pc:sldMkLst>
          <pc:docMk/>
          <pc:sldMk cId="3990800531" sldId="2146848279"/>
        </pc:sldMkLst>
        <pc:spChg chg="add mod">
          <ac:chgData name="坂口 正樹" userId="d3a4a5c6-2c5c-4480-86fc-19af58e9c59e" providerId="ADAL" clId="{1C4E61DF-3590-4026-9366-5244FE772354}" dt="2025-02-06T06:55:01.682" v="26"/>
          <ac:spMkLst>
            <pc:docMk/>
            <pc:sldMk cId="3990800531" sldId="2146848279"/>
            <ac:spMk id="5" creationId="{953C1D52-6FB9-0F1D-375C-F62799A1C3B6}"/>
          </ac:spMkLst>
        </pc:spChg>
        <pc:spChg chg="del">
          <ac:chgData name="坂口 正樹" userId="d3a4a5c6-2c5c-4480-86fc-19af58e9c59e" providerId="ADAL" clId="{1C4E61DF-3590-4026-9366-5244FE772354}" dt="2025-02-06T06:55:01.405" v="25" actId="478"/>
          <ac:spMkLst>
            <pc:docMk/>
            <pc:sldMk cId="3990800531" sldId="2146848279"/>
            <ac:spMk id="10" creationId="{BA222D97-E5DB-E2D0-EBF2-E87DEB7AE7C3}"/>
          </ac:spMkLst>
        </pc:spChg>
      </pc:sldChg>
      <pc:sldChg chg="addSp delSp modSp del mod">
        <pc:chgData name="坂口 正樹" userId="d3a4a5c6-2c5c-4480-86fc-19af58e9c59e" providerId="ADAL" clId="{1C4E61DF-3590-4026-9366-5244FE772354}" dt="2025-02-06T06:55:10.317" v="29" actId="14100"/>
        <pc:sldMkLst>
          <pc:docMk/>
          <pc:sldMk cId="3494254903" sldId="2146848280"/>
        </pc:sldMkLst>
        <pc:spChg chg="add mod">
          <ac:chgData name="坂口 正樹" userId="d3a4a5c6-2c5c-4480-86fc-19af58e9c59e" providerId="ADAL" clId="{1C4E61DF-3590-4026-9366-5244FE772354}" dt="2025-02-06T06:55:06.919" v="28"/>
          <ac:spMkLst>
            <pc:docMk/>
            <pc:sldMk cId="3494254903" sldId="2146848280"/>
            <ac:spMk id="4" creationId="{F46F4049-2897-B3F5-A2FC-CA3178C4A981}"/>
          </ac:spMkLst>
        </pc:spChg>
        <pc:spChg chg="del">
          <ac:chgData name="坂口 正樹" userId="d3a4a5c6-2c5c-4480-86fc-19af58e9c59e" providerId="ADAL" clId="{1C4E61DF-3590-4026-9366-5244FE772354}" dt="2025-02-06T06:55:06.667" v="27" actId="478"/>
          <ac:spMkLst>
            <pc:docMk/>
            <pc:sldMk cId="3494254903" sldId="2146848280"/>
            <ac:spMk id="21" creationId="{3F4E7A6D-221B-F30C-2A02-73DDAEB282EE}"/>
          </ac:spMkLst>
        </pc:spChg>
        <pc:spChg chg="mod">
          <ac:chgData name="坂口 正樹" userId="d3a4a5c6-2c5c-4480-86fc-19af58e9c59e" providerId="ADAL" clId="{1C4E61DF-3590-4026-9366-5244FE772354}" dt="2025-02-06T06:55:10.317" v="29" actId="14100"/>
          <ac:spMkLst>
            <pc:docMk/>
            <pc:sldMk cId="3494254903" sldId="2146848280"/>
            <ac:spMk id="3528" creationId="{00000000-0000-0000-0000-000000000000}"/>
          </ac:spMkLst>
        </pc:spChg>
      </pc:sldChg>
      <pc:sldChg chg="del">
        <pc:chgData name="坂口 正樹" userId="d3a4a5c6-2c5c-4480-86fc-19af58e9c59e" providerId="ADAL" clId="{1C4E61DF-3590-4026-9366-5244FE772354}" dt="2025-02-06T06:53:11.657" v="0" actId="47"/>
        <pc:sldMkLst>
          <pc:docMk/>
          <pc:sldMk cId="254573100" sldId="2146848281"/>
        </pc:sldMkLst>
      </pc:sldChg>
      <pc:sldChg chg="del">
        <pc:chgData name="坂口 正樹" userId="d3a4a5c6-2c5c-4480-86fc-19af58e9c59e" providerId="ADAL" clId="{1C4E61DF-3590-4026-9366-5244FE772354}" dt="2025-02-06T06:53:11.657" v="0" actId="47"/>
        <pc:sldMkLst>
          <pc:docMk/>
          <pc:sldMk cId="3841603392" sldId="2146848282"/>
        </pc:sldMkLst>
      </pc:sldChg>
      <pc:sldChg chg="addSp delSp modSp del mod">
        <pc:chgData name="坂口 正樹" userId="d3a4a5c6-2c5c-4480-86fc-19af58e9c59e" providerId="ADAL" clId="{1C4E61DF-3590-4026-9366-5244FE772354}" dt="2025-02-06T06:54:04.989" v="8"/>
        <pc:sldMkLst>
          <pc:docMk/>
          <pc:sldMk cId="2875058526" sldId="2146848283"/>
        </pc:sldMkLst>
        <pc:spChg chg="add mod">
          <ac:chgData name="坂口 正樹" userId="d3a4a5c6-2c5c-4480-86fc-19af58e9c59e" providerId="ADAL" clId="{1C4E61DF-3590-4026-9366-5244FE772354}" dt="2025-02-06T06:54:04.989" v="8"/>
          <ac:spMkLst>
            <pc:docMk/>
            <pc:sldMk cId="2875058526" sldId="2146848283"/>
            <ac:spMk id="2" creationId="{8DBD161A-CFBE-1EB1-41B4-99C7377C876C}"/>
          </ac:spMkLst>
        </pc:spChg>
        <pc:spChg chg="del">
          <ac:chgData name="坂口 正樹" userId="d3a4a5c6-2c5c-4480-86fc-19af58e9c59e" providerId="ADAL" clId="{1C4E61DF-3590-4026-9366-5244FE772354}" dt="2025-02-06T06:54:04.778" v="7" actId="478"/>
          <ac:spMkLst>
            <pc:docMk/>
            <pc:sldMk cId="2875058526" sldId="2146848283"/>
            <ac:spMk id="5" creationId="{91954D2F-38D1-F914-4129-F09491ED4CA8}"/>
          </ac:spMkLst>
        </pc:spChg>
      </pc:sldChg>
      <pc:sldChg chg="modSp mod">
        <pc:chgData name="坂口 正樹" userId="d3a4a5c6-2c5c-4480-86fc-19af58e9c59e" providerId="ADAL" clId="{1C4E61DF-3590-4026-9366-5244FE772354}" dt="2025-02-06T06:53:55.881" v="5" actId="6549"/>
        <pc:sldMkLst>
          <pc:docMk/>
          <pc:sldMk cId="3211195006" sldId="2147379357"/>
        </pc:sldMkLst>
        <pc:spChg chg="mod">
          <ac:chgData name="坂口 正樹" userId="d3a4a5c6-2c5c-4480-86fc-19af58e9c59e" providerId="ADAL" clId="{1C4E61DF-3590-4026-9366-5244FE772354}" dt="2025-02-06T06:53:55.881" v="5" actId="6549"/>
          <ac:spMkLst>
            <pc:docMk/>
            <pc:sldMk cId="3211195006" sldId="2147379357"/>
            <ac:spMk id="2014" creationId="{00000000-0000-0000-0000-000000000000}"/>
          </ac:spMkLst>
        </pc:spChg>
      </pc:sldChg>
      <pc:sldChg chg="add del">
        <pc:chgData name="坂口 正樹" userId="d3a4a5c6-2c5c-4480-86fc-19af58e9c59e" providerId="ADAL" clId="{1C4E61DF-3590-4026-9366-5244FE772354}" dt="2025-02-06T06:53:48.106" v="4"/>
        <pc:sldMkLst>
          <pc:docMk/>
          <pc:sldMk cId="2737324111" sldId="2147481139"/>
        </pc:sldMkLst>
      </pc:sldChg>
      <pc:sldChg chg="add del">
        <pc:chgData name="坂口 正樹" userId="d3a4a5c6-2c5c-4480-86fc-19af58e9c59e" providerId="ADAL" clId="{1C4E61DF-3590-4026-9366-5244FE772354}" dt="2025-02-06T06:53:48.106" v="4"/>
        <pc:sldMkLst>
          <pc:docMk/>
          <pc:sldMk cId="830659692" sldId="2147481140"/>
        </pc:sldMkLst>
      </pc:sldChg>
      <pc:sldChg chg="add del">
        <pc:chgData name="坂口 正樹" userId="d3a4a5c6-2c5c-4480-86fc-19af58e9c59e" providerId="ADAL" clId="{1C4E61DF-3590-4026-9366-5244FE772354}" dt="2025-02-06T06:53:48.106" v="4"/>
        <pc:sldMkLst>
          <pc:docMk/>
          <pc:sldMk cId="3574190933" sldId="2147481141"/>
        </pc:sldMkLst>
      </pc:sldChg>
      <pc:sldChg chg="add del">
        <pc:chgData name="坂口 正樹" userId="d3a4a5c6-2c5c-4480-86fc-19af58e9c59e" providerId="ADAL" clId="{1C4E61DF-3590-4026-9366-5244FE772354}" dt="2025-02-06T06:53:48.106" v="4"/>
        <pc:sldMkLst>
          <pc:docMk/>
          <pc:sldMk cId="3814946831" sldId="2147481142"/>
        </pc:sldMkLst>
      </pc:sldChg>
      <pc:sldChg chg="add del">
        <pc:chgData name="坂口 正樹" userId="d3a4a5c6-2c5c-4480-86fc-19af58e9c59e" providerId="ADAL" clId="{1C4E61DF-3590-4026-9366-5244FE772354}" dt="2025-02-06T06:53:48.106" v="4"/>
        <pc:sldMkLst>
          <pc:docMk/>
          <pc:sldMk cId="1172214125" sldId="2147481143"/>
        </pc:sldMkLst>
      </pc:sldChg>
      <pc:sldChg chg="add del">
        <pc:chgData name="坂口 正樹" userId="d3a4a5c6-2c5c-4480-86fc-19af58e9c59e" providerId="ADAL" clId="{1C4E61DF-3590-4026-9366-5244FE772354}" dt="2025-02-06T06:53:48.106" v="4"/>
        <pc:sldMkLst>
          <pc:docMk/>
          <pc:sldMk cId="3976875645" sldId="2147481144"/>
        </pc:sldMkLst>
      </pc:sldChg>
      <pc:sldChg chg="add del">
        <pc:chgData name="坂口 正樹" userId="d3a4a5c6-2c5c-4480-86fc-19af58e9c59e" providerId="ADAL" clId="{1C4E61DF-3590-4026-9366-5244FE772354}" dt="2025-02-06T06:53:48.106" v="4"/>
        <pc:sldMkLst>
          <pc:docMk/>
          <pc:sldMk cId="1753727414" sldId="2147481145"/>
        </pc:sldMkLst>
      </pc:sldChg>
      <pc:sldChg chg="add del">
        <pc:chgData name="坂口 正樹" userId="d3a4a5c6-2c5c-4480-86fc-19af58e9c59e" providerId="ADAL" clId="{1C4E61DF-3590-4026-9366-5244FE772354}" dt="2025-02-06T06:53:48.106" v="4"/>
        <pc:sldMkLst>
          <pc:docMk/>
          <pc:sldMk cId="3536111544" sldId="2147481146"/>
        </pc:sldMkLst>
      </pc:sldChg>
      <pc:sldChg chg="add del">
        <pc:chgData name="坂口 正樹" userId="d3a4a5c6-2c5c-4480-86fc-19af58e9c59e" providerId="ADAL" clId="{1C4E61DF-3590-4026-9366-5244FE772354}" dt="2025-02-06T06:53:48.106" v="4"/>
        <pc:sldMkLst>
          <pc:docMk/>
          <pc:sldMk cId="1812679736" sldId="2147481147"/>
        </pc:sldMkLst>
      </pc:sldChg>
      <pc:sldChg chg="add del">
        <pc:chgData name="坂口 正樹" userId="d3a4a5c6-2c5c-4480-86fc-19af58e9c59e" providerId="ADAL" clId="{1C4E61DF-3590-4026-9366-5244FE772354}" dt="2025-02-06T06:53:48.106" v="4"/>
        <pc:sldMkLst>
          <pc:docMk/>
          <pc:sldMk cId="2817985226" sldId="2147481148"/>
        </pc:sldMkLst>
      </pc:sldChg>
    </pc:docChg>
  </pc:docChgLst>
  <pc:docChgLst>
    <pc:chgData name="北村 達拡(KITAMURA Tatsuhiro)" userId="3eba064d-b8c0-427d-924a-2a4102cb5b4b" providerId="ADAL" clId="{4026C988-0856-49B7-80D2-D6FD303BE578}"/>
    <pc:docChg chg="addSld delSld modSld modSection">
      <pc:chgData name="北村 達拡(KITAMURA Tatsuhiro)" userId="3eba064d-b8c0-427d-924a-2a4102cb5b4b" providerId="ADAL" clId="{4026C988-0856-49B7-80D2-D6FD303BE578}" dt="2025-01-27T00:56:55.924" v="53"/>
      <pc:docMkLst>
        <pc:docMk/>
      </pc:docMkLst>
      <pc:sldChg chg="addSp modSp add del">
        <pc:chgData name="北村 達拡(KITAMURA Tatsuhiro)" userId="3eba064d-b8c0-427d-924a-2a4102cb5b4b" providerId="ADAL" clId="{4026C988-0856-49B7-80D2-D6FD303BE578}" dt="2025-01-27T00:56:49.937" v="49"/>
        <pc:sldMkLst>
          <pc:docMk/>
          <pc:sldMk cId="829938341" sldId="300"/>
        </pc:sldMkLst>
        <pc:spChg chg="add mod">
          <ac:chgData name="北村 達拡(KITAMURA Tatsuhiro)" userId="3eba064d-b8c0-427d-924a-2a4102cb5b4b" providerId="ADAL" clId="{4026C988-0856-49B7-80D2-D6FD303BE578}" dt="2025-01-27T00:51:26.662" v="27"/>
          <ac:spMkLst>
            <pc:docMk/>
            <pc:sldMk cId="829938341" sldId="300"/>
            <ac:spMk id="27" creationId="{DB87CDBF-D388-8EFA-8227-59290EDA533B}"/>
          </ac:spMkLst>
        </pc:spChg>
        <pc:spChg chg="add mod">
          <ac:chgData name="北村 達拡(KITAMURA Tatsuhiro)" userId="3eba064d-b8c0-427d-924a-2a4102cb5b4b" providerId="ADAL" clId="{4026C988-0856-49B7-80D2-D6FD303BE578}" dt="2025-01-27T00:56:49.937" v="49"/>
          <ac:spMkLst>
            <pc:docMk/>
            <pc:sldMk cId="829938341" sldId="300"/>
            <ac:spMk id="28" creationId="{47AC02ED-62F2-7821-E4A5-C72A824B2588}"/>
          </ac:spMkLst>
        </pc:spChg>
      </pc:sldChg>
      <pc:sldChg chg="del">
        <pc:chgData name="北村 達拡(KITAMURA Tatsuhiro)" userId="3eba064d-b8c0-427d-924a-2a4102cb5b4b" providerId="ADAL" clId="{4026C988-0856-49B7-80D2-D6FD303BE578}" dt="2025-01-27T00:46:14.758" v="0" actId="47"/>
        <pc:sldMkLst>
          <pc:docMk/>
          <pc:sldMk cId="3712347870" sldId="561"/>
        </pc:sldMkLst>
      </pc:sldChg>
      <pc:sldChg chg="del">
        <pc:chgData name="北村 達拡(KITAMURA Tatsuhiro)" userId="3eba064d-b8c0-427d-924a-2a4102cb5b4b" providerId="ADAL" clId="{4026C988-0856-49B7-80D2-D6FD303BE578}" dt="2025-01-27T00:46:14.758" v="0" actId="47"/>
        <pc:sldMkLst>
          <pc:docMk/>
          <pc:sldMk cId="538794241" sldId="563"/>
        </pc:sldMkLst>
      </pc:sldChg>
      <pc:sldChg chg="del">
        <pc:chgData name="北村 達拡(KITAMURA Tatsuhiro)" userId="3eba064d-b8c0-427d-924a-2a4102cb5b4b" providerId="ADAL" clId="{4026C988-0856-49B7-80D2-D6FD303BE578}" dt="2025-01-27T00:46:14.758" v="0" actId="47"/>
        <pc:sldMkLst>
          <pc:docMk/>
          <pc:sldMk cId="1849350645" sldId="564"/>
        </pc:sldMkLst>
      </pc:sldChg>
      <pc:sldChg chg="del">
        <pc:chgData name="北村 達拡(KITAMURA Tatsuhiro)" userId="3eba064d-b8c0-427d-924a-2a4102cb5b4b" providerId="ADAL" clId="{4026C988-0856-49B7-80D2-D6FD303BE578}" dt="2025-01-27T00:46:14.758" v="0" actId="47"/>
        <pc:sldMkLst>
          <pc:docMk/>
          <pc:sldMk cId="1419739050" sldId="565"/>
        </pc:sldMkLst>
      </pc:sldChg>
      <pc:sldChg chg="del">
        <pc:chgData name="北村 達拡(KITAMURA Tatsuhiro)" userId="3eba064d-b8c0-427d-924a-2a4102cb5b4b" providerId="ADAL" clId="{4026C988-0856-49B7-80D2-D6FD303BE578}" dt="2025-01-27T00:46:14.758" v="0" actId="47"/>
        <pc:sldMkLst>
          <pc:docMk/>
          <pc:sldMk cId="1863894763" sldId="566"/>
        </pc:sldMkLst>
      </pc:sldChg>
      <pc:sldChg chg="del">
        <pc:chgData name="北村 達拡(KITAMURA Tatsuhiro)" userId="3eba064d-b8c0-427d-924a-2a4102cb5b4b" providerId="ADAL" clId="{4026C988-0856-49B7-80D2-D6FD303BE578}" dt="2025-01-27T00:46:14.758" v="0" actId="47"/>
        <pc:sldMkLst>
          <pc:docMk/>
          <pc:sldMk cId="1966633599" sldId="567"/>
        </pc:sldMkLst>
      </pc:sldChg>
      <pc:sldChg chg="del">
        <pc:chgData name="北村 達拡(KITAMURA Tatsuhiro)" userId="3eba064d-b8c0-427d-924a-2a4102cb5b4b" providerId="ADAL" clId="{4026C988-0856-49B7-80D2-D6FD303BE578}" dt="2025-01-27T00:46:14.758" v="0" actId="47"/>
        <pc:sldMkLst>
          <pc:docMk/>
          <pc:sldMk cId="2405584701" sldId="575"/>
        </pc:sldMkLst>
      </pc:sldChg>
      <pc:sldChg chg="del">
        <pc:chgData name="北村 達拡(KITAMURA Tatsuhiro)" userId="3eba064d-b8c0-427d-924a-2a4102cb5b4b" providerId="ADAL" clId="{4026C988-0856-49B7-80D2-D6FD303BE578}" dt="2025-01-27T00:46:14.758" v="0" actId="47"/>
        <pc:sldMkLst>
          <pc:docMk/>
          <pc:sldMk cId="1679413112" sldId="578"/>
        </pc:sldMkLst>
      </pc:sldChg>
      <pc:sldChg chg="del">
        <pc:chgData name="北村 達拡(KITAMURA Tatsuhiro)" userId="3eba064d-b8c0-427d-924a-2a4102cb5b4b" providerId="ADAL" clId="{4026C988-0856-49B7-80D2-D6FD303BE578}" dt="2025-01-27T00:46:14.758" v="0" actId="47"/>
        <pc:sldMkLst>
          <pc:docMk/>
          <pc:sldMk cId="3649282333" sldId="2147379347"/>
        </pc:sldMkLst>
      </pc:sldChg>
      <pc:sldChg chg="del">
        <pc:chgData name="北村 達拡(KITAMURA Tatsuhiro)" userId="3eba064d-b8c0-427d-924a-2a4102cb5b4b" providerId="ADAL" clId="{4026C988-0856-49B7-80D2-D6FD303BE578}" dt="2025-01-27T00:46:14.758" v="0" actId="47"/>
        <pc:sldMkLst>
          <pc:docMk/>
          <pc:sldMk cId="1597711526" sldId="2147379348"/>
        </pc:sldMkLst>
      </pc:sldChg>
      <pc:sldChg chg="del">
        <pc:chgData name="北村 達拡(KITAMURA Tatsuhiro)" userId="3eba064d-b8c0-427d-924a-2a4102cb5b4b" providerId="ADAL" clId="{4026C988-0856-49B7-80D2-D6FD303BE578}" dt="2025-01-27T00:46:14.758" v="0" actId="47"/>
        <pc:sldMkLst>
          <pc:docMk/>
          <pc:sldMk cId="3120170800" sldId="2147379349"/>
        </pc:sldMkLst>
      </pc:sldChg>
      <pc:sldChg chg="del">
        <pc:chgData name="北村 達拡(KITAMURA Tatsuhiro)" userId="3eba064d-b8c0-427d-924a-2a4102cb5b4b" providerId="ADAL" clId="{4026C988-0856-49B7-80D2-D6FD303BE578}" dt="2025-01-27T00:46:14.758" v="0" actId="47"/>
        <pc:sldMkLst>
          <pc:docMk/>
          <pc:sldMk cId="3306227782" sldId="2147379350"/>
        </pc:sldMkLst>
      </pc:sldChg>
      <pc:sldChg chg="del">
        <pc:chgData name="北村 達拡(KITAMURA Tatsuhiro)" userId="3eba064d-b8c0-427d-924a-2a4102cb5b4b" providerId="ADAL" clId="{4026C988-0856-49B7-80D2-D6FD303BE578}" dt="2025-01-27T00:46:14.758" v="0" actId="47"/>
        <pc:sldMkLst>
          <pc:docMk/>
          <pc:sldMk cId="1389109825" sldId="2147379351"/>
        </pc:sldMkLst>
      </pc:sldChg>
      <pc:sldChg chg="del">
        <pc:chgData name="北村 達拡(KITAMURA Tatsuhiro)" userId="3eba064d-b8c0-427d-924a-2a4102cb5b4b" providerId="ADAL" clId="{4026C988-0856-49B7-80D2-D6FD303BE578}" dt="2025-01-27T00:46:14.758" v="0" actId="47"/>
        <pc:sldMkLst>
          <pc:docMk/>
          <pc:sldMk cId="1852977309" sldId="2147379352"/>
        </pc:sldMkLst>
      </pc:sldChg>
      <pc:sldChg chg="del">
        <pc:chgData name="北村 達拡(KITAMURA Tatsuhiro)" userId="3eba064d-b8c0-427d-924a-2a4102cb5b4b" providerId="ADAL" clId="{4026C988-0856-49B7-80D2-D6FD303BE578}" dt="2025-01-27T00:46:14.758" v="0" actId="47"/>
        <pc:sldMkLst>
          <pc:docMk/>
          <pc:sldMk cId="2686388366" sldId="2147379353"/>
        </pc:sldMkLst>
      </pc:sldChg>
      <pc:sldChg chg="del">
        <pc:chgData name="北村 達拡(KITAMURA Tatsuhiro)" userId="3eba064d-b8c0-427d-924a-2a4102cb5b4b" providerId="ADAL" clId="{4026C988-0856-49B7-80D2-D6FD303BE578}" dt="2025-01-27T00:46:14.758" v="0" actId="47"/>
        <pc:sldMkLst>
          <pc:docMk/>
          <pc:sldMk cId="1511383587" sldId="2147379354"/>
        </pc:sldMkLst>
      </pc:sldChg>
      <pc:sldChg chg="del">
        <pc:chgData name="北村 達拡(KITAMURA Tatsuhiro)" userId="3eba064d-b8c0-427d-924a-2a4102cb5b4b" providerId="ADAL" clId="{4026C988-0856-49B7-80D2-D6FD303BE578}" dt="2025-01-27T00:46:14.758" v="0" actId="47"/>
        <pc:sldMkLst>
          <pc:docMk/>
          <pc:sldMk cId="939594325" sldId="2147379355"/>
        </pc:sldMkLst>
      </pc:sldChg>
      <pc:sldChg chg="del">
        <pc:chgData name="北村 達拡(KITAMURA Tatsuhiro)" userId="3eba064d-b8c0-427d-924a-2a4102cb5b4b" providerId="ADAL" clId="{4026C988-0856-49B7-80D2-D6FD303BE578}" dt="2025-01-27T00:46:14.758" v="0" actId="47"/>
        <pc:sldMkLst>
          <pc:docMk/>
          <pc:sldMk cId="3211195006" sldId="2147379357"/>
        </pc:sldMkLst>
      </pc:sldChg>
      <pc:sldChg chg="addSp modSp add del">
        <pc:chgData name="北村 達拡(KITAMURA Tatsuhiro)" userId="3eba064d-b8c0-427d-924a-2a4102cb5b4b" providerId="ADAL" clId="{4026C988-0856-49B7-80D2-D6FD303BE578}" dt="2025-01-27T00:52:07.752" v="42"/>
        <pc:sldMkLst>
          <pc:docMk/>
          <pc:sldMk cId="403796867" sldId="2147379358"/>
        </pc:sldMkLst>
        <pc:spChg chg="add mod">
          <ac:chgData name="北村 達拡(KITAMURA Tatsuhiro)" userId="3eba064d-b8c0-427d-924a-2a4102cb5b4b" providerId="ADAL" clId="{4026C988-0856-49B7-80D2-D6FD303BE578}" dt="2025-01-27T00:51:16.615" v="20"/>
          <ac:spMkLst>
            <pc:docMk/>
            <pc:sldMk cId="403796867" sldId="2147379358"/>
            <ac:spMk id="5" creationId="{E91C38C4-54D0-EBA4-D172-6D610DD13756}"/>
          </ac:spMkLst>
        </pc:spChg>
        <pc:spChg chg="add mod">
          <ac:chgData name="北村 達拡(KITAMURA Tatsuhiro)" userId="3eba064d-b8c0-427d-924a-2a4102cb5b4b" providerId="ADAL" clId="{4026C988-0856-49B7-80D2-D6FD303BE578}" dt="2025-01-27T00:52:07.752" v="42"/>
          <ac:spMkLst>
            <pc:docMk/>
            <pc:sldMk cId="403796867" sldId="2147379358"/>
            <ac:spMk id="6" creationId="{23504221-CF05-3774-40BB-7DC874CDF00A}"/>
          </ac:spMkLst>
        </pc:spChg>
      </pc:sldChg>
      <pc:sldChg chg="del">
        <pc:chgData name="北村 達拡(KITAMURA Tatsuhiro)" userId="3eba064d-b8c0-427d-924a-2a4102cb5b4b" providerId="ADAL" clId="{4026C988-0856-49B7-80D2-D6FD303BE578}" dt="2025-01-27T00:46:14.758" v="0" actId="47"/>
        <pc:sldMkLst>
          <pc:docMk/>
          <pc:sldMk cId="2755238849" sldId="2147379359"/>
        </pc:sldMkLst>
      </pc:sldChg>
      <pc:sldChg chg="del">
        <pc:chgData name="北村 達拡(KITAMURA Tatsuhiro)" userId="3eba064d-b8c0-427d-924a-2a4102cb5b4b" providerId="ADAL" clId="{4026C988-0856-49B7-80D2-D6FD303BE578}" dt="2025-01-27T00:48:24.500" v="9" actId="47"/>
        <pc:sldMkLst>
          <pc:docMk/>
          <pc:sldMk cId="2455051569" sldId="2147379360"/>
        </pc:sldMkLst>
      </pc:sldChg>
      <pc:sldChg chg="del">
        <pc:chgData name="北村 達拡(KITAMURA Tatsuhiro)" userId="3eba064d-b8c0-427d-924a-2a4102cb5b4b" providerId="ADAL" clId="{4026C988-0856-49B7-80D2-D6FD303BE578}" dt="2025-01-27T00:46:14.758" v="0" actId="47"/>
        <pc:sldMkLst>
          <pc:docMk/>
          <pc:sldMk cId="655627335" sldId="2147379364"/>
        </pc:sldMkLst>
      </pc:sldChg>
      <pc:sldChg chg="addSp modSp add del">
        <pc:chgData name="北村 達拡(KITAMURA Tatsuhiro)" userId="3eba064d-b8c0-427d-924a-2a4102cb5b4b" providerId="ADAL" clId="{4026C988-0856-49B7-80D2-D6FD303BE578}" dt="2025-01-27T00:52:03.042" v="39"/>
        <pc:sldMkLst>
          <pc:docMk/>
          <pc:sldMk cId="4040013317" sldId="2147477029"/>
        </pc:sldMkLst>
        <pc:spChg chg="add mod">
          <ac:chgData name="北村 達拡(KITAMURA Tatsuhiro)" userId="3eba064d-b8c0-427d-924a-2a4102cb5b4b" providerId="ADAL" clId="{4026C988-0856-49B7-80D2-D6FD303BE578}" dt="2025-01-27T00:51:12.306" v="17"/>
          <ac:spMkLst>
            <pc:docMk/>
            <pc:sldMk cId="4040013317" sldId="2147477029"/>
            <ac:spMk id="2" creationId="{EFFD6590-1811-AEA5-93EB-B2D2D2FB3BBE}"/>
          </ac:spMkLst>
        </pc:spChg>
        <pc:spChg chg="add mod">
          <ac:chgData name="北村 達拡(KITAMURA Tatsuhiro)" userId="3eba064d-b8c0-427d-924a-2a4102cb5b4b" providerId="ADAL" clId="{4026C988-0856-49B7-80D2-D6FD303BE578}" dt="2025-01-27T00:52:03.042" v="39"/>
          <ac:spMkLst>
            <pc:docMk/>
            <pc:sldMk cId="4040013317" sldId="2147477029"/>
            <ac:spMk id="3" creationId="{C476F4FB-4556-DB36-BA85-29D1C41D3DA9}"/>
          </ac:spMkLst>
        </pc:spChg>
      </pc:sldChg>
      <pc:sldChg chg="add del">
        <pc:chgData name="北村 達拡(KITAMURA Tatsuhiro)" userId="3eba064d-b8c0-427d-924a-2a4102cb5b4b" providerId="ADAL" clId="{4026C988-0856-49B7-80D2-D6FD303BE578}" dt="2025-01-27T00:50:44.830" v="11" actId="47"/>
        <pc:sldMkLst>
          <pc:docMk/>
          <pc:sldMk cId="208701018" sldId="2147477040"/>
        </pc:sldMkLst>
      </pc:sldChg>
      <pc:sldChg chg="addSp modSp add del modNotes">
        <pc:chgData name="北村 達拡(KITAMURA Tatsuhiro)" userId="3eba064d-b8c0-427d-924a-2a4102cb5b4b" providerId="ADAL" clId="{4026C988-0856-49B7-80D2-D6FD303BE578}" dt="2025-01-27T00:51:46.849" v="32"/>
        <pc:sldMkLst>
          <pc:docMk/>
          <pc:sldMk cId="1021028085" sldId="2147477042"/>
        </pc:sldMkLst>
        <pc:spChg chg="add mod">
          <ac:chgData name="北村 達拡(KITAMURA Tatsuhiro)" userId="3eba064d-b8c0-427d-924a-2a4102cb5b4b" providerId="ADAL" clId="{4026C988-0856-49B7-80D2-D6FD303BE578}" dt="2025-01-27T00:51:01.219" v="12"/>
          <ac:spMkLst>
            <pc:docMk/>
            <pc:sldMk cId="1021028085" sldId="2147477042"/>
            <ac:spMk id="2" creationId="{274A5F90-8BA3-4A8C-44D1-BDF502E3FF6E}"/>
          </ac:spMkLst>
        </pc:spChg>
        <pc:spChg chg="add mod">
          <ac:chgData name="北村 達拡(KITAMURA Tatsuhiro)" userId="3eba064d-b8c0-427d-924a-2a4102cb5b4b" providerId="ADAL" clId="{4026C988-0856-49B7-80D2-D6FD303BE578}" dt="2025-01-27T00:51:46.849" v="32"/>
          <ac:spMkLst>
            <pc:docMk/>
            <pc:sldMk cId="1021028085" sldId="2147477042"/>
            <ac:spMk id="3" creationId="{7C8EA95B-88E8-0F76-C338-D5756374527F}"/>
          </ac:spMkLst>
        </pc:spChg>
      </pc:sldChg>
      <pc:sldChg chg="addSp modSp add del">
        <pc:chgData name="北村 達拡(KITAMURA Tatsuhiro)" userId="3eba064d-b8c0-427d-924a-2a4102cb5b4b" providerId="ADAL" clId="{4026C988-0856-49B7-80D2-D6FD303BE578}" dt="2025-01-27T00:52:04.801" v="40"/>
        <pc:sldMkLst>
          <pc:docMk/>
          <pc:sldMk cId="1493409658" sldId="2147477046"/>
        </pc:sldMkLst>
        <pc:spChg chg="add mod">
          <ac:chgData name="北村 達拡(KITAMURA Tatsuhiro)" userId="3eba064d-b8c0-427d-924a-2a4102cb5b4b" providerId="ADAL" clId="{4026C988-0856-49B7-80D2-D6FD303BE578}" dt="2025-01-27T00:51:13.768" v="18"/>
          <ac:spMkLst>
            <pc:docMk/>
            <pc:sldMk cId="1493409658" sldId="2147477046"/>
            <ac:spMk id="2" creationId="{7146CEAD-5522-0EFA-2EAA-BD3991960C41}"/>
          </ac:spMkLst>
        </pc:spChg>
        <pc:spChg chg="add mod">
          <ac:chgData name="北村 達拡(KITAMURA Tatsuhiro)" userId="3eba064d-b8c0-427d-924a-2a4102cb5b4b" providerId="ADAL" clId="{4026C988-0856-49B7-80D2-D6FD303BE578}" dt="2025-01-27T00:52:04.801" v="40"/>
          <ac:spMkLst>
            <pc:docMk/>
            <pc:sldMk cId="1493409658" sldId="2147477046"/>
            <ac:spMk id="3" creationId="{2F526F27-DE78-BDBF-7D8A-250E34464D2B}"/>
          </ac:spMkLst>
        </pc:spChg>
      </pc:sldChg>
      <pc:sldChg chg="addSp modSp add del">
        <pc:chgData name="北村 達拡(KITAMURA Tatsuhiro)" userId="3eba064d-b8c0-427d-924a-2a4102cb5b4b" providerId="ADAL" clId="{4026C988-0856-49B7-80D2-D6FD303BE578}" dt="2025-01-27T00:54:54.371" v="46"/>
        <pc:sldMkLst>
          <pc:docMk/>
          <pc:sldMk cId="1985542856" sldId="2147477066"/>
        </pc:sldMkLst>
        <pc:spChg chg="add mod">
          <ac:chgData name="北村 達拡(KITAMURA Tatsuhiro)" userId="3eba064d-b8c0-427d-924a-2a4102cb5b4b" providerId="ADAL" clId="{4026C988-0856-49B7-80D2-D6FD303BE578}" dt="2025-01-27T00:51:22.729" v="24"/>
          <ac:spMkLst>
            <pc:docMk/>
            <pc:sldMk cId="1985542856" sldId="2147477066"/>
            <ac:spMk id="2" creationId="{5993632E-F71B-08F2-7638-EFC2FC618C93}"/>
          </ac:spMkLst>
        </pc:spChg>
        <pc:spChg chg="add mod">
          <ac:chgData name="北村 達拡(KITAMURA Tatsuhiro)" userId="3eba064d-b8c0-427d-924a-2a4102cb5b4b" providerId="ADAL" clId="{4026C988-0856-49B7-80D2-D6FD303BE578}" dt="2025-01-27T00:54:54.371" v="46"/>
          <ac:spMkLst>
            <pc:docMk/>
            <pc:sldMk cId="1985542856" sldId="2147477066"/>
            <ac:spMk id="3" creationId="{C36FF788-F5B4-1205-08D3-B6D08765E316}"/>
          </ac:spMkLst>
        </pc:spChg>
      </pc:sldChg>
      <pc:sldChg chg="addSp modSp add del">
        <pc:chgData name="北村 達拡(KITAMURA Tatsuhiro)" userId="3eba064d-b8c0-427d-924a-2a4102cb5b4b" providerId="ADAL" clId="{4026C988-0856-49B7-80D2-D6FD303BE578}" dt="2025-01-27T00:56:45.964" v="47"/>
        <pc:sldMkLst>
          <pc:docMk/>
          <pc:sldMk cId="2019672797" sldId="2147477067"/>
        </pc:sldMkLst>
        <pc:spChg chg="add mod">
          <ac:chgData name="北村 達拡(KITAMURA Tatsuhiro)" userId="3eba064d-b8c0-427d-924a-2a4102cb5b4b" providerId="ADAL" clId="{4026C988-0856-49B7-80D2-D6FD303BE578}" dt="2025-01-27T00:51:23.813" v="25"/>
          <ac:spMkLst>
            <pc:docMk/>
            <pc:sldMk cId="2019672797" sldId="2147477067"/>
            <ac:spMk id="2" creationId="{85FE852A-DDBE-EFD6-7924-BD3E344F016C}"/>
          </ac:spMkLst>
        </pc:spChg>
        <pc:spChg chg="add mod">
          <ac:chgData name="北村 達拡(KITAMURA Tatsuhiro)" userId="3eba064d-b8c0-427d-924a-2a4102cb5b4b" providerId="ADAL" clId="{4026C988-0856-49B7-80D2-D6FD303BE578}" dt="2025-01-27T00:56:45.964" v="47"/>
          <ac:spMkLst>
            <pc:docMk/>
            <pc:sldMk cId="2019672797" sldId="2147477067"/>
            <ac:spMk id="3" creationId="{3C715CD6-B2C9-9FF3-F4C8-AD4D312C055B}"/>
          </ac:spMkLst>
        </pc:spChg>
      </pc:sldChg>
      <pc:sldChg chg="addSp modSp add del">
        <pc:chgData name="北村 達拡(KITAMURA Tatsuhiro)" userId="3eba064d-b8c0-427d-924a-2a4102cb5b4b" providerId="ADAL" clId="{4026C988-0856-49B7-80D2-D6FD303BE578}" dt="2025-01-27T00:56:51.540" v="50"/>
        <pc:sldMkLst>
          <pc:docMk/>
          <pc:sldMk cId="2605918862" sldId="2147477070"/>
        </pc:sldMkLst>
        <pc:spChg chg="add mod">
          <ac:chgData name="北村 達拡(KITAMURA Tatsuhiro)" userId="3eba064d-b8c0-427d-924a-2a4102cb5b4b" providerId="ADAL" clId="{4026C988-0856-49B7-80D2-D6FD303BE578}" dt="2025-01-27T00:51:28.139" v="28"/>
          <ac:spMkLst>
            <pc:docMk/>
            <pc:sldMk cId="2605918862" sldId="2147477070"/>
            <ac:spMk id="2" creationId="{ECE37A3D-8006-901A-5688-F45910E902CF}"/>
          </ac:spMkLst>
        </pc:spChg>
        <pc:spChg chg="add mod">
          <ac:chgData name="北村 達拡(KITAMURA Tatsuhiro)" userId="3eba064d-b8c0-427d-924a-2a4102cb5b4b" providerId="ADAL" clId="{4026C988-0856-49B7-80D2-D6FD303BE578}" dt="2025-01-27T00:56:51.540" v="50"/>
          <ac:spMkLst>
            <pc:docMk/>
            <pc:sldMk cId="2605918862" sldId="2147477070"/>
            <ac:spMk id="3" creationId="{B131AEBC-7C18-3314-C323-8D59C6F1BD87}"/>
          </ac:spMkLst>
        </pc:spChg>
      </pc:sldChg>
      <pc:sldChg chg="addSp modSp add del mod">
        <pc:chgData name="北村 達拡(KITAMURA Tatsuhiro)" userId="3eba064d-b8c0-427d-924a-2a4102cb5b4b" providerId="ADAL" clId="{4026C988-0856-49B7-80D2-D6FD303BE578}" dt="2025-01-27T00:51:59.466" v="38" actId="1035"/>
        <pc:sldMkLst>
          <pc:docMk/>
          <pc:sldMk cId="3241966011" sldId="2147477075"/>
        </pc:sldMkLst>
        <pc:spChg chg="add mod">
          <ac:chgData name="北村 達拡(KITAMURA Tatsuhiro)" userId="3eba064d-b8c0-427d-924a-2a4102cb5b4b" providerId="ADAL" clId="{4026C988-0856-49B7-80D2-D6FD303BE578}" dt="2025-01-27T00:51:11.400" v="16"/>
          <ac:spMkLst>
            <pc:docMk/>
            <pc:sldMk cId="3241966011" sldId="2147477075"/>
            <ac:spMk id="3" creationId="{B9573C5A-0779-FADD-1251-14A8F9E9A7E0}"/>
          </ac:spMkLst>
        </pc:spChg>
        <pc:spChg chg="add mod">
          <ac:chgData name="北村 達拡(KITAMURA Tatsuhiro)" userId="3eba064d-b8c0-427d-924a-2a4102cb5b4b" providerId="ADAL" clId="{4026C988-0856-49B7-80D2-D6FD303BE578}" dt="2025-01-27T00:51:59.466" v="38" actId="1035"/>
          <ac:spMkLst>
            <pc:docMk/>
            <pc:sldMk cId="3241966011" sldId="2147477075"/>
            <ac:spMk id="4" creationId="{650451CC-2558-DA4E-7620-7F8899C6721D}"/>
          </ac:spMkLst>
        </pc:spChg>
      </pc:sldChg>
      <pc:sldChg chg="addSp modSp add del">
        <pc:chgData name="北村 達拡(KITAMURA Tatsuhiro)" userId="3eba064d-b8c0-427d-924a-2a4102cb5b4b" providerId="ADAL" clId="{4026C988-0856-49B7-80D2-D6FD303BE578}" dt="2025-01-27T00:51:52.244" v="35"/>
        <pc:sldMkLst>
          <pc:docMk/>
          <pc:sldMk cId="556582855" sldId="2147477076"/>
        </pc:sldMkLst>
        <pc:spChg chg="add mod">
          <ac:chgData name="北村 達拡(KITAMURA Tatsuhiro)" userId="3eba064d-b8c0-427d-924a-2a4102cb5b4b" providerId="ADAL" clId="{4026C988-0856-49B7-80D2-D6FD303BE578}" dt="2025-01-27T00:51:09.116" v="15"/>
          <ac:spMkLst>
            <pc:docMk/>
            <pc:sldMk cId="556582855" sldId="2147477076"/>
            <ac:spMk id="3" creationId="{F623CDF6-71F3-0DBC-216A-4DD0C89A037A}"/>
          </ac:spMkLst>
        </pc:spChg>
        <pc:spChg chg="add mod">
          <ac:chgData name="北村 達拡(KITAMURA Tatsuhiro)" userId="3eba064d-b8c0-427d-924a-2a4102cb5b4b" providerId="ADAL" clId="{4026C988-0856-49B7-80D2-D6FD303BE578}" dt="2025-01-27T00:51:52.244" v="35"/>
          <ac:spMkLst>
            <pc:docMk/>
            <pc:sldMk cId="556582855" sldId="2147477076"/>
            <ac:spMk id="4" creationId="{CBA8AB76-8E6C-F6D9-C79A-A7A93D080AAA}"/>
          </ac:spMkLst>
        </pc:spChg>
      </pc:sldChg>
      <pc:sldChg chg="addSp modSp add del modNotes">
        <pc:chgData name="北村 達拡(KITAMURA Tatsuhiro)" userId="3eba064d-b8c0-427d-924a-2a4102cb5b4b" providerId="ADAL" clId="{4026C988-0856-49B7-80D2-D6FD303BE578}" dt="2025-01-27T00:56:55.924" v="53"/>
        <pc:sldMkLst>
          <pc:docMk/>
          <pc:sldMk cId="1835453504" sldId="2147481095"/>
        </pc:sldMkLst>
        <pc:spChg chg="add mod">
          <ac:chgData name="北村 達拡(KITAMURA Tatsuhiro)" userId="3eba064d-b8c0-427d-924a-2a4102cb5b4b" providerId="ADAL" clId="{4026C988-0856-49B7-80D2-D6FD303BE578}" dt="2025-01-27T00:51:31.864" v="31"/>
          <ac:spMkLst>
            <pc:docMk/>
            <pc:sldMk cId="1835453504" sldId="2147481095"/>
            <ac:spMk id="4" creationId="{CBABE1BF-5A67-2BD4-7D1F-EA5BA15A2F67}"/>
          </ac:spMkLst>
        </pc:spChg>
        <pc:spChg chg="add mod">
          <ac:chgData name="北村 達拡(KITAMURA Tatsuhiro)" userId="3eba064d-b8c0-427d-924a-2a4102cb5b4b" providerId="ADAL" clId="{4026C988-0856-49B7-80D2-D6FD303BE578}" dt="2025-01-27T00:56:55.924" v="53"/>
          <ac:spMkLst>
            <pc:docMk/>
            <pc:sldMk cId="1835453504" sldId="2147481095"/>
            <ac:spMk id="5" creationId="{A61634FD-44A3-5BB2-07AA-C4551CFBD6EA}"/>
          </ac:spMkLst>
        </pc:spChg>
      </pc:sldChg>
      <pc:sldChg chg="addSp modSp add del">
        <pc:chgData name="北村 達拡(KITAMURA Tatsuhiro)" userId="3eba064d-b8c0-427d-924a-2a4102cb5b4b" providerId="ADAL" clId="{4026C988-0856-49B7-80D2-D6FD303BE578}" dt="2025-01-27T00:54:49.913" v="45"/>
        <pc:sldMkLst>
          <pc:docMk/>
          <pc:sldMk cId="3597440354" sldId="2147481106"/>
        </pc:sldMkLst>
        <pc:spChg chg="add mod">
          <ac:chgData name="北村 達拡(KITAMURA Tatsuhiro)" userId="3eba064d-b8c0-427d-924a-2a4102cb5b4b" providerId="ADAL" clId="{4026C988-0856-49B7-80D2-D6FD303BE578}" dt="2025-01-27T00:51:20.450" v="23"/>
          <ac:spMkLst>
            <pc:docMk/>
            <pc:sldMk cId="3597440354" sldId="2147481106"/>
            <ac:spMk id="5" creationId="{1767034E-4014-A8B7-D1E7-57059E60EA76}"/>
          </ac:spMkLst>
        </pc:spChg>
        <pc:spChg chg="add mod">
          <ac:chgData name="北村 達拡(KITAMURA Tatsuhiro)" userId="3eba064d-b8c0-427d-924a-2a4102cb5b4b" providerId="ADAL" clId="{4026C988-0856-49B7-80D2-D6FD303BE578}" dt="2025-01-27T00:54:49.913" v="45"/>
          <ac:spMkLst>
            <pc:docMk/>
            <pc:sldMk cId="3597440354" sldId="2147481106"/>
            <ac:spMk id="6" creationId="{6B3F27AC-4E21-054E-7793-86EB44829F9C}"/>
          </ac:spMkLst>
        </pc:spChg>
      </pc:sldChg>
      <pc:sldChg chg="addSp modSp add del">
        <pc:chgData name="北村 達拡(KITAMURA Tatsuhiro)" userId="3eba064d-b8c0-427d-924a-2a4102cb5b4b" providerId="ADAL" clId="{4026C988-0856-49B7-80D2-D6FD303BE578}" dt="2025-01-27T00:56:53.002" v="51"/>
        <pc:sldMkLst>
          <pc:docMk/>
          <pc:sldMk cId="2457989967" sldId="2147481107"/>
        </pc:sldMkLst>
        <pc:spChg chg="add mod">
          <ac:chgData name="北村 達拡(KITAMURA Tatsuhiro)" userId="3eba064d-b8c0-427d-924a-2a4102cb5b4b" providerId="ADAL" clId="{4026C988-0856-49B7-80D2-D6FD303BE578}" dt="2025-01-27T00:51:29.641" v="29"/>
          <ac:spMkLst>
            <pc:docMk/>
            <pc:sldMk cId="2457989967" sldId="2147481107"/>
            <ac:spMk id="2" creationId="{27869EB5-72A4-24C3-E622-BD9AA6888A20}"/>
          </ac:spMkLst>
        </pc:spChg>
        <pc:spChg chg="add mod">
          <ac:chgData name="北村 達拡(KITAMURA Tatsuhiro)" userId="3eba064d-b8c0-427d-924a-2a4102cb5b4b" providerId="ADAL" clId="{4026C988-0856-49B7-80D2-D6FD303BE578}" dt="2025-01-27T00:56:53.002" v="51"/>
          <ac:spMkLst>
            <pc:docMk/>
            <pc:sldMk cId="2457989967" sldId="2147481107"/>
            <ac:spMk id="3" creationId="{9F7E6215-0DAE-641A-1BE6-8913455239F4}"/>
          </ac:spMkLst>
        </pc:spChg>
      </pc:sldChg>
      <pc:sldChg chg="addSp modSp add del">
        <pc:chgData name="北村 達拡(KITAMURA Tatsuhiro)" userId="3eba064d-b8c0-427d-924a-2a4102cb5b4b" providerId="ADAL" clId="{4026C988-0856-49B7-80D2-D6FD303BE578}" dt="2025-01-27T00:51:49.112" v="33"/>
        <pc:sldMkLst>
          <pc:docMk/>
          <pc:sldMk cId="1819117595" sldId="2147481108"/>
        </pc:sldMkLst>
        <pc:spChg chg="add mod">
          <ac:chgData name="北村 達拡(KITAMURA Tatsuhiro)" userId="3eba064d-b8c0-427d-924a-2a4102cb5b4b" providerId="ADAL" clId="{4026C988-0856-49B7-80D2-D6FD303BE578}" dt="2025-01-27T00:51:05.102" v="13"/>
          <ac:spMkLst>
            <pc:docMk/>
            <pc:sldMk cId="1819117595" sldId="2147481108"/>
            <ac:spMk id="2" creationId="{507E8229-D7DE-DECA-AF07-CEFA022F15C5}"/>
          </ac:spMkLst>
        </pc:spChg>
        <pc:spChg chg="add mod">
          <ac:chgData name="北村 達拡(KITAMURA Tatsuhiro)" userId="3eba064d-b8c0-427d-924a-2a4102cb5b4b" providerId="ADAL" clId="{4026C988-0856-49B7-80D2-D6FD303BE578}" dt="2025-01-27T00:51:49.112" v="33"/>
          <ac:spMkLst>
            <pc:docMk/>
            <pc:sldMk cId="1819117595" sldId="2147481108"/>
            <ac:spMk id="3" creationId="{EEF34A1C-9BDC-E945-859E-8DC014520726}"/>
          </ac:spMkLst>
        </pc:spChg>
      </pc:sldChg>
      <pc:sldChg chg="addSp modSp add del">
        <pc:chgData name="北村 達拡(KITAMURA Tatsuhiro)" userId="3eba064d-b8c0-427d-924a-2a4102cb5b4b" providerId="ADAL" clId="{4026C988-0856-49B7-80D2-D6FD303BE578}" dt="2025-01-27T00:51:50.514" v="34"/>
        <pc:sldMkLst>
          <pc:docMk/>
          <pc:sldMk cId="2083605659" sldId="2147481109"/>
        </pc:sldMkLst>
        <pc:spChg chg="add mod">
          <ac:chgData name="北村 達拡(KITAMURA Tatsuhiro)" userId="3eba064d-b8c0-427d-924a-2a4102cb5b4b" providerId="ADAL" clId="{4026C988-0856-49B7-80D2-D6FD303BE578}" dt="2025-01-27T00:51:07.573" v="14"/>
          <ac:spMkLst>
            <pc:docMk/>
            <pc:sldMk cId="2083605659" sldId="2147481109"/>
            <ac:spMk id="2" creationId="{4209037D-F72A-DE54-721F-0B379FD338B8}"/>
          </ac:spMkLst>
        </pc:spChg>
        <pc:spChg chg="add mod">
          <ac:chgData name="北村 達拡(KITAMURA Tatsuhiro)" userId="3eba064d-b8c0-427d-924a-2a4102cb5b4b" providerId="ADAL" clId="{4026C988-0856-49B7-80D2-D6FD303BE578}" dt="2025-01-27T00:51:50.514" v="34"/>
          <ac:spMkLst>
            <pc:docMk/>
            <pc:sldMk cId="2083605659" sldId="2147481109"/>
            <ac:spMk id="3" creationId="{43CAAE80-0818-C9FC-BFFB-C93BC62DE6BB}"/>
          </ac:spMkLst>
        </pc:spChg>
      </pc:sldChg>
      <pc:sldChg chg="addSp modSp add del">
        <pc:chgData name="北村 達拡(KITAMURA Tatsuhiro)" userId="3eba064d-b8c0-427d-924a-2a4102cb5b4b" providerId="ADAL" clId="{4026C988-0856-49B7-80D2-D6FD303BE578}" dt="2025-01-27T00:52:09.148" v="43"/>
        <pc:sldMkLst>
          <pc:docMk/>
          <pc:sldMk cId="67881493" sldId="2147481110"/>
        </pc:sldMkLst>
        <pc:spChg chg="add mod">
          <ac:chgData name="北村 達拡(KITAMURA Tatsuhiro)" userId="3eba064d-b8c0-427d-924a-2a4102cb5b4b" providerId="ADAL" clId="{4026C988-0856-49B7-80D2-D6FD303BE578}" dt="2025-01-27T00:51:17.687" v="21"/>
          <ac:spMkLst>
            <pc:docMk/>
            <pc:sldMk cId="67881493" sldId="2147481110"/>
            <ac:spMk id="2" creationId="{FAB894FC-008E-30D1-2929-29769C7FF3A0}"/>
          </ac:spMkLst>
        </pc:spChg>
        <pc:spChg chg="add mod">
          <ac:chgData name="北村 達拡(KITAMURA Tatsuhiro)" userId="3eba064d-b8c0-427d-924a-2a4102cb5b4b" providerId="ADAL" clId="{4026C988-0856-49B7-80D2-D6FD303BE578}" dt="2025-01-27T00:52:09.148" v="43"/>
          <ac:spMkLst>
            <pc:docMk/>
            <pc:sldMk cId="67881493" sldId="2147481110"/>
            <ac:spMk id="3" creationId="{70FA2065-0556-62B8-B8FF-0E0C5B9DACEE}"/>
          </ac:spMkLst>
        </pc:spChg>
      </pc:sldChg>
      <pc:sldChg chg="addSp modSp add del">
        <pc:chgData name="北村 達拡(KITAMURA Tatsuhiro)" userId="3eba064d-b8c0-427d-924a-2a4102cb5b4b" providerId="ADAL" clId="{4026C988-0856-49B7-80D2-D6FD303BE578}" dt="2025-01-27T00:56:48.775" v="48"/>
        <pc:sldMkLst>
          <pc:docMk/>
          <pc:sldMk cId="3849493114" sldId="2147481111"/>
        </pc:sldMkLst>
        <pc:spChg chg="add mod">
          <ac:chgData name="北村 達拡(KITAMURA Tatsuhiro)" userId="3eba064d-b8c0-427d-924a-2a4102cb5b4b" providerId="ADAL" clId="{4026C988-0856-49B7-80D2-D6FD303BE578}" dt="2025-01-27T00:51:25.275" v="26"/>
          <ac:spMkLst>
            <pc:docMk/>
            <pc:sldMk cId="3849493114" sldId="2147481111"/>
            <ac:spMk id="2" creationId="{CDD3E8C1-D5EF-0BE4-F1C9-346A68950758}"/>
          </ac:spMkLst>
        </pc:spChg>
        <pc:spChg chg="add mod">
          <ac:chgData name="北村 達拡(KITAMURA Tatsuhiro)" userId="3eba064d-b8c0-427d-924a-2a4102cb5b4b" providerId="ADAL" clId="{4026C988-0856-49B7-80D2-D6FD303BE578}" dt="2025-01-27T00:56:48.775" v="48"/>
          <ac:spMkLst>
            <pc:docMk/>
            <pc:sldMk cId="3849493114" sldId="2147481111"/>
            <ac:spMk id="3" creationId="{61A2B37A-AFC8-FFFC-7353-523E87A844BE}"/>
          </ac:spMkLst>
        </pc:spChg>
      </pc:sldChg>
      <pc:sldChg chg="addSp modSp add del">
        <pc:chgData name="北村 達拡(KITAMURA Tatsuhiro)" userId="3eba064d-b8c0-427d-924a-2a4102cb5b4b" providerId="ADAL" clId="{4026C988-0856-49B7-80D2-D6FD303BE578}" dt="2025-01-27T00:56:54.510" v="52"/>
        <pc:sldMkLst>
          <pc:docMk/>
          <pc:sldMk cId="106876346" sldId="2147481112"/>
        </pc:sldMkLst>
        <pc:spChg chg="add mod">
          <ac:chgData name="北村 達拡(KITAMURA Tatsuhiro)" userId="3eba064d-b8c0-427d-924a-2a4102cb5b4b" providerId="ADAL" clId="{4026C988-0856-49B7-80D2-D6FD303BE578}" dt="2025-01-27T00:51:31.075" v="30"/>
          <ac:spMkLst>
            <pc:docMk/>
            <pc:sldMk cId="106876346" sldId="2147481112"/>
            <ac:spMk id="2" creationId="{62FBB9DD-5892-EC5D-F05B-961CDBAAD9C9}"/>
          </ac:spMkLst>
        </pc:spChg>
        <pc:spChg chg="add mod">
          <ac:chgData name="北村 達拡(KITAMURA Tatsuhiro)" userId="3eba064d-b8c0-427d-924a-2a4102cb5b4b" providerId="ADAL" clId="{4026C988-0856-49B7-80D2-D6FD303BE578}" dt="2025-01-27T00:56:54.510" v="52"/>
          <ac:spMkLst>
            <pc:docMk/>
            <pc:sldMk cId="106876346" sldId="2147481112"/>
            <ac:spMk id="3" creationId="{62C2A3AF-D8BD-4A65-9A33-45D985697063}"/>
          </ac:spMkLst>
        </pc:spChg>
      </pc:sldChg>
      <pc:sldChg chg="addSp modSp add del">
        <pc:chgData name="北村 達拡(KITAMURA Tatsuhiro)" userId="3eba064d-b8c0-427d-924a-2a4102cb5b4b" providerId="ADAL" clId="{4026C988-0856-49B7-80D2-D6FD303BE578}" dt="2025-01-27T00:52:06.372" v="41"/>
        <pc:sldMkLst>
          <pc:docMk/>
          <pc:sldMk cId="605313648" sldId="2147481113"/>
        </pc:sldMkLst>
        <pc:spChg chg="add mod">
          <ac:chgData name="北村 達拡(KITAMURA Tatsuhiro)" userId="3eba064d-b8c0-427d-924a-2a4102cb5b4b" providerId="ADAL" clId="{4026C988-0856-49B7-80D2-D6FD303BE578}" dt="2025-01-27T00:51:15.184" v="19"/>
          <ac:spMkLst>
            <pc:docMk/>
            <pc:sldMk cId="605313648" sldId="2147481113"/>
            <ac:spMk id="5" creationId="{6BB086D0-DD08-9EA2-C074-3040DE20E72C}"/>
          </ac:spMkLst>
        </pc:spChg>
        <pc:spChg chg="add mod">
          <ac:chgData name="北村 達拡(KITAMURA Tatsuhiro)" userId="3eba064d-b8c0-427d-924a-2a4102cb5b4b" providerId="ADAL" clId="{4026C988-0856-49B7-80D2-D6FD303BE578}" dt="2025-01-27T00:52:06.372" v="41"/>
          <ac:spMkLst>
            <pc:docMk/>
            <pc:sldMk cId="605313648" sldId="2147481113"/>
            <ac:spMk id="18" creationId="{3DAC1680-885D-AEF7-F10A-5375010C3B5B}"/>
          </ac:spMkLst>
        </pc:spChg>
      </pc:sldChg>
      <pc:sldChg chg="addSp modSp add del">
        <pc:chgData name="北村 達拡(KITAMURA Tatsuhiro)" userId="3eba064d-b8c0-427d-924a-2a4102cb5b4b" providerId="ADAL" clId="{4026C988-0856-49B7-80D2-D6FD303BE578}" dt="2025-01-27T00:54:47.697" v="44"/>
        <pc:sldMkLst>
          <pc:docMk/>
          <pc:sldMk cId="2090955743" sldId="2147481115"/>
        </pc:sldMkLst>
        <pc:spChg chg="add mod">
          <ac:chgData name="北村 達拡(KITAMURA Tatsuhiro)" userId="3eba064d-b8c0-427d-924a-2a4102cb5b4b" providerId="ADAL" clId="{4026C988-0856-49B7-80D2-D6FD303BE578}" dt="2025-01-27T00:51:19.129" v="22"/>
          <ac:spMkLst>
            <pc:docMk/>
            <pc:sldMk cId="2090955743" sldId="2147481115"/>
            <ac:spMk id="7" creationId="{8D90C683-9369-E5AD-FC0E-94C69596B50D}"/>
          </ac:spMkLst>
        </pc:spChg>
        <pc:spChg chg="add mod">
          <ac:chgData name="北村 達拡(KITAMURA Tatsuhiro)" userId="3eba064d-b8c0-427d-924a-2a4102cb5b4b" providerId="ADAL" clId="{4026C988-0856-49B7-80D2-D6FD303BE578}" dt="2025-01-27T00:54:47.697" v="44"/>
          <ac:spMkLst>
            <pc:docMk/>
            <pc:sldMk cId="2090955743" sldId="2147481115"/>
            <ac:spMk id="10" creationId="{0B5F9040-983D-F57E-28CA-DA949E31069F}"/>
          </ac:spMkLst>
        </pc:spChg>
      </pc:sldChg>
      <pc:sldMasterChg chg="delSldLayout">
        <pc:chgData name="北村 達拡(KITAMURA Tatsuhiro)" userId="3eba064d-b8c0-427d-924a-2a4102cb5b4b" providerId="ADAL" clId="{4026C988-0856-49B7-80D2-D6FD303BE578}" dt="2025-01-27T00:46:14.758" v="0" actId="47"/>
        <pc:sldMasterMkLst>
          <pc:docMk/>
          <pc:sldMasterMk cId="0" sldId="2147483648"/>
        </pc:sldMasterMkLst>
        <pc:sldLayoutChg chg="del">
          <pc:chgData name="北村 達拡(KITAMURA Tatsuhiro)" userId="3eba064d-b8c0-427d-924a-2a4102cb5b4b" providerId="ADAL" clId="{4026C988-0856-49B7-80D2-D6FD303BE578}" dt="2025-01-27T00:46:14.758" v="0" actId="47"/>
          <pc:sldLayoutMkLst>
            <pc:docMk/>
            <pc:sldMasterMk cId="0" sldId="2147483648"/>
            <pc:sldLayoutMk cId="1653414266" sldId="2147483662"/>
          </pc:sldLayoutMkLst>
        </pc:sldLayoutChg>
      </pc:sldMasterChg>
    </pc:docChg>
  </pc:docChgLst>
  <pc:docChgLst>
    <pc:chgData name="林 誠(HAYASHI Makoto)" userId="95a88c0e-e74e-4309-9c97-d6b608e3f262" providerId="ADAL" clId="{A55082D0-25B5-4BE4-A490-4320304A6725}"/>
    <pc:docChg chg="delSld modSld modSection">
      <pc:chgData name="林 誠(HAYASHI Makoto)" userId="95a88c0e-e74e-4309-9c97-d6b608e3f262" providerId="ADAL" clId="{A55082D0-25B5-4BE4-A490-4320304A6725}" dt="2025-02-07T00:50:59.481" v="78" actId="1076"/>
      <pc:docMkLst>
        <pc:docMk/>
      </pc:docMkLst>
      <pc:sldChg chg="del">
        <pc:chgData name="林 誠(HAYASHI Makoto)" userId="95a88c0e-e74e-4309-9c97-d6b608e3f262" providerId="ADAL" clId="{A55082D0-25B5-4BE4-A490-4320304A6725}" dt="2025-01-21T03:15:49.070" v="0" actId="47"/>
        <pc:sldMkLst>
          <pc:docMk/>
          <pc:sldMk cId="0" sldId="296"/>
        </pc:sldMkLst>
      </pc:sldChg>
      <pc:sldChg chg="del modTransition">
        <pc:chgData name="林 誠(HAYASHI Makoto)" userId="95a88c0e-e74e-4309-9c97-d6b608e3f262" providerId="ADAL" clId="{A55082D0-25B5-4BE4-A490-4320304A6725}" dt="2025-02-07T00:49:34.500" v="5"/>
        <pc:sldMkLst>
          <pc:docMk/>
          <pc:sldMk cId="829938341" sldId="300"/>
        </pc:sldMkLst>
      </pc:sldChg>
      <pc:sldChg chg="del">
        <pc:chgData name="林 誠(HAYASHI Makoto)" userId="95a88c0e-e74e-4309-9c97-d6b608e3f262" providerId="ADAL" clId="{A55082D0-25B5-4BE4-A490-4320304A6725}" dt="2025-01-21T03:15:49.070" v="0" actId="47"/>
        <pc:sldMkLst>
          <pc:docMk/>
          <pc:sldMk cId="936551732" sldId="301"/>
        </pc:sldMkLst>
      </pc:sldChg>
      <pc:sldChg chg="del">
        <pc:chgData name="林 誠(HAYASHI Makoto)" userId="95a88c0e-e74e-4309-9c97-d6b608e3f262" providerId="ADAL" clId="{A55082D0-25B5-4BE4-A490-4320304A6725}" dt="2025-01-21T03:15:49.070" v="0" actId="47"/>
        <pc:sldMkLst>
          <pc:docMk/>
          <pc:sldMk cId="3579344726" sldId="306"/>
        </pc:sldMkLst>
      </pc:sldChg>
      <pc:sldChg chg="del">
        <pc:chgData name="林 誠(HAYASHI Makoto)" userId="95a88c0e-e74e-4309-9c97-d6b608e3f262" providerId="ADAL" clId="{A55082D0-25B5-4BE4-A490-4320304A6725}" dt="2025-01-21T03:15:49.070" v="0" actId="47"/>
        <pc:sldMkLst>
          <pc:docMk/>
          <pc:sldMk cId="1638578676" sldId="308"/>
        </pc:sldMkLst>
      </pc:sldChg>
      <pc:sldChg chg="del">
        <pc:chgData name="林 誠(HAYASHI Makoto)" userId="95a88c0e-e74e-4309-9c97-d6b608e3f262" providerId="ADAL" clId="{A55082D0-25B5-4BE4-A490-4320304A6725}" dt="2025-01-21T03:15:49.070" v="0" actId="47"/>
        <pc:sldMkLst>
          <pc:docMk/>
          <pc:sldMk cId="695929007" sldId="309"/>
        </pc:sldMkLst>
      </pc:sldChg>
      <pc:sldChg chg="del">
        <pc:chgData name="林 誠(HAYASHI Makoto)" userId="95a88c0e-e74e-4309-9c97-d6b608e3f262" providerId="ADAL" clId="{A55082D0-25B5-4BE4-A490-4320304A6725}" dt="2025-01-21T03:15:49.070" v="0" actId="47"/>
        <pc:sldMkLst>
          <pc:docMk/>
          <pc:sldMk cId="3280879320" sldId="310"/>
        </pc:sldMkLst>
      </pc:sldChg>
      <pc:sldChg chg="del">
        <pc:chgData name="林 誠(HAYASHI Makoto)" userId="95a88c0e-e74e-4309-9c97-d6b608e3f262" providerId="ADAL" clId="{A55082D0-25B5-4BE4-A490-4320304A6725}" dt="2025-01-21T03:15:49.070" v="0" actId="47"/>
        <pc:sldMkLst>
          <pc:docMk/>
          <pc:sldMk cId="106876346" sldId="465"/>
        </pc:sldMkLst>
      </pc:sldChg>
      <pc:sldChg chg="del">
        <pc:chgData name="林 誠(HAYASHI Makoto)" userId="95a88c0e-e74e-4309-9c97-d6b608e3f262" providerId="ADAL" clId="{A55082D0-25B5-4BE4-A490-4320304A6725}" dt="2025-02-05T01:03:49.127" v="1" actId="47"/>
        <pc:sldMkLst>
          <pc:docMk/>
          <pc:sldMk cId="2026311031" sldId="495"/>
        </pc:sldMkLst>
      </pc:sldChg>
      <pc:sldChg chg="del">
        <pc:chgData name="林 誠(HAYASHI Makoto)" userId="95a88c0e-e74e-4309-9c97-d6b608e3f262" providerId="ADAL" clId="{A55082D0-25B5-4BE4-A490-4320304A6725}" dt="2025-02-05T01:03:49.127" v="1" actId="47"/>
        <pc:sldMkLst>
          <pc:docMk/>
          <pc:sldMk cId="2326316784" sldId="503"/>
        </pc:sldMkLst>
      </pc:sldChg>
      <pc:sldChg chg="del">
        <pc:chgData name="林 誠(HAYASHI Makoto)" userId="95a88c0e-e74e-4309-9c97-d6b608e3f262" providerId="ADAL" clId="{A55082D0-25B5-4BE4-A490-4320304A6725}" dt="2025-02-05T01:03:49.127" v="1" actId="47"/>
        <pc:sldMkLst>
          <pc:docMk/>
          <pc:sldMk cId="2737191422" sldId="504"/>
        </pc:sldMkLst>
      </pc:sldChg>
      <pc:sldChg chg="del">
        <pc:chgData name="林 誠(HAYASHI Makoto)" userId="95a88c0e-e74e-4309-9c97-d6b608e3f262" providerId="ADAL" clId="{A55082D0-25B5-4BE4-A490-4320304A6725}" dt="2025-02-05T01:03:49.127" v="1" actId="47"/>
        <pc:sldMkLst>
          <pc:docMk/>
          <pc:sldMk cId="2153127503" sldId="506"/>
        </pc:sldMkLst>
      </pc:sldChg>
      <pc:sldChg chg="del">
        <pc:chgData name="林 誠(HAYASHI Makoto)" userId="95a88c0e-e74e-4309-9c97-d6b608e3f262" providerId="ADAL" clId="{A55082D0-25B5-4BE4-A490-4320304A6725}" dt="2025-02-05T01:03:49.127" v="1" actId="47"/>
        <pc:sldMkLst>
          <pc:docMk/>
          <pc:sldMk cId="1126373058" sldId="507"/>
        </pc:sldMkLst>
      </pc:sldChg>
      <pc:sldChg chg="del">
        <pc:chgData name="林 誠(HAYASHI Makoto)" userId="95a88c0e-e74e-4309-9c97-d6b608e3f262" providerId="ADAL" clId="{A55082D0-25B5-4BE4-A490-4320304A6725}" dt="2025-02-05T01:03:49.127" v="1" actId="47"/>
        <pc:sldMkLst>
          <pc:docMk/>
          <pc:sldMk cId="2355690674" sldId="508"/>
        </pc:sldMkLst>
      </pc:sldChg>
      <pc:sldChg chg="del">
        <pc:chgData name="林 誠(HAYASHI Makoto)" userId="95a88c0e-e74e-4309-9c97-d6b608e3f262" providerId="ADAL" clId="{A55082D0-25B5-4BE4-A490-4320304A6725}" dt="2025-02-05T01:03:49.127" v="1" actId="47"/>
        <pc:sldMkLst>
          <pc:docMk/>
          <pc:sldMk cId="3287076510" sldId="509"/>
        </pc:sldMkLst>
      </pc:sldChg>
      <pc:sldChg chg="del">
        <pc:chgData name="林 誠(HAYASHI Makoto)" userId="95a88c0e-e74e-4309-9c97-d6b608e3f262" providerId="ADAL" clId="{A55082D0-25B5-4BE4-A490-4320304A6725}" dt="2025-01-21T03:15:49.070" v="0" actId="47"/>
        <pc:sldMkLst>
          <pc:docMk/>
          <pc:sldMk cId="317389533" sldId="557"/>
        </pc:sldMkLst>
      </pc:sldChg>
      <pc:sldChg chg="del">
        <pc:chgData name="林 誠(HAYASHI Makoto)" userId="95a88c0e-e74e-4309-9c97-d6b608e3f262" providerId="ADAL" clId="{A55082D0-25B5-4BE4-A490-4320304A6725}" dt="2025-01-21T03:15:49.070" v="0" actId="47"/>
        <pc:sldMkLst>
          <pc:docMk/>
          <pc:sldMk cId="3251649116" sldId="558"/>
        </pc:sldMkLst>
      </pc:sldChg>
      <pc:sldChg chg="del">
        <pc:chgData name="林 誠(HAYASHI Makoto)" userId="95a88c0e-e74e-4309-9c97-d6b608e3f262" providerId="ADAL" clId="{A55082D0-25B5-4BE4-A490-4320304A6725}" dt="2025-02-05T01:03:49.127" v="1" actId="47"/>
        <pc:sldMkLst>
          <pc:docMk/>
          <pc:sldMk cId="1994524515" sldId="559"/>
        </pc:sldMkLst>
      </pc:sldChg>
      <pc:sldChg chg="del">
        <pc:chgData name="林 誠(HAYASHI Makoto)" userId="95a88c0e-e74e-4309-9c97-d6b608e3f262" providerId="ADAL" clId="{A55082D0-25B5-4BE4-A490-4320304A6725}" dt="2025-02-05T01:03:49.127" v="1" actId="47"/>
        <pc:sldMkLst>
          <pc:docMk/>
          <pc:sldMk cId="1451366755" sldId="560"/>
        </pc:sldMkLst>
      </pc:sldChg>
      <pc:sldChg chg="del">
        <pc:chgData name="林 誠(HAYASHI Makoto)" userId="95a88c0e-e74e-4309-9c97-d6b608e3f262" providerId="ADAL" clId="{A55082D0-25B5-4BE4-A490-4320304A6725}" dt="2025-02-05T01:03:49.127" v="1" actId="47"/>
        <pc:sldMkLst>
          <pc:docMk/>
          <pc:sldMk cId="2905086862" sldId="568"/>
        </pc:sldMkLst>
      </pc:sldChg>
      <pc:sldChg chg="del">
        <pc:chgData name="林 誠(HAYASHI Makoto)" userId="95a88c0e-e74e-4309-9c97-d6b608e3f262" providerId="ADAL" clId="{A55082D0-25B5-4BE4-A490-4320304A6725}" dt="2025-02-05T01:03:49.127" v="1" actId="47"/>
        <pc:sldMkLst>
          <pc:docMk/>
          <pc:sldMk cId="3969929307" sldId="569"/>
        </pc:sldMkLst>
      </pc:sldChg>
      <pc:sldChg chg="del">
        <pc:chgData name="林 誠(HAYASHI Makoto)" userId="95a88c0e-e74e-4309-9c97-d6b608e3f262" providerId="ADAL" clId="{A55082D0-25B5-4BE4-A490-4320304A6725}" dt="2025-02-05T01:03:49.127" v="1" actId="47"/>
        <pc:sldMkLst>
          <pc:docMk/>
          <pc:sldMk cId="1138926428" sldId="570"/>
        </pc:sldMkLst>
      </pc:sldChg>
      <pc:sldChg chg="del">
        <pc:chgData name="林 誠(HAYASHI Makoto)" userId="95a88c0e-e74e-4309-9c97-d6b608e3f262" providerId="ADAL" clId="{A55082D0-25B5-4BE4-A490-4320304A6725}" dt="2025-02-05T01:03:49.127" v="1" actId="47"/>
        <pc:sldMkLst>
          <pc:docMk/>
          <pc:sldMk cId="2462317974" sldId="571"/>
        </pc:sldMkLst>
      </pc:sldChg>
      <pc:sldChg chg="del">
        <pc:chgData name="林 誠(HAYASHI Makoto)" userId="95a88c0e-e74e-4309-9c97-d6b608e3f262" providerId="ADAL" clId="{A55082D0-25B5-4BE4-A490-4320304A6725}" dt="2025-02-05T01:03:49.127" v="1" actId="47"/>
        <pc:sldMkLst>
          <pc:docMk/>
          <pc:sldMk cId="436410740" sldId="572"/>
        </pc:sldMkLst>
      </pc:sldChg>
      <pc:sldChg chg="del">
        <pc:chgData name="林 誠(HAYASHI Makoto)" userId="95a88c0e-e74e-4309-9c97-d6b608e3f262" providerId="ADAL" clId="{A55082D0-25B5-4BE4-A490-4320304A6725}" dt="2025-02-05T01:03:49.127" v="1" actId="47"/>
        <pc:sldMkLst>
          <pc:docMk/>
          <pc:sldMk cId="2990285316" sldId="573"/>
        </pc:sldMkLst>
      </pc:sldChg>
      <pc:sldChg chg="del">
        <pc:chgData name="林 誠(HAYASHI Makoto)" userId="95a88c0e-e74e-4309-9c97-d6b608e3f262" providerId="ADAL" clId="{A55082D0-25B5-4BE4-A490-4320304A6725}" dt="2025-02-05T01:03:49.127" v="1" actId="47"/>
        <pc:sldMkLst>
          <pc:docMk/>
          <pc:sldMk cId="1644570803" sldId="576"/>
        </pc:sldMkLst>
      </pc:sldChg>
      <pc:sldChg chg="del">
        <pc:chgData name="林 誠(HAYASHI Makoto)" userId="95a88c0e-e74e-4309-9c97-d6b608e3f262" providerId="ADAL" clId="{A55082D0-25B5-4BE4-A490-4320304A6725}" dt="2025-02-05T01:03:49.127" v="1" actId="47"/>
        <pc:sldMkLst>
          <pc:docMk/>
          <pc:sldMk cId="3750438938" sldId="577"/>
        </pc:sldMkLst>
      </pc:sldChg>
      <pc:sldChg chg="del">
        <pc:chgData name="林 誠(HAYASHI Makoto)" userId="95a88c0e-e74e-4309-9c97-d6b608e3f262" providerId="ADAL" clId="{A55082D0-25B5-4BE4-A490-4320304A6725}" dt="2025-02-05T01:03:49.127" v="1" actId="47"/>
        <pc:sldMkLst>
          <pc:docMk/>
          <pc:sldMk cId="2623137834" sldId="579"/>
        </pc:sldMkLst>
      </pc:sldChg>
      <pc:sldChg chg="del">
        <pc:chgData name="林 誠(HAYASHI Makoto)" userId="95a88c0e-e74e-4309-9c97-d6b608e3f262" providerId="ADAL" clId="{A55082D0-25B5-4BE4-A490-4320304A6725}" dt="2025-02-05T01:03:49.127" v="1" actId="47"/>
        <pc:sldMkLst>
          <pc:docMk/>
          <pc:sldMk cId="623603552" sldId="580"/>
        </pc:sldMkLst>
      </pc:sldChg>
      <pc:sldChg chg="del">
        <pc:chgData name="林 誠(HAYASHI Makoto)" userId="95a88c0e-e74e-4309-9c97-d6b608e3f262" providerId="ADAL" clId="{A55082D0-25B5-4BE4-A490-4320304A6725}" dt="2025-02-05T01:03:49.127" v="1" actId="47"/>
        <pc:sldMkLst>
          <pc:docMk/>
          <pc:sldMk cId="3925924042" sldId="581"/>
        </pc:sldMkLst>
      </pc:sldChg>
      <pc:sldChg chg="del">
        <pc:chgData name="林 誠(HAYASHI Makoto)" userId="95a88c0e-e74e-4309-9c97-d6b608e3f262" providerId="ADAL" clId="{A55082D0-25B5-4BE4-A490-4320304A6725}" dt="2025-02-05T01:03:49.127" v="1" actId="47"/>
        <pc:sldMkLst>
          <pc:docMk/>
          <pc:sldMk cId="234195794" sldId="584"/>
        </pc:sldMkLst>
      </pc:sldChg>
      <pc:sldChg chg="del">
        <pc:chgData name="林 誠(HAYASHI Makoto)" userId="95a88c0e-e74e-4309-9c97-d6b608e3f262" providerId="ADAL" clId="{A55082D0-25B5-4BE4-A490-4320304A6725}" dt="2025-01-21T03:15:49.070" v="0" actId="47"/>
        <pc:sldMkLst>
          <pc:docMk/>
          <pc:sldMk cId="4008326432" sldId="642"/>
        </pc:sldMkLst>
      </pc:sldChg>
      <pc:sldChg chg="del">
        <pc:chgData name="林 誠(HAYASHI Makoto)" userId="95a88c0e-e74e-4309-9c97-d6b608e3f262" providerId="ADAL" clId="{A55082D0-25B5-4BE4-A490-4320304A6725}" dt="2025-01-21T03:15:49.070" v="0" actId="47"/>
        <pc:sldMkLst>
          <pc:docMk/>
          <pc:sldMk cId="2586630307" sldId="643"/>
        </pc:sldMkLst>
      </pc:sldChg>
      <pc:sldChg chg="del">
        <pc:chgData name="林 誠(HAYASHI Makoto)" userId="95a88c0e-e74e-4309-9c97-d6b608e3f262" providerId="ADAL" clId="{A55082D0-25B5-4BE4-A490-4320304A6725}" dt="2025-02-05T01:03:49.127" v="1" actId="47"/>
        <pc:sldMkLst>
          <pc:docMk/>
          <pc:sldMk cId="4009739031" sldId="644"/>
        </pc:sldMkLst>
      </pc:sldChg>
      <pc:sldChg chg="del">
        <pc:chgData name="林 誠(HAYASHI Makoto)" userId="95a88c0e-e74e-4309-9c97-d6b608e3f262" providerId="ADAL" clId="{A55082D0-25B5-4BE4-A490-4320304A6725}" dt="2025-02-05T01:03:49.127" v="1" actId="47"/>
        <pc:sldMkLst>
          <pc:docMk/>
          <pc:sldMk cId="1543089725" sldId="645"/>
        </pc:sldMkLst>
      </pc:sldChg>
      <pc:sldChg chg="modTransition">
        <pc:chgData name="林 誠(HAYASHI Makoto)" userId="95a88c0e-e74e-4309-9c97-d6b608e3f262" providerId="ADAL" clId="{A55082D0-25B5-4BE4-A490-4320304A6725}" dt="2025-02-07T00:49:26.977" v="4"/>
        <pc:sldMkLst>
          <pc:docMk/>
          <pc:sldMk cId="403796867" sldId="2147379358"/>
        </pc:sldMkLst>
      </pc:sldChg>
      <pc:sldChg chg="addSp modSp mod">
        <pc:chgData name="林 誠(HAYASHI Makoto)" userId="95a88c0e-e74e-4309-9c97-d6b608e3f262" providerId="ADAL" clId="{A55082D0-25B5-4BE4-A490-4320304A6725}" dt="2025-02-07T00:50:59.481" v="78" actId="1076"/>
        <pc:sldMkLst>
          <pc:docMk/>
          <pc:sldMk cId="1197684915" sldId="2147379361"/>
        </pc:sldMkLst>
        <pc:spChg chg="add mod">
          <ac:chgData name="林 誠(HAYASHI Makoto)" userId="95a88c0e-e74e-4309-9c97-d6b608e3f262" providerId="ADAL" clId="{A55082D0-25B5-4BE4-A490-4320304A6725}" dt="2025-02-07T00:50:59.481" v="78" actId="1076"/>
          <ac:spMkLst>
            <pc:docMk/>
            <pc:sldMk cId="1197684915" sldId="2147379361"/>
            <ac:spMk id="2" creationId="{91ED490D-B32E-322F-BF32-DEB02FEFB5F4}"/>
          </ac:spMkLst>
        </pc:spChg>
      </pc:sldChg>
      <pc:sldChg chg="del">
        <pc:chgData name="林 誠(HAYASHI Makoto)" userId="95a88c0e-e74e-4309-9c97-d6b608e3f262" providerId="ADAL" clId="{A55082D0-25B5-4BE4-A490-4320304A6725}" dt="2025-01-21T03:15:49.070" v="0" actId="47"/>
        <pc:sldMkLst>
          <pc:docMk/>
          <pc:sldMk cId="1956273301" sldId="2147379365"/>
        </pc:sldMkLst>
      </pc:sldChg>
      <pc:sldChg chg="del">
        <pc:chgData name="林 誠(HAYASHI Makoto)" userId="95a88c0e-e74e-4309-9c97-d6b608e3f262" providerId="ADAL" clId="{A55082D0-25B5-4BE4-A490-4320304A6725}" dt="2025-01-21T03:15:49.070" v="0" actId="47"/>
        <pc:sldMkLst>
          <pc:docMk/>
          <pc:sldMk cId="3718637712" sldId="2147379366"/>
        </pc:sldMkLst>
      </pc:sldChg>
      <pc:sldChg chg="del">
        <pc:chgData name="林 誠(HAYASHI Makoto)" userId="95a88c0e-e74e-4309-9c97-d6b608e3f262" providerId="ADAL" clId="{A55082D0-25B5-4BE4-A490-4320304A6725}" dt="2025-01-21T03:15:49.070" v="0" actId="47"/>
        <pc:sldMkLst>
          <pc:docMk/>
          <pc:sldMk cId="1168598964" sldId="2147379368"/>
        </pc:sldMkLst>
      </pc:sldChg>
      <pc:sldChg chg="del">
        <pc:chgData name="林 誠(HAYASHI Makoto)" userId="95a88c0e-e74e-4309-9c97-d6b608e3f262" providerId="ADAL" clId="{A55082D0-25B5-4BE4-A490-4320304A6725}" dt="2025-01-21T03:15:49.070" v="0" actId="47"/>
        <pc:sldMkLst>
          <pc:docMk/>
          <pc:sldMk cId="4133260830" sldId="2147379370"/>
        </pc:sldMkLst>
      </pc:sldChg>
      <pc:sldChg chg="del">
        <pc:chgData name="林 誠(HAYASHI Makoto)" userId="95a88c0e-e74e-4309-9c97-d6b608e3f262" providerId="ADAL" clId="{A55082D0-25B5-4BE4-A490-4320304A6725}" dt="2025-01-21T03:15:49.070" v="0" actId="47"/>
        <pc:sldMkLst>
          <pc:docMk/>
          <pc:sldMk cId="2774150407" sldId="2147379371"/>
        </pc:sldMkLst>
      </pc:sldChg>
      <pc:sldChg chg="del">
        <pc:chgData name="林 誠(HAYASHI Makoto)" userId="95a88c0e-e74e-4309-9c97-d6b608e3f262" providerId="ADAL" clId="{A55082D0-25B5-4BE4-A490-4320304A6725}" dt="2025-01-21T03:15:49.070" v="0" actId="47"/>
        <pc:sldMkLst>
          <pc:docMk/>
          <pc:sldMk cId="825977942" sldId="2147379374"/>
        </pc:sldMkLst>
      </pc:sldChg>
      <pc:sldChg chg="del">
        <pc:chgData name="林 誠(HAYASHI Makoto)" userId="95a88c0e-e74e-4309-9c97-d6b608e3f262" providerId="ADAL" clId="{A55082D0-25B5-4BE4-A490-4320304A6725}" dt="2025-01-21T03:15:49.070" v="0" actId="47"/>
        <pc:sldMkLst>
          <pc:docMk/>
          <pc:sldMk cId="1300297208" sldId="2147379375"/>
        </pc:sldMkLst>
      </pc:sldChg>
      <pc:sldChg chg="del">
        <pc:chgData name="林 誠(HAYASHI Makoto)" userId="95a88c0e-e74e-4309-9c97-d6b608e3f262" providerId="ADAL" clId="{A55082D0-25B5-4BE4-A490-4320304A6725}" dt="2025-01-21T03:15:49.070" v="0" actId="47"/>
        <pc:sldMkLst>
          <pc:docMk/>
          <pc:sldMk cId="1458359496" sldId="2147379376"/>
        </pc:sldMkLst>
      </pc:sldChg>
      <pc:sldChg chg="modTransition">
        <pc:chgData name="林 誠(HAYASHI Makoto)" userId="95a88c0e-e74e-4309-9c97-d6b608e3f262" providerId="ADAL" clId="{A55082D0-25B5-4BE4-A490-4320304A6725}" dt="2025-02-07T00:33:03.023" v="3"/>
        <pc:sldMkLst>
          <pc:docMk/>
          <pc:sldMk cId="4040013317" sldId="2147477029"/>
        </pc:sldMkLst>
      </pc:sldChg>
      <pc:sldChg chg="modTransition">
        <pc:chgData name="林 誠(HAYASHI Makoto)" userId="95a88c0e-e74e-4309-9c97-d6b608e3f262" providerId="ADAL" clId="{A55082D0-25B5-4BE4-A490-4320304A6725}" dt="2025-02-07T00:33:03.023" v="3"/>
        <pc:sldMkLst>
          <pc:docMk/>
          <pc:sldMk cId="1021028085" sldId="2147477042"/>
        </pc:sldMkLst>
      </pc:sldChg>
      <pc:sldChg chg="modTransition">
        <pc:chgData name="林 誠(HAYASHI Makoto)" userId="95a88c0e-e74e-4309-9c97-d6b608e3f262" providerId="ADAL" clId="{A55082D0-25B5-4BE4-A490-4320304A6725}" dt="2025-02-07T00:33:03.023" v="3"/>
        <pc:sldMkLst>
          <pc:docMk/>
          <pc:sldMk cId="1493409658" sldId="2147477046"/>
        </pc:sldMkLst>
      </pc:sldChg>
      <pc:sldChg chg="modTransition">
        <pc:chgData name="林 誠(HAYASHI Makoto)" userId="95a88c0e-e74e-4309-9c97-d6b608e3f262" providerId="ADAL" clId="{A55082D0-25B5-4BE4-A490-4320304A6725}" dt="2025-02-07T00:33:03.023" v="3"/>
        <pc:sldMkLst>
          <pc:docMk/>
          <pc:sldMk cId="1985542856" sldId="2147477066"/>
        </pc:sldMkLst>
      </pc:sldChg>
      <pc:sldChg chg="modTransition">
        <pc:chgData name="林 誠(HAYASHI Makoto)" userId="95a88c0e-e74e-4309-9c97-d6b608e3f262" providerId="ADAL" clId="{A55082D0-25B5-4BE4-A490-4320304A6725}" dt="2025-02-07T00:33:03.023" v="3"/>
        <pc:sldMkLst>
          <pc:docMk/>
          <pc:sldMk cId="2019672797" sldId="2147477067"/>
        </pc:sldMkLst>
      </pc:sldChg>
      <pc:sldChg chg="modTransition">
        <pc:chgData name="林 誠(HAYASHI Makoto)" userId="95a88c0e-e74e-4309-9c97-d6b608e3f262" providerId="ADAL" clId="{A55082D0-25B5-4BE4-A490-4320304A6725}" dt="2025-02-07T00:33:03.023" v="3"/>
        <pc:sldMkLst>
          <pc:docMk/>
          <pc:sldMk cId="2605918862" sldId="2147477070"/>
        </pc:sldMkLst>
      </pc:sldChg>
      <pc:sldChg chg="modTransition">
        <pc:chgData name="林 誠(HAYASHI Makoto)" userId="95a88c0e-e74e-4309-9c97-d6b608e3f262" providerId="ADAL" clId="{A55082D0-25B5-4BE4-A490-4320304A6725}" dt="2025-02-07T00:33:03.023" v="3"/>
        <pc:sldMkLst>
          <pc:docMk/>
          <pc:sldMk cId="3241966011" sldId="2147477075"/>
        </pc:sldMkLst>
      </pc:sldChg>
      <pc:sldChg chg="modTransition">
        <pc:chgData name="林 誠(HAYASHI Makoto)" userId="95a88c0e-e74e-4309-9c97-d6b608e3f262" providerId="ADAL" clId="{A55082D0-25B5-4BE4-A490-4320304A6725}" dt="2025-02-07T00:33:03.023" v="3"/>
        <pc:sldMkLst>
          <pc:docMk/>
          <pc:sldMk cId="556582855" sldId="2147477076"/>
        </pc:sldMkLst>
      </pc:sldChg>
      <pc:sldChg chg="modTransition">
        <pc:chgData name="林 誠(HAYASHI Makoto)" userId="95a88c0e-e74e-4309-9c97-d6b608e3f262" providerId="ADAL" clId="{A55082D0-25B5-4BE4-A490-4320304A6725}" dt="2025-02-07T00:33:03.023" v="3"/>
        <pc:sldMkLst>
          <pc:docMk/>
          <pc:sldMk cId="1835453504" sldId="2147481095"/>
        </pc:sldMkLst>
      </pc:sldChg>
      <pc:sldChg chg="modTransition">
        <pc:chgData name="林 誠(HAYASHI Makoto)" userId="95a88c0e-e74e-4309-9c97-d6b608e3f262" providerId="ADAL" clId="{A55082D0-25B5-4BE4-A490-4320304A6725}" dt="2025-02-07T00:33:03.023" v="3"/>
        <pc:sldMkLst>
          <pc:docMk/>
          <pc:sldMk cId="3597440354" sldId="2147481106"/>
        </pc:sldMkLst>
      </pc:sldChg>
      <pc:sldChg chg="modTransition">
        <pc:chgData name="林 誠(HAYASHI Makoto)" userId="95a88c0e-e74e-4309-9c97-d6b608e3f262" providerId="ADAL" clId="{A55082D0-25B5-4BE4-A490-4320304A6725}" dt="2025-02-07T00:33:03.023" v="3"/>
        <pc:sldMkLst>
          <pc:docMk/>
          <pc:sldMk cId="2457989967" sldId="2147481107"/>
        </pc:sldMkLst>
      </pc:sldChg>
      <pc:sldChg chg="modTransition">
        <pc:chgData name="林 誠(HAYASHI Makoto)" userId="95a88c0e-e74e-4309-9c97-d6b608e3f262" providerId="ADAL" clId="{A55082D0-25B5-4BE4-A490-4320304A6725}" dt="2025-02-07T00:33:03.023" v="3"/>
        <pc:sldMkLst>
          <pc:docMk/>
          <pc:sldMk cId="1819117595" sldId="2147481108"/>
        </pc:sldMkLst>
      </pc:sldChg>
      <pc:sldChg chg="modTransition">
        <pc:chgData name="林 誠(HAYASHI Makoto)" userId="95a88c0e-e74e-4309-9c97-d6b608e3f262" providerId="ADAL" clId="{A55082D0-25B5-4BE4-A490-4320304A6725}" dt="2025-02-07T00:33:03.023" v="3"/>
        <pc:sldMkLst>
          <pc:docMk/>
          <pc:sldMk cId="2083605659" sldId="2147481109"/>
        </pc:sldMkLst>
      </pc:sldChg>
      <pc:sldChg chg="modTransition">
        <pc:chgData name="林 誠(HAYASHI Makoto)" userId="95a88c0e-e74e-4309-9c97-d6b608e3f262" providerId="ADAL" clId="{A55082D0-25B5-4BE4-A490-4320304A6725}" dt="2025-02-07T00:33:03.023" v="3"/>
        <pc:sldMkLst>
          <pc:docMk/>
          <pc:sldMk cId="67881493" sldId="2147481110"/>
        </pc:sldMkLst>
      </pc:sldChg>
      <pc:sldChg chg="modTransition">
        <pc:chgData name="林 誠(HAYASHI Makoto)" userId="95a88c0e-e74e-4309-9c97-d6b608e3f262" providerId="ADAL" clId="{A55082D0-25B5-4BE4-A490-4320304A6725}" dt="2025-02-07T00:33:03.023" v="3"/>
        <pc:sldMkLst>
          <pc:docMk/>
          <pc:sldMk cId="3849493114" sldId="2147481111"/>
        </pc:sldMkLst>
      </pc:sldChg>
      <pc:sldChg chg="modTransition">
        <pc:chgData name="林 誠(HAYASHI Makoto)" userId="95a88c0e-e74e-4309-9c97-d6b608e3f262" providerId="ADAL" clId="{A55082D0-25B5-4BE4-A490-4320304A6725}" dt="2025-02-07T00:49:38.424" v="6"/>
        <pc:sldMkLst>
          <pc:docMk/>
          <pc:sldMk cId="106876346" sldId="2147481112"/>
        </pc:sldMkLst>
      </pc:sldChg>
      <pc:sldChg chg="modTransition">
        <pc:chgData name="林 誠(HAYASHI Makoto)" userId="95a88c0e-e74e-4309-9c97-d6b608e3f262" providerId="ADAL" clId="{A55082D0-25B5-4BE4-A490-4320304A6725}" dt="2025-02-07T00:33:03.023" v="3"/>
        <pc:sldMkLst>
          <pc:docMk/>
          <pc:sldMk cId="605313648" sldId="2147481113"/>
        </pc:sldMkLst>
      </pc:sldChg>
      <pc:sldChg chg="modTransition">
        <pc:chgData name="林 誠(HAYASHI Makoto)" userId="95a88c0e-e74e-4309-9c97-d6b608e3f262" providerId="ADAL" clId="{A55082D0-25B5-4BE4-A490-4320304A6725}" dt="2025-02-07T00:33:03.023" v="3"/>
        <pc:sldMkLst>
          <pc:docMk/>
          <pc:sldMk cId="2090955743" sldId="2147481115"/>
        </pc:sldMkLst>
      </pc:sldChg>
      <pc:sldChg chg="del">
        <pc:chgData name="林 誠(HAYASHI Makoto)" userId="95a88c0e-e74e-4309-9c97-d6b608e3f262" providerId="ADAL" clId="{A55082D0-25B5-4BE4-A490-4320304A6725}" dt="2025-02-07T00:04:13.281" v="2" actId="47"/>
        <pc:sldMkLst>
          <pc:docMk/>
          <pc:sldMk cId="1978747257" sldId="2147481116"/>
        </pc:sldMkLst>
      </pc:sldChg>
      <pc:sldChg chg="del">
        <pc:chgData name="林 誠(HAYASHI Makoto)" userId="95a88c0e-e74e-4309-9c97-d6b608e3f262" providerId="ADAL" clId="{A55082D0-25B5-4BE4-A490-4320304A6725}" dt="2025-02-07T00:04:13.281" v="2" actId="47"/>
        <pc:sldMkLst>
          <pc:docMk/>
          <pc:sldMk cId="1080995514" sldId="2147481117"/>
        </pc:sldMkLst>
      </pc:sldChg>
      <pc:sldChg chg="del">
        <pc:chgData name="林 誠(HAYASHI Makoto)" userId="95a88c0e-e74e-4309-9c97-d6b608e3f262" providerId="ADAL" clId="{A55082D0-25B5-4BE4-A490-4320304A6725}" dt="2025-02-07T00:04:13.281" v="2" actId="47"/>
        <pc:sldMkLst>
          <pc:docMk/>
          <pc:sldMk cId="573762944" sldId="2147481118"/>
        </pc:sldMkLst>
      </pc:sldChg>
      <pc:sldChg chg="del">
        <pc:chgData name="林 誠(HAYASHI Makoto)" userId="95a88c0e-e74e-4309-9c97-d6b608e3f262" providerId="ADAL" clId="{A55082D0-25B5-4BE4-A490-4320304A6725}" dt="2025-02-07T00:04:13.281" v="2" actId="47"/>
        <pc:sldMkLst>
          <pc:docMk/>
          <pc:sldMk cId="2953097068" sldId="2147481119"/>
        </pc:sldMkLst>
      </pc:sldChg>
      <pc:sldChg chg="del">
        <pc:chgData name="林 誠(HAYASHI Makoto)" userId="95a88c0e-e74e-4309-9c97-d6b608e3f262" providerId="ADAL" clId="{A55082D0-25B5-4BE4-A490-4320304A6725}" dt="2025-02-07T00:04:13.281" v="2" actId="47"/>
        <pc:sldMkLst>
          <pc:docMk/>
          <pc:sldMk cId="864568048" sldId="2147481120"/>
        </pc:sldMkLst>
      </pc:sldChg>
      <pc:sldChg chg="del">
        <pc:chgData name="林 誠(HAYASHI Makoto)" userId="95a88c0e-e74e-4309-9c97-d6b608e3f262" providerId="ADAL" clId="{A55082D0-25B5-4BE4-A490-4320304A6725}" dt="2025-02-07T00:04:13.281" v="2" actId="47"/>
        <pc:sldMkLst>
          <pc:docMk/>
          <pc:sldMk cId="580688117" sldId="2147481121"/>
        </pc:sldMkLst>
      </pc:sldChg>
      <pc:sldChg chg="del">
        <pc:chgData name="林 誠(HAYASHI Makoto)" userId="95a88c0e-e74e-4309-9c97-d6b608e3f262" providerId="ADAL" clId="{A55082D0-25B5-4BE4-A490-4320304A6725}" dt="2025-02-07T00:04:13.281" v="2" actId="47"/>
        <pc:sldMkLst>
          <pc:docMk/>
          <pc:sldMk cId="3377505758" sldId="2147481122"/>
        </pc:sldMkLst>
      </pc:sldChg>
      <pc:sldChg chg="del">
        <pc:chgData name="林 誠(HAYASHI Makoto)" userId="95a88c0e-e74e-4309-9c97-d6b608e3f262" providerId="ADAL" clId="{A55082D0-25B5-4BE4-A490-4320304A6725}" dt="2025-02-07T00:04:13.281" v="2" actId="47"/>
        <pc:sldMkLst>
          <pc:docMk/>
          <pc:sldMk cId="3384786766" sldId="2147481123"/>
        </pc:sldMkLst>
      </pc:sldChg>
      <pc:sldChg chg="del">
        <pc:chgData name="林 誠(HAYASHI Makoto)" userId="95a88c0e-e74e-4309-9c97-d6b608e3f262" providerId="ADAL" clId="{A55082D0-25B5-4BE4-A490-4320304A6725}" dt="2025-02-07T00:04:13.281" v="2" actId="47"/>
        <pc:sldMkLst>
          <pc:docMk/>
          <pc:sldMk cId="259384734" sldId="2147481124"/>
        </pc:sldMkLst>
      </pc:sldChg>
      <pc:sldChg chg="del">
        <pc:chgData name="林 誠(HAYASHI Makoto)" userId="95a88c0e-e74e-4309-9c97-d6b608e3f262" providerId="ADAL" clId="{A55082D0-25B5-4BE4-A490-4320304A6725}" dt="2025-02-07T00:04:13.281" v="2" actId="47"/>
        <pc:sldMkLst>
          <pc:docMk/>
          <pc:sldMk cId="2865974178" sldId="2147481125"/>
        </pc:sldMkLst>
      </pc:sldChg>
      <pc:sldChg chg="del">
        <pc:chgData name="林 誠(HAYASHI Makoto)" userId="95a88c0e-e74e-4309-9c97-d6b608e3f262" providerId="ADAL" clId="{A55082D0-25B5-4BE4-A490-4320304A6725}" dt="2025-02-07T00:04:13.281" v="2" actId="47"/>
        <pc:sldMkLst>
          <pc:docMk/>
          <pc:sldMk cId="4230301711" sldId="2147481126"/>
        </pc:sldMkLst>
      </pc:sldChg>
      <pc:sldChg chg="del">
        <pc:chgData name="林 誠(HAYASHI Makoto)" userId="95a88c0e-e74e-4309-9c97-d6b608e3f262" providerId="ADAL" clId="{A55082D0-25B5-4BE4-A490-4320304A6725}" dt="2025-02-07T00:04:13.281" v="2" actId="47"/>
        <pc:sldMkLst>
          <pc:docMk/>
          <pc:sldMk cId="4085020637" sldId="2147481127"/>
        </pc:sldMkLst>
      </pc:sldChg>
      <pc:sldChg chg="del">
        <pc:chgData name="林 誠(HAYASHI Makoto)" userId="95a88c0e-e74e-4309-9c97-d6b608e3f262" providerId="ADAL" clId="{A55082D0-25B5-4BE4-A490-4320304A6725}" dt="2025-02-07T00:04:13.281" v="2" actId="47"/>
        <pc:sldMkLst>
          <pc:docMk/>
          <pc:sldMk cId="83664384" sldId="2147481128"/>
        </pc:sldMkLst>
      </pc:sldChg>
      <pc:sldChg chg="del">
        <pc:chgData name="林 誠(HAYASHI Makoto)" userId="95a88c0e-e74e-4309-9c97-d6b608e3f262" providerId="ADAL" clId="{A55082D0-25B5-4BE4-A490-4320304A6725}" dt="2025-02-07T00:04:13.281" v="2" actId="47"/>
        <pc:sldMkLst>
          <pc:docMk/>
          <pc:sldMk cId="4114017188" sldId="2147481129"/>
        </pc:sldMkLst>
      </pc:sldChg>
      <pc:sldChg chg="del">
        <pc:chgData name="林 誠(HAYASHI Makoto)" userId="95a88c0e-e74e-4309-9c97-d6b608e3f262" providerId="ADAL" clId="{A55082D0-25B5-4BE4-A490-4320304A6725}" dt="2025-02-07T00:04:13.281" v="2" actId="47"/>
        <pc:sldMkLst>
          <pc:docMk/>
          <pc:sldMk cId="1134622174" sldId="2147481130"/>
        </pc:sldMkLst>
      </pc:sldChg>
      <pc:sldChg chg="del">
        <pc:chgData name="林 誠(HAYASHI Makoto)" userId="95a88c0e-e74e-4309-9c97-d6b608e3f262" providerId="ADAL" clId="{A55082D0-25B5-4BE4-A490-4320304A6725}" dt="2025-02-07T00:04:13.281" v="2" actId="47"/>
        <pc:sldMkLst>
          <pc:docMk/>
          <pc:sldMk cId="407638822" sldId="2147481131"/>
        </pc:sldMkLst>
      </pc:sldChg>
      <pc:sldChg chg="del">
        <pc:chgData name="林 誠(HAYASHI Makoto)" userId="95a88c0e-e74e-4309-9c97-d6b608e3f262" providerId="ADAL" clId="{A55082D0-25B5-4BE4-A490-4320304A6725}" dt="2025-02-07T00:04:13.281" v="2" actId="47"/>
        <pc:sldMkLst>
          <pc:docMk/>
          <pc:sldMk cId="3503038896" sldId="2147481132"/>
        </pc:sldMkLst>
      </pc:sldChg>
      <pc:sldChg chg="del">
        <pc:chgData name="林 誠(HAYASHI Makoto)" userId="95a88c0e-e74e-4309-9c97-d6b608e3f262" providerId="ADAL" clId="{A55082D0-25B5-4BE4-A490-4320304A6725}" dt="2025-02-07T00:04:13.281" v="2" actId="47"/>
        <pc:sldMkLst>
          <pc:docMk/>
          <pc:sldMk cId="391140821" sldId="2147481133"/>
        </pc:sldMkLst>
      </pc:sldChg>
      <pc:sldChg chg="del">
        <pc:chgData name="林 誠(HAYASHI Makoto)" userId="95a88c0e-e74e-4309-9c97-d6b608e3f262" providerId="ADAL" clId="{A55082D0-25B5-4BE4-A490-4320304A6725}" dt="2025-02-07T00:04:13.281" v="2" actId="47"/>
        <pc:sldMkLst>
          <pc:docMk/>
          <pc:sldMk cId="1145422645" sldId="2147481134"/>
        </pc:sldMkLst>
      </pc:sldChg>
      <pc:sldChg chg="del">
        <pc:chgData name="林 誠(HAYASHI Makoto)" userId="95a88c0e-e74e-4309-9c97-d6b608e3f262" providerId="ADAL" clId="{A55082D0-25B5-4BE4-A490-4320304A6725}" dt="2025-02-07T00:04:13.281" v="2" actId="47"/>
        <pc:sldMkLst>
          <pc:docMk/>
          <pc:sldMk cId="1370906950" sldId="2147481135"/>
        </pc:sldMkLst>
      </pc:sldChg>
      <pc:sldChg chg="del">
        <pc:chgData name="林 誠(HAYASHI Makoto)" userId="95a88c0e-e74e-4309-9c97-d6b608e3f262" providerId="ADAL" clId="{A55082D0-25B5-4BE4-A490-4320304A6725}" dt="2025-02-07T00:04:13.281" v="2" actId="47"/>
        <pc:sldMkLst>
          <pc:docMk/>
          <pc:sldMk cId="3153260845" sldId="2147481136"/>
        </pc:sldMkLst>
      </pc:sldChg>
      <pc:sldChg chg="del">
        <pc:chgData name="林 誠(HAYASHI Makoto)" userId="95a88c0e-e74e-4309-9c97-d6b608e3f262" providerId="ADAL" clId="{A55082D0-25B5-4BE4-A490-4320304A6725}" dt="2025-02-07T00:04:13.281" v="2" actId="47"/>
        <pc:sldMkLst>
          <pc:docMk/>
          <pc:sldMk cId="3502249669" sldId="2147481137"/>
        </pc:sldMkLst>
      </pc:sldChg>
      <pc:sldChg chg="del">
        <pc:chgData name="林 誠(HAYASHI Makoto)" userId="95a88c0e-e74e-4309-9c97-d6b608e3f262" providerId="ADAL" clId="{A55082D0-25B5-4BE4-A490-4320304A6725}" dt="2025-02-07T00:04:13.281" v="2" actId="47"/>
        <pc:sldMkLst>
          <pc:docMk/>
          <pc:sldMk cId="2050433397" sldId="2147481138"/>
        </pc:sldMkLst>
      </pc:sldChg>
    </pc:docChg>
  </pc:docChgLst>
  <pc:docChgLst>
    <pc:chgData name="金井 大輔(KANAI Daisuke)" userId="S::daisuke.kanai.b7z@cao.go.jp::382a8e42-bd56-4cba-a8de-2dac091830e6" providerId="AD" clId="Web-{BB63F1F4-5B47-A03F-0099-CC8FB4DA326D}"/>
    <pc:docChg chg="delSld modSld modSection">
      <pc:chgData name="金井 大輔(KANAI Daisuke)" userId="S::daisuke.kanai.b7z@cao.go.jp::382a8e42-bd56-4cba-a8de-2dac091830e6" providerId="AD" clId="Web-{BB63F1F4-5B47-A03F-0099-CC8FB4DA326D}" dt="2025-01-27T02:11:43.074" v="4"/>
      <pc:docMkLst>
        <pc:docMk/>
      </pc:docMkLst>
      <pc:sldChg chg="delSp">
        <pc:chgData name="金井 大輔(KANAI Daisuke)" userId="S::daisuke.kanai.b7z@cao.go.jp::382a8e42-bd56-4cba-a8de-2dac091830e6" providerId="AD" clId="Web-{BB63F1F4-5B47-A03F-0099-CC8FB4DA326D}" dt="2025-01-27T02:11:43.074" v="4"/>
        <pc:sldMkLst>
          <pc:docMk/>
          <pc:sldMk cId="2595368411" sldId="2147379377"/>
        </pc:sldMkLst>
        <pc:spChg chg="del">
          <ac:chgData name="金井 大輔(KANAI Daisuke)" userId="S::daisuke.kanai.b7z@cao.go.jp::382a8e42-bd56-4cba-a8de-2dac091830e6" providerId="AD" clId="Web-{BB63F1F4-5B47-A03F-0099-CC8FB4DA326D}" dt="2025-01-27T02:11:43.074" v="4"/>
          <ac:spMkLst>
            <pc:docMk/>
            <pc:sldMk cId="2595368411" sldId="2147379377"/>
            <ac:spMk id="4" creationId="{E1344181-C40B-F24A-CAF2-5BCBA521C139}"/>
          </ac:spMkLst>
        </pc:spChg>
      </pc:sldChg>
      <pc:sldChg chg="del">
        <pc:chgData name="金井 大輔(KANAI Daisuke)" userId="S::daisuke.kanai.b7z@cao.go.jp::382a8e42-bd56-4cba-a8de-2dac091830e6" providerId="AD" clId="Web-{BB63F1F4-5B47-A03F-0099-CC8FB4DA326D}" dt="2025-01-27T02:11:38.074" v="3"/>
        <pc:sldMkLst>
          <pc:docMk/>
          <pc:sldMk cId="3078244533" sldId="2147379378"/>
        </pc:sldMkLst>
      </pc:sldChg>
      <pc:sldChg chg="del">
        <pc:chgData name="金井 大輔(KANAI Daisuke)" userId="S::daisuke.kanai.b7z@cao.go.jp::382a8e42-bd56-4cba-a8de-2dac091830e6" providerId="AD" clId="Web-{BB63F1F4-5B47-A03F-0099-CC8FB4DA326D}" dt="2025-01-27T02:11:34.777" v="2"/>
        <pc:sldMkLst>
          <pc:docMk/>
          <pc:sldMk cId="3928178243" sldId="2147379380"/>
        </pc:sldMkLst>
      </pc:sldChg>
      <pc:sldChg chg="del">
        <pc:chgData name="金井 大輔(KANAI Daisuke)" userId="S::daisuke.kanai.b7z@cao.go.jp::382a8e42-bd56-4cba-a8de-2dac091830e6" providerId="AD" clId="Web-{BB63F1F4-5B47-A03F-0099-CC8FB4DA326D}" dt="2025-01-27T02:11:31.699" v="1"/>
        <pc:sldMkLst>
          <pc:docMk/>
          <pc:sldMk cId="3292249956" sldId="2147379382"/>
        </pc:sldMkLst>
      </pc:sldChg>
      <pc:sldChg chg="del">
        <pc:chgData name="金井 大輔(KANAI Daisuke)" userId="S::daisuke.kanai.b7z@cao.go.jp::382a8e42-bd56-4cba-a8de-2dac091830e6" providerId="AD" clId="Web-{BB63F1F4-5B47-A03F-0099-CC8FB4DA326D}" dt="2025-01-27T02:11:30.339" v="0"/>
        <pc:sldMkLst>
          <pc:docMk/>
          <pc:sldMk cId="1655818699" sldId="2147379384"/>
        </pc:sldMkLst>
      </pc:sldChg>
    </pc:docChg>
  </pc:docChgLst>
  <pc:docChgLst>
    <pc:chgData name="林 誠(HAYASHI Makoto)" userId="95a88c0e-e74e-4309-9c97-d6b608e3f262" providerId="ADAL" clId="{D104EE30-56BB-4DF1-9E69-6AA583B6AB6C}"/>
    <pc:docChg chg="custSel delSld modSld delSection modSection">
      <pc:chgData name="林 誠(HAYASHI Makoto)" userId="95a88c0e-e74e-4309-9c97-d6b608e3f262" providerId="ADAL" clId="{D104EE30-56BB-4DF1-9E69-6AA583B6AB6C}" dt="2025-02-07T03:55:08.025" v="40" actId="20577"/>
      <pc:docMkLst>
        <pc:docMk/>
      </pc:docMkLst>
      <pc:sldChg chg="modTransition">
        <pc:chgData name="林 誠(HAYASHI Makoto)" userId="95a88c0e-e74e-4309-9c97-d6b608e3f262" providerId="ADAL" clId="{D104EE30-56BB-4DF1-9E69-6AA583B6AB6C}" dt="2025-02-07T03:50:52.832" v="3"/>
        <pc:sldMkLst>
          <pc:docMk/>
          <pc:sldMk cId="829938341" sldId="300"/>
        </pc:sldMkLst>
      </pc:sldChg>
      <pc:sldChg chg="modSp mod">
        <pc:chgData name="林 誠(HAYASHI Makoto)" userId="95a88c0e-e74e-4309-9c97-d6b608e3f262" providerId="ADAL" clId="{D104EE30-56BB-4DF1-9E69-6AA583B6AB6C}" dt="2025-02-07T03:54:07.612" v="24" actId="20577"/>
        <pc:sldMkLst>
          <pc:docMk/>
          <pc:sldMk cId="2737191422" sldId="504"/>
        </pc:sldMkLst>
        <pc:spChg chg="mod">
          <ac:chgData name="林 誠(HAYASHI Makoto)" userId="95a88c0e-e74e-4309-9c97-d6b608e3f262" providerId="ADAL" clId="{D104EE30-56BB-4DF1-9E69-6AA583B6AB6C}" dt="2025-02-07T03:54:07.612" v="24" actId="20577"/>
          <ac:spMkLst>
            <pc:docMk/>
            <pc:sldMk cId="2737191422" sldId="504"/>
            <ac:spMk id="19" creationId="{5893569B-876A-4AE9-8D0B-6776E223F4FD}"/>
          </ac:spMkLst>
        </pc:spChg>
      </pc:sldChg>
      <pc:sldChg chg="modSp mod">
        <pc:chgData name="林 誠(HAYASHI Makoto)" userId="95a88c0e-e74e-4309-9c97-d6b608e3f262" providerId="ADAL" clId="{D104EE30-56BB-4DF1-9E69-6AA583B6AB6C}" dt="2025-02-07T03:53:19.176" v="10" actId="20577"/>
        <pc:sldMkLst>
          <pc:docMk/>
          <pc:sldMk cId="1451366755" sldId="560"/>
        </pc:sldMkLst>
        <pc:spChg chg="mod">
          <ac:chgData name="林 誠(HAYASHI Makoto)" userId="95a88c0e-e74e-4309-9c97-d6b608e3f262" providerId="ADAL" clId="{D104EE30-56BB-4DF1-9E69-6AA583B6AB6C}" dt="2025-02-07T03:53:19.176" v="10" actId="20577"/>
          <ac:spMkLst>
            <pc:docMk/>
            <pc:sldMk cId="1451366755" sldId="560"/>
            <ac:spMk id="14" creationId="{0C8F7798-B76C-4C96-8BCB-4C45BD7B33C2}"/>
          </ac:spMkLst>
        </pc:spChg>
      </pc:sldChg>
      <pc:sldChg chg="modSp mod">
        <pc:chgData name="林 誠(HAYASHI Makoto)" userId="95a88c0e-e74e-4309-9c97-d6b608e3f262" providerId="ADAL" clId="{D104EE30-56BB-4DF1-9E69-6AA583B6AB6C}" dt="2025-02-07T03:53:45.833" v="18" actId="20577"/>
        <pc:sldMkLst>
          <pc:docMk/>
          <pc:sldMk cId="2905086862" sldId="568"/>
        </pc:sldMkLst>
        <pc:spChg chg="mod">
          <ac:chgData name="林 誠(HAYASHI Makoto)" userId="95a88c0e-e74e-4309-9c97-d6b608e3f262" providerId="ADAL" clId="{D104EE30-56BB-4DF1-9E69-6AA583B6AB6C}" dt="2025-02-07T03:53:45.833" v="18" actId="20577"/>
          <ac:spMkLst>
            <pc:docMk/>
            <pc:sldMk cId="2905086862" sldId="568"/>
            <ac:spMk id="12" creationId="{60F806F0-99EC-4DFA-AB24-AFB004B3DF1A}"/>
          </ac:spMkLst>
        </pc:spChg>
      </pc:sldChg>
      <pc:sldChg chg="modSp mod">
        <pc:chgData name="林 誠(HAYASHI Makoto)" userId="95a88c0e-e74e-4309-9c97-d6b608e3f262" providerId="ADAL" clId="{D104EE30-56BB-4DF1-9E69-6AA583B6AB6C}" dt="2025-02-07T03:53:52.984" v="20" actId="20577"/>
        <pc:sldMkLst>
          <pc:docMk/>
          <pc:sldMk cId="3969929307" sldId="569"/>
        </pc:sldMkLst>
        <pc:spChg chg="mod">
          <ac:chgData name="林 誠(HAYASHI Makoto)" userId="95a88c0e-e74e-4309-9c97-d6b608e3f262" providerId="ADAL" clId="{D104EE30-56BB-4DF1-9E69-6AA583B6AB6C}" dt="2025-02-07T03:53:52.984" v="20" actId="20577"/>
          <ac:spMkLst>
            <pc:docMk/>
            <pc:sldMk cId="3969929307" sldId="569"/>
            <ac:spMk id="12" creationId="{60376FE5-45FC-430A-B8B1-3B548B43E535}"/>
          </ac:spMkLst>
        </pc:spChg>
      </pc:sldChg>
      <pc:sldChg chg="modSp mod">
        <pc:chgData name="林 誠(HAYASHI Makoto)" userId="95a88c0e-e74e-4309-9c97-d6b608e3f262" providerId="ADAL" clId="{D104EE30-56BB-4DF1-9E69-6AA583B6AB6C}" dt="2025-02-07T03:53:58.668" v="22" actId="20577"/>
        <pc:sldMkLst>
          <pc:docMk/>
          <pc:sldMk cId="1138926428" sldId="570"/>
        </pc:sldMkLst>
        <pc:spChg chg="mod">
          <ac:chgData name="林 誠(HAYASHI Makoto)" userId="95a88c0e-e74e-4309-9c97-d6b608e3f262" providerId="ADAL" clId="{D104EE30-56BB-4DF1-9E69-6AA583B6AB6C}" dt="2025-02-07T03:53:58.668" v="22" actId="20577"/>
          <ac:spMkLst>
            <pc:docMk/>
            <pc:sldMk cId="1138926428" sldId="570"/>
            <ac:spMk id="11" creationId="{9B839645-7440-4CB8-9265-2F469D3322A1}"/>
          </ac:spMkLst>
        </pc:spChg>
      </pc:sldChg>
      <pc:sldChg chg="modSp mod">
        <pc:chgData name="林 誠(HAYASHI Makoto)" userId="95a88c0e-e74e-4309-9c97-d6b608e3f262" providerId="ADAL" clId="{D104EE30-56BB-4DF1-9E69-6AA583B6AB6C}" dt="2025-02-07T03:54:16.262" v="26" actId="20577"/>
        <pc:sldMkLst>
          <pc:docMk/>
          <pc:sldMk cId="2462317974" sldId="571"/>
        </pc:sldMkLst>
        <pc:spChg chg="mod">
          <ac:chgData name="林 誠(HAYASHI Makoto)" userId="95a88c0e-e74e-4309-9c97-d6b608e3f262" providerId="ADAL" clId="{D104EE30-56BB-4DF1-9E69-6AA583B6AB6C}" dt="2025-02-07T03:54:16.262" v="26" actId="20577"/>
          <ac:spMkLst>
            <pc:docMk/>
            <pc:sldMk cId="2462317974" sldId="571"/>
            <ac:spMk id="27" creationId="{D0F14F95-91BB-4CB5-80F3-D60E15289762}"/>
          </ac:spMkLst>
        </pc:spChg>
      </pc:sldChg>
      <pc:sldChg chg="modSp mod">
        <pc:chgData name="林 誠(HAYASHI Makoto)" userId="95a88c0e-e74e-4309-9c97-d6b608e3f262" providerId="ADAL" clId="{D104EE30-56BB-4DF1-9E69-6AA583B6AB6C}" dt="2025-02-07T03:54:28.124" v="30" actId="20577"/>
        <pc:sldMkLst>
          <pc:docMk/>
          <pc:sldMk cId="436410740" sldId="572"/>
        </pc:sldMkLst>
        <pc:spChg chg="mod">
          <ac:chgData name="林 誠(HAYASHI Makoto)" userId="95a88c0e-e74e-4309-9c97-d6b608e3f262" providerId="ADAL" clId="{D104EE30-56BB-4DF1-9E69-6AA583B6AB6C}" dt="2025-02-07T03:54:28.124" v="30" actId="20577"/>
          <ac:spMkLst>
            <pc:docMk/>
            <pc:sldMk cId="436410740" sldId="572"/>
            <ac:spMk id="15" creationId="{623FA921-0EB4-4B7A-8C84-0519F0C630FB}"/>
          </ac:spMkLst>
        </pc:spChg>
      </pc:sldChg>
      <pc:sldChg chg="modSp mod">
        <pc:chgData name="林 誠(HAYASHI Makoto)" userId="95a88c0e-e74e-4309-9c97-d6b608e3f262" providerId="ADAL" clId="{D104EE30-56BB-4DF1-9E69-6AA583B6AB6C}" dt="2025-02-07T03:54:36.830" v="32" actId="20577"/>
        <pc:sldMkLst>
          <pc:docMk/>
          <pc:sldMk cId="2990285316" sldId="573"/>
        </pc:sldMkLst>
        <pc:spChg chg="mod">
          <ac:chgData name="林 誠(HAYASHI Makoto)" userId="95a88c0e-e74e-4309-9c97-d6b608e3f262" providerId="ADAL" clId="{D104EE30-56BB-4DF1-9E69-6AA583B6AB6C}" dt="2025-02-07T03:54:36.830" v="32" actId="20577"/>
          <ac:spMkLst>
            <pc:docMk/>
            <pc:sldMk cId="2990285316" sldId="573"/>
            <ac:spMk id="15" creationId="{D07C33D0-C512-4456-AED9-0510DDBB5BD7}"/>
          </ac:spMkLst>
        </pc:spChg>
      </pc:sldChg>
      <pc:sldChg chg="modSp mod">
        <pc:chgData name="林 誠(HAYASHI Makoto)" userId="95a88c0e-e74e-4309-9c97-d6b608e3f262" providerId="ADAL" clId="{D104EE30-56BB-4DF1-9E69-6AA583B6AB6C}" dt="2025-02-07T03:55:08.025" v="40" actId="20577"/>
        <pc:sldMkLst>
          <pc:docMk/>
          <pc:sldMk cId="1644570803" sldId="576"/>
        </pc:sldMkLst>
        <pc:spChg chg="mod">
          <ac:chgData name="林 誠(HAYASHI Makoto)" userId="95a88c0e-e74e-4309-9c97-d6b608e3f262" providerId="ADAL" clId="{D104EE30-56BB-4DF1-9E69-6AA583B6AB6C}" dt="2025-02-07T03:55:08.025" v="40" actId="20577"/>
          <ac:spMkLst>
            <pc:docMk/>
            <pc:sldMk cId="1644570803" sldId="576"/>
            <ac:spMk id="15" creationId="{99744721-1CDE-4AD7-A6A5-DFACC9C5FCD3}"/>
          </ac:spMkLst>
        </pc:spChg>
      </pc:sldChg>
      <pc:sldChg chg="modSp mod">
        <pc:chgData name="林 誠(HAYASHI Makoto)" userId="95a88c0e-e74e-4309-9c97-d6b608e3f262" providerId="ADAL" clId="{D104EE30-56BB-4DF1-9E69-6AA583B6AB6C}" dt="2025-02-07T03:54:48.239" v="34" actId="20577"/>
        <pc:sldMkLst>
          <pc:docMk/>
          <pc:sldMk cId="3750438938" sldId="577"/>
        </pc:sldMkLst>
        <pc:spChg chg="mod">
          <ac:chgData name="林 誠(HAYASHI Makoto)" userId="95a88c0e-e74e-4309-9c97-d6b608e3f262" providerId="ADAL" clId="{D104EE30-56BB-4DF1-9E69-6AA583B6AB6C}" dt="2025-02-07T03:54:48.239" v="34" actId="20577"/>
          <ac:spMkLst>
            <pc:docMk/>
            <pc:sldMk cId="3750438938" sldId="577"/>
            <ac:spMk id="12" creationId="{E59F3363-9BE5-4324-8935-D20D6D7F616E}"/>
          </ac:spMkLst>
        </pc:spChg>
      </pc:sldChg>
      <pc:sldChg chg="modSp mod">
        <pc:chgData name="林 誠(HAYASHI Makoto)" userId="95a88c0e-e74e-4309-9c97-d6b608e3f262" providerId="ADAL" clId="{D104EE30-56BB-4DF1-9E69-6AA583B6AB6C}" dt="2025-02-07T03:53:26.007" v="12" actId="20577"/>
        <pc:sldMkLst>
          <pc:docMk/>
          <pc:sldMk cId="2623137834" sldId="579"/>
        </pc:sldMkLst>
        <pc:spChg chg="mod">
          <ac:chgData name="林 誠(HAYASHI Makoto)" userId="95a88c0e-e74e-4309-9c97-d6b608e3f262" providerId="ADAL" clId="{D104EE30-56BB-4DF1-9E69-6AA583B6AB6C}" dt="2025-02-07T03:53:26.007" v="12" actId="20577"/>
          <ac:spMkLst>
            <pc:docMk/>
            <pc:sldMk cId="2623137834" sldId="579"/>
            <ac:spMk id="14" creationId="{0C8F7798-B76C-4C96-8BCB-4C45BD7B33C2}"/>
          </ac:spMkLst>
        </pc:spChg>
      </pc:sldChg>
      <pc:sldChg chg="modSp mod">
        <pc:chgData name="林 誠(HAYASHI Makoto)" userId="95a88c0e-e74e-4309-9c97-d6b608e3f262" providerId="ADAL" clId="{D104EE30-56BB-4DF1-9E69-6AA583B6AB6C}" dt="2025-02-07T03:53:31.570" v="14" actId="20577"/>
        <pc:sldMkLst>
          <pc:docMk/>
          <pc:sldMk cId="623603552" sldId="580"/>
        </pc:sldMkLst>
        <pc:spChg chg="mod">
          <ac:chgData name="林 誠(HAYASHI Makoto)" userId="95a88c0e-e74e-4309-9c97-d6b608e3f262" providerId="ADAL" clId="{D104EE30-56BB-4DF1-9E69-6AA583B6AB6C}" dt="2025-02-07T03:53:31.570" v="14" actId="20577"/>
          <ac:spMkLst>
            <pc:docMk/>
            <pc:sldMk cId="623603552" sldId="580"/>
            <ac:spMk id="14" creationId="{0C8F7798-B76C-4C96-8BCB-4C45BD7B33C2}"/>
          </ac:spMkLst>
        </pc:spChg>
      </pc:sldChg>
      <pc:sldChg chg="modSp mod">
        <pc:chgData name="林 誠(HAYASHI Makoto)" userId="95a88c0e-e74e-4309-9c97-d6b608e3f262" providerId="ADAL" clId="{D104EE30-56BB-4DF1-9E69-6AA583B6AB6C}" dt="2025-02-07T03:54:53.427" v="36" actId="20577"/>
        <pc:sldMkLst>
          <pc:docMk/>
          <pc:sldMk cId="3925924042" sldId="581"/>
        </pc:sldMkLst>
        <pc:spChg chg="mod">
          <ac:chgData name="林 誠(HAYASHI Makoto)" userId="95a88c0e-e74e-4309-9c97-d6b608e3f262" providerId="ADAL" clId="{D104EE30-56BB-4DF1-9E69-6AA583B6AB6C}" dt="2025-02-07T03:54:53.427" v="36" actId="20577"/>
          <ac:spMkLst>
            <pc:docMk/>
            <pc:sldMk cId="3925924042" sldId="581"/>
            <ac:spMk id="12" creationId="{E59F3363-9BE5-4324-8935-D20D6D7F616E}"/>
          </ac:spMkLst>
        </pc:spChg>
      </pc:sldChg>
      <pc:sldChg chg="modSp mod">
        <pc:chgData name="林 誠(HAYASHI Makoto)" userId="95a88c0e-e74e-4309-9c97-d6b608e3f262" providerId="ADAL" clId="{D104EE30-56BB-4DF1-9E69-6AA583B6AB6C}" dt="2025-02-07T03:54:22.841" v="28" actId="20577"/>
        <pc:sldMkLst>
          <pc:docMk/>
          <pc:sldMk cId="234195794" sldId="584"/>
        </pc:sldMkLst>
        <pc:spChg chg="mod">
          <ac:chgData name="林 誠(HAYASHI Makoto)" userId="95a88c0e-e74e-4309-9c97-d6b608e3f262" providerId="ADAL" clId="{D104EE30-56BB-4DF1-9E69-6AA583B6AB6C}" dt="2025-02-07T03:54:22.841" v="28" actId="20577"/>
          <ac:spMkLst>
            <pc:docMk/>
            <pc:sldMk cId="234195794" sldId="584"/>
            <ac:spMk id="27" creationId="{D0F14F95-91BB-4CB5-80F3-D60E15289762}"/>
          </ac:spMkLst>
        </pc:spChg>
      </pc:sldChg>
      <pc:sldChg chg="modSp mod">
        <pc:chgData name="林 誠(HAYASHI Makoto)" userId="95a88c0e-e74e-4309-9c97-d6b608e3f262" providerId="ADAL" clId="{D104EE30-56BB-4DF1-9E69-6AA583B6AB6C}" dt="2025-02-07T03:53:38.468" v="16" actId="20577"/>
        <pc:sldMkLst>
          <pc:docMk/>
          <pc:sldMk cId="4009739031" sldId="644"/>
        </pc:sldMkLst>
        <pc:spChg chg="mod">
          <ac:chgData name="林 誠(HAYASHI Makoto)" userId="95a88c0e-e74e-4309-9c97-d6b608e3f262" providerId="ADAL" clId="{D104EE30-56BB-4DF1-9E69-6AA583B6AB6C}" dt="2025-02-07T03:53:38.468" v="16" actId="20577"/>
          <ac:spMkLst>
            <pc:docMk/>
            <pc:sldMk cId="4009739031" sldId="644"/>
            <ac:spMk id="14" creationId="{0C8F7798-B76C-4C96-8BCB-4C45BD7B33C2}"/>
          </ac:spMkLst>
        </pc:spChg>
      </pc:sldChg>
      <pc:sldChg chg="modSp mod">
        <pc:chgData name="林 誠(HAYASHI Makoto)" userId="95a88c0e-e74e-4309-9c97-d6b608e3f262" providerId="ADAL" clId="{D104EE30-56BB-4DF1-9E69-6AA583B6AB6C}" dt="2025-02-07T03:55:01.144" v="38" actId="20577"/>
        <pc:sldMkLst>
          <pc:docMk/>
          <pc:sldMk cId="1543089725" sldId="645"/>
        </pc:sldMkLst>
        <pc:spChg chg="mod">
          <ac:chgData name="林 誠(HAYASHI Makoto)" userId="95a88c0e-e74e-4309-9c97-d6b608e3f262" providerId="ADAL" clId="{D104EE30-56BB-4DF1-9E69-6AA583B6AB6C}" dt="2025-02-07T03:55:01.144" v="38" actId="20577"/>
          <ac:spMkLst>
            <pc:docMk/>
            <pc:sldMk cId="1543089725" sldId="645"/>
            <ac:spMk id="12" creationId="{E59F3363-9BE5-4324-8935-D20D6D7F616E}"/>
          </ac:spMkLst>
        </pc:spChg>
      </pc:sldChg>
      <pc:sldChg chg="del">
        <pc:chgData name="林 誠(HAYASHI Makoto)" userId="95a88c0e-e74e-4309-9c97-d6b608e3f262" providerId="ADAL" clId="{D104EE30-56BB-4DF1-9E69-6AA583B6AB6C}" dt="2025-02-07T03:49:24.727" v="0" actId="47"/>
        <pc:sldMkLst>
          <pc:docMk/>
          <pc:sldMk cId="1126868999" sldId="646"/>
        </pc:sldMkLst>
      </pc:sldChg>
      <pc:sldChg chg="del">
        <pc:chgData name="林 誠(HAYASHI Makoto)" userId="95a88c0e-e74e-4309-9c97-d6b608e3f262" providerId="ADAL" clId="{D104EE30-56BB-4DF1-9E69-6AA583B6AB6C}" dt="2025-02-07T03:49:24.727" v="0" actId="47"/>
        <pc:sldMkLst>
          <pc:docMk/>
          <pc:sldMk cId="2110116516" sldId="647"/>
        </pc:sldMkLst>
      </pc:sldChg>
      <pc:sldChg chg="del">
        <pc:chgData name="林 誠(HAYASHI Makoto)" userId="95a88c0e-e74e-4309-9c97-d6b608e3f262" providerId="ADAL" clId="{D104EE30-56BB-4DF1-9E69-6AA583B6AB6C}" dt="2025-02-07T03:49:24.727" v="0" actId="47"/>
        <pc:sldMkLst>
          <pc:docMk/>
          <pc:sldMk cId="56317086" sldId="648"/>
        </pc:sldMkLst>
      </pc:sldChg>
      <pc:sldChg chg="del">
        <pc:chgData name="林 誠(HAYASHI Makoto)" userId="95a88c0e-e74e-4309-9c97-d6b608e3f262" providerId="ADAL" clId="{D104EE30-56BB-4DF1-9E69-6AA583B6AB6C}" dt="2025-02-07T03:49:24.727" v="0" actId="47"/>
        <pc:sldMkLst>
          <pc:docMk/>
          <pc:sldMk cId="2362538156" sldId="649"/>
        </pc:sldMkLst>
      </pc:sldChg>
      <pc:sldChg chg="del">
        <pc:chgData name="林 誠(HAYASHI Makoto)" userId="95a88c0e-e74e-4309-9c97-d6b608e3f262" providerId="ADAL" clId="{D104EE30-56BB-4DF1-9E69-6AA583B6AB6C}" dt="2025-02-07T03:49:24.727" v="0" actId="47"/>
        <pc:sldMkLst>
          <pc:docMk/>
          <pc:sldMk cId="28415863" sldId="650"/>
        </pc:sldMkLst>
      </pc:sldChg>
      <pc:sldChg chg="del">
        <pc:chgData name="林 誠(HAYASHI Makoto)" userId="95a88c0e-e74e-4309-9c97-d6b608e3f262" providerId="ADAL" clId="{D104EE30-56BB-4DF1-9E69-6AA583B6AB6C}" dt="2025-02-07T03:49:24.727" v="0" actId="47"/>
        <pc:sldMkLst>
          <pc:docMk/>
          <pc:sldMk cId="2629079997" sldId="655"/>
        </pc:sldMkLst>
      </pc:sldChg>
      <pc:sldChg chg="del">
        <pc:chgData name="林 誠(HAYASHI Makoto)" userId="95a88c0e-e74e-4309-9c97-d6b608e3f262" providerId="ADAL" clId="{D104EE30-56BB-4DF1-9E69-6AA583B6AB6C}" dt="2025-02-07T03:49:24.727" v="0" actId="47"/>
        <pc:sldMkLst>
          <pc:docMk/>
          <pc:sldMk cId="3814485808" sldId="656"/>
        </pc:sldMkLst>
      </pc:sldChg>
      <pc:sldChg chg="del">
        <pc:chgData name="林 誠(HAYASHI Makoto)" userId="95a88c0e-e74e-4309-9c97-d6b608e3f262" providerId="ADAL" clId="{D104EE30-56BB-4DF1-9E69-6AA583B6AB6C}" dt="2025-02-07T03:49:24.727" v="0" actId="47"/>
        <pc:sldMkLst>
          <pc:docMk/>
          <pc:sldMk cId="3485872766" sldId="657"/>
        </pc:sldMkLst>
      </pc:sldChg>
      <pc:sldChg chg="del">
        <pc:chgData name="林 誠(HAYASHI Makoto)" userId="95a88c0e-e74e-4309-9c97-d6b608e3f262" providerId="ADAL" clId="{D104EE30-56BB-4DF1-9E69-6AA583B6AB6C}" dt="2025-02-07T03:49:24.727" v="0" actId="47"/>
        <pc:sldMkLst>
          <pc:docMk/>
          <pc:sldMk cId="456336132" sldId="658"/>
        </pc:sldMkLst>
      </pc:sldChg>
      <pc:sldChg chg="del">
        <pc:chgData name="林 誠(HAYASHI Makoto)" userId="95a88c0e-e74e-4309-9c97-d6b608e3f262" providerId="ADAL" clId="{D104EE30-56BB-4DF1-9E69-6AA583B6AB6C}" dt="2025-02-07T03:49:24.727" v="0" actId="47"/>
        <pc:sldMkLst>
          <pc:docMk/>
          <pc:sldMk cId="4192285779" sldId="659"/>
        </pc:sldMkLst>
      </pc:sldChg>
      <pc:sldChg chg="del">
        <pc:chgData name="林 誠(HAYASHI Makoto)" userId="95a88c0e-e74e-4309-9c97-d6b608e3f262" providerId="ADAL" clId="{D104EE30-56BB-4DF1-9E69-6AA583B6AB6C}" dt="2025-02-07T03:49:24.727" v="0" actId="47"/>
        <pc:sldMkLst>
          <pc:docMk/>
          <pc:sldMk cId="1906108151" sldId="660"/>
        </pc:sldMkLst>
      </pc:sldChg>
      <pc:sldChg chg="del">
        <pc:chgData name="林 誠(HAYASHI Makoto)" userId="95a88c0e-e74e-4309-9c97-d6b608e3f262" providerId="ADAL" clId="{D104EE30-56BB-4DF1-9E69-6AA583B6AB6C}" dt="2025-02-07T03:49:24.727" v="0" actId="47"/>
        <pc:sldMkLst>
          <pc:docMk/>
          <pc:sldMk cId="56040252" sldId="661"/>
        </pc:sldMkLst>
      </pc:sldChg>
      <pc:sldChg chg="del">
        <pc:chgData name="林 誠(HAYASHI Makoto)" userId="95a88c0e-e74e-4309-9c97-d6b608e3f262" providerId="ADAL" clId="{D104EE30-56BB-4DF1-9E69-6AA583B6AB6C}" dt="2025-02-07T03:49:24.727" v="0" actId="47"/>
        <pc:sldMkLst>
          <pc:docMk/>
          <pc:sldMk cId="4127057342" sldId="662"/>
        </pc:sldMkLst>
      </pc:sldChg>
      <pc:sldChg chg="del">
        <pc:chgData name="林 誠(HAYASHI Makoto)" userId="95a88c0e-e74e-4309-9c97-d6b608e3f262" providerId="ADAL" clId="{D104EE30-56BB-4DF1-9E69-6AA583B6AB6C}" dt="2025-02-07T03:49:24.727" v="0" actId="47"/>
        <pc:sldMkLst>
          <pc:docMk/>
          <pc:sldMk cId="366017168" sldId="663"/>
        </pc:sldMkLst>
      </pc:sldChg>
      <pc:sldChg chg="del">
        <pc:chgData name="林 誠(HAYASHI Makoto)" userId="95a88c0e-e74e-4309-9c97-d6b608e3f262" providerId="ADAL" clId="{D104EE30-56BB-4DF1-9E69-6AA583B6AB6C}" dt="2025-02-07T03:49:24.727" v="0" actId="47"/>
        <pc:sldMkLst>
          <pc:docMk/>
          <pc:sldMk cId="2963537003" sldId="664"/>
        </pc:sldMkLst>
      </pc:sldChg>
      <pc:sldChg chg="del">
        <pc:chgData name="林 誠(HAYASHI Makoto)" userId="95a88c0e-e74e-4309-9c97-d6b608e3f262" providerId="ADAL" clId="{D104EE30-56BB-4DF1-9E69-6AA583B6AB6C}" dt="2025-02-07T03:49:24.727" v="0" actId="47"/>
        <pc:sldMkLst>
          <pc:docMk/>
          <pc:sldMk cId="1683112994" sldId="665"/>
        </pc:sldMkLst>
      </pc:sldChg>
      <pc:sldChg chg="del">
        <pc:chgData name="林 誠(HAYASHI Makoto)" userId="95a88c0e-e74e-4309-9c97-d6b608e3f262" providerId="ADAL" clId="{D104EE30-56BB-4DF1-9E69-6AA583B6AB6C}" dt="2025-02-07T03:49:24.727" v="0" actId="47"/>
        <pc:sldMkLst>
          <pc:docMk/>
          <pc:sldMk cId="1599200437" sldId="672"/>
        </pc:sldMkLst>
      </pc:sldChg>
      <pc:sldChg chg="del">
        <pc:chgData name="林 誠(HAYASHI Makoto)" userId="95a88c0e-e74e-4309-9c97-d6b608e3f262" providerId="ADAL" clId="{D104EE30-56BB-4DF1-9E69-6AA583B6AB6C}" dt="2025-02-07T03:49:24.727" v="0" actId="47"/>
        <pc:sldMkLst>
          <pc:docMk/>
          <pc:sldMk cId="1412944858" sldId="673"/>
        </pc:sldMkLst>
      </pc:sldChg>
      <pc:sldChg chg="del">
        <pc:chgData name="林 誠(HAYASHI Makoto)" userId="95a88c0e-e74e-4309-9c97-d6b608e3f262" providerId="ADAL" clId="{D104EE30-56BB-4DF1-9E69-6AA583B6AB6C}" dt="2025-02-07T03:49:24.727" v="0" actId="47"/>
        <pc:sldMkLst>
          <pc:docMk/>
          <pc:sldMk cId="2247502625" sldId="674"/>
        </pc:sldMkLst>
      </pc:sldChg>
      <pc:sldChg chg="del">
        <pc:chgData name="林 誠(HAYASHI Makoto)" userId="95a88c0e-e74e-4309-9c97-d6b608e3f262" providerId="ADAL" clId="{D104EE30-56BB-4DF1-9E69-6AA583B6AB6C}" dt="2025-02-07T03:49:24.727" v="0" actId="47"/>
        <pc:sldMkLst>
          <pc:docMk/>
          <pc:sldMk cId="3272365192" sldId="675"/>
        </pc:sldMkLst>
      </pc:sldChg>
      <pc:sldChg chg="modTransition">
        <pc:chgData name="林 誠(HAYASHI Makoto)" userId="95a88c0e-e74e-4309-9c97-d6b608e3f262" providerId="ADAL" clId="{D104EE30-56BB-4DF1-9E69-6AA583B6AB6C}" dt="2025-02-07T03:50:38.135" v="2"/>
        <pc:sldMkLst>
          <pc:docMk/>
          <pc:sldMk cId="403796867" sldId="2147379358"/>
        </pc:sldMkLst>
      </pc:sldChg>
      <pc:sldChg chg="del">
        <pc:chgData name="林 誠(HAYASHI Makoto)" userId="95a88c0e-e74e-4309-9c97-d6b608e3f262" providerId="ADAL" clId="{D104EE30-56BB-4DF1-9E69-6AA583B6AB6C}" dt="2025-02-07T03:49:24.727" v="0" actId="47"/>
        <pc:sldMkLst>
          <pc:docMk/>
          <pc:sldMk cId="1197684915" sldId="2147379361"/>
        </pc:sldMkLst>
      </pc:sldChg>
      <pc:sldChg chg="del">
        <pc:chgData name="林 誠(HAYASHI Makoto)" userId="95a88c0e-e74e-4309-9c97-d6b608e3f262" providerId="ADAL" clId="{D104EE30-56BB-4DF1-9E69-6AA583B6AB6C}" dt="2025-02-07T03:49:24.727" v="0" actId="47"/>
        <pc:sldMkLst>
          <pc:docMk/>
          <pc:sldMk cId="3136604624" sldId="2147379362"/>
        </pc:sldMkLst>
      </pc:sldChg>
      <pc:sldChg chg="del">
        <pc:chgData name="林 誠(HAYASHI Makoto)" userId="95a88c0e-e74e-4309-9c97-d6b608e3f262" providerId="ADAL" clId="{D104EE30-56BB-4DF1-9E69-6AA583B6AB6C}" dt="2025-02-07T03:49:24.727" v="0" actId="47"/>
        <pc:sldMkLst>
          <pc:docMk/>
          <pc:sldMk cId="276410821" sldId="2147379363"/>
        </pc:sldMkLst>
      </pc:sldChg>
      <pc:sldChg chg="addSp delSp modSp mod">
        <pc:chgData name="林 誠(HAYASHI Makoto)" userId="95a88c0e-e74e-4309-9c97-d6b608e3f262" providerId="ADAL" clId="{D104EE30-56BB-4DF1-9E69-6AA583B6AB6C}" dt="2025-02-07T03:52:01.961" v="6"/>
        <pc:sldMkLst>
          <pc:docMk/>
          <pc:sldMk cId="655627335" sldId="2147379364"/>
        </pc:sldMkLst>
        <pc:spChg chg="add mod">
          <ac:chgData name="林 誠(HAYASHI Makoto)" userId="95a88c0e-e74e-4309-9c97-d6b608e3f262" providerId="ADAL" clId="{D104EE30-56BB-4DF1-9E69-6AA583B6AB6C}" dt="2025-02-07T03:52:01.961" v="6"/>
          <ac:spMkLst>
            <pc:docMk/>
            <pc:sldMk cId="655627335" sldId="2147379364"/>
            <ac:spMk id="2" creationId="{37B40A7D-6DE2-AD8E-721E-EEAAB7C543BB}"/>
          </ac:spMkLst>
        </pc:spChg>
        <pc:spChg chg="del">
          <ac:chgData name="林 誠(HAYASHI Makoto)" userId="95a88c0e-e74e-4309-9c97-d6b608e3f262" providerId="ADAL" clId="{D104EE30-56BB-4DF1-9E69-6AA583B6AB6C}" dt="2025-02-07T03:51:52.689" v="5" actId="478"/>
          <ac:spMkLst>
            <pc:docMk/>
            <pc:sldMk cId="655627335" sldId="2147379364"/>
            <ac:spMk id="1991" creationId="{00000000-0000-0000-0000-000000000000}"/>
          </ac:spMkLst>
        </pc:spChg>
      </pc:sldChg>
      <pc:sldChg chg="modTransition">
        <pc:chgData name="林 誠(HAYASHI Makoto)" userId="95a88c0e-e74e-4309-9c97-d6b608e3f262" providerId="ADAL" clId="{D104EE30-56BB-4DF1-9E69-6AA583B6AB6C}" dt="2025-02-07T03:50:59.209" v="4"/>
        <pc:sldMkLst>
          <pc:docMk/>
          <pc:sldMk cId="106876346" sldId="214748111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43778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11</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15" name="Rectangle 2"/>
          <p:cNvSpPr>
            <a:spLocks noGrp="1" noRot="1" noChangeAspect="1" noChangeArrowheads="1" noTextEdit="1"/>
          </p:cNvSpPr>
          <p:nvPr>
            <p:ph type="sldImg"/>
          </p:nvPr>
        </p:nvSpPr>
        <p:spPr>
          <a:ln/>
        </p:spPr>
      </p:sp>
      <p:sp>
        <p:nvSpPr>
          <p:cNvPr id="131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68691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7"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28" name="Rectangle 2"/>
          <p:cNvSpPr>
            <a:spLocks noGrp="1" noRot="1" noChangeAspect="1" noChangeArrowheads="1" noTextEdit="1"/>
          </p:cNvSpPr>
          <p:nvPr>
            <p:ph type="sldImg"/>
          </p:nvPr>
        </p:nvSpPr>
        <p:spPr>
          <a:ln/>
        </p:spPr>
      </p:sp>
      <p:sp>
        <p:nvSpPr>
          <p:cNvPr id="132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59960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44" name="Rectangle 2"/>
          <p:cNvSpPr>
            <a:spLocks noGrp="1" noRot="1" noChangeAspect="1" noChangeArrowheads="1" noTextEdit="1"/>
          </p:cNvSpPr>
          <p:nvPr>
            <p:ph type="sldImg"/>
          </p:nvPr>
        </p:nvSpPr>
        <p:spPr>
          <a:ln/>
        </p:spPr>
      </p:sp>
      <p:sp>
        <p:nvSpPr>
          <p:cNvPr id="134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76928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64211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74554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16</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04409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9"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17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890" name="Rectangle 2"/>
          <p:cNvSpPr>
            <a:spLocks noGrp="1" noRot="1" noChangeAspect="1" noChangeArrowheads="1" noTextEdit="1"/>
          </p:cNvSpPr>
          <p:nvPr>
            <p:ph type="sldImg"/>
          </p:nvPr>
        </p:nvSpPr>
        <p:spPr>
          <a:ln/>
        </p:spPr>
      </p:sp>
      <p:sp>
        <p:nvSpPr>
          <p:cNvPr id="189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50177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18</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981300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19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33234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20</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08021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780734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21</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147525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22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5764044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23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817329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24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54076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25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64" name="Rectangle 2"/>
          <p:cNvSpPr>
            <a:spLocks noGrp="1" noRot="1" noChangeAspect="1" noChangeArrowheads="1" noTextEdit="1"/>
          </p:cNvSpPr>
          <p:nvPr>
            <p:ph type="sldImg"/>
          </p:nvPr>
        </p:nvSpPr>
        <p:spPr>
          <a:ln/>
        </p:spPr>
      </p:sp>
      <p:sp>
        <p:nvSpPr>
          <p:cNvPr id="196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4716576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26</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019465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27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237563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28</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903375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29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380256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30</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7391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891938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31</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923263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32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793184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33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9143167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1"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34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02" name="Rectangle 2"/>
          <p:cNvSpPr>
            <a:spLocks noGrp="1" noRot="1" noChangeAspect="1" noChangeArrowheads="1" noTextEdit="1"/>
          </p:cNvSpPr>
          <p:nvPr>
            <p:ph type="sldImg"/>
          </p:nvPr>
        </p:nvSpPr>
        <p:spPr>
          <a:ln/>
        </p:spPr>
      </p:sp>
      <p:sp>
        <p:nvSpPr>
          <p:cNvPr id="200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7462729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8"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35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89" name="Rectangle 2"/>
          <p:cNvSpPr>
            <a:spLocks noGrp="1" noRot="1" noChangeAspect="1" noChangeArrowheads="1" noTextEdit="1"/>
          </p:cNvSpPr>
          <p:nvPr>
            <p:ph type="sldImg"/>
          </p:nvPr>
        </p:nvSpPr>
        <p:spPr>
          <a:ln/>
        </p:spPr>
      </p:sp>
      <p:sp>
        <p:nvSpPr>
          <p:cNvPr id="199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7384065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4"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36</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45" name="Rectangle 2"/>
          <p:cNvSpPr>
            <a:spLocks noGrp="1" noRot="1" noChangeAspect="1" noChangeArrowheads="1" noTextEdit="1"/>
          </p:cNvSpPr>
          <p:nvPr>
            <p:ph type="sldImg"/>
          </p:nvPr>
        </p:nvSpPr>
        <p:spPr>
          <a:ln/>
        </p:spPr>
      </p:sp>
      <p:sp>
        <p:nvSpPr>
          <p:cNvPr id="194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0748711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37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14" name="Rectangle 2"/>
          <p:cNvSpPr>
            <a:spLocks noGrp="1" noRot="1" noChangeAspect="1" noChangeArrowheads="1" noTextEdit="1"/>
          </p:cNvSpPr>
          <p:nvPr>
            <p:ph type="sldImg"/>
          </p:nvPr>
        </p:nvSpPr>
        <p:spPr>
          <a:ln/>
        </p:spPr>
      </p:sp>
      <p:sp>
        <p:nvSpPr>
          <p:cNvPr id="201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900450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14265"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265" rtl="0" eaLnBrk="1" fontAlgn="base" latinLnBrk="0" hangingPunct="1">
                <a:lnSpc>
                  <a:spcPct val="100000"/>
                </a:lnSpc>
                <a:spcBef>
                  <a:spcPct val="0"/>
                </a:spcBef>
                <a:spcAft>
                  <a:spcPct val="0"/>
                </a:spcAft>
                <a:buClrTx/>
                <a:buSzTx/>
                <a:buFontTx/>
                <a:buNone/>
                <a:tabLst/>
                <a:defRPr/>
              </a:pPr>
              <a:t>38</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099765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71329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6</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06964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30302"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30302" rtl="0" eaLnBrk="1" fontAlgn="base" latinLnBrk="0" hangingPunct="1">
                <a:lnSpc>
                  <a:spcPct val="100000"/>
                </a:lnSpc>
                <a:spcBef>
                  <a:spcPct val="0"/>
                </a:spcBef>
                <a:spcAft>
                  <a:spcPct val="0"/>
                </a:spcAft>
                <a:buClrTx/>
                <a:buSzTx/>
                <a:buFontTx/>
                <a:buNone/>
                <a:tabLst/>
                <a:defRPr/>
              </a:pPr>
              <a:t>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2792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8</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71275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81895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2278"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2278" rtl="0" eaLnBrk="1" fontAlgn="base" latinLnBrk="0" hangingPunct="1">
                <a:lnSpc>
                  <a:spcPct val="100000"/>
                </a:lnSpc>
                <a:spcBef>
                  <a:spcPct val="0"/>
                </a:spcBef>
                <a:spcAft>
                  <a:spcPct val="0"/>
                </a:spcAft>
                <a:buClrTx/>
                <a:buSzTx/>
                <a:buFontTx/>
                <a:buNone/>
                <a:tabLst/>
                <a:defRPr/>
              </a:pPr>
              <a:t>10</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15BD-F2C0-2052-4C31-D50B1BF1BD87}"/>
              </a:ext>
            </a:extLst>
          </p:cNvPr>
          <p:cNvSpPr>
            <a:spLocks noGrp="1"/>
          </p:cNvSpPr>
          <p:nvPr>
            <p:ph type="ctrTitle"/>
          </p:nvPr>
        </p:nvSpPr>
        <p:spPr>
          <a:xfrm>
            <a:off x="1143000" y="1122363"/>
            <a:ext cx="6858000" cy="2387600"/>
          </a:xfrm>
        </p:spPr>
        <p:txBody>
          <a:bodyPr anchor="b"/>
          <a:lstStyle>
            <a:lvl1pPr algn="ctr">
              <a:defRPr sz="6000"/>
            </a:lvl1pPr>
          </a:lstStyle>
          <a:p>
            <a:r>
              <a:rPr kumimoji="1" lang="en-US"/>
              <a:t>Click to edit Master title style</a:t>
            </a:r>
          </a:p>
        </p:txBody>
      </p:sp>
      <p:sp>
        <p:nvSpPr>
          <p:cNvPr id="3" name="Subtitle 2">
            <a:extLst>
              <a:ext uri="{FF2B5EF4-FFF2-40B4-BE49-F238E27FC236}">
                <a16:creationId xmlns:a16="http://schemas.microsoft.com/office/drawing/2014/main" id="{9A3AF593-440E-EEAA-6B2A-26FAEFE592A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4" name="Date Placeholder 3">
            <a:extLst>
              <a:ext uri="{FF2B5EF4-FFF2-40B4-BE49-F238E27FC236}">
                <a16:creationId xmlns:a16="http://schemas.microsoft.com/office/drawing/2014/main" id="{CADEE07F-BE87-5301-66B2-BE156D67845A}"/>
              </a:ext>
            </a:extLst>
          </p:cNvPr>
          <p:cNvSpPr>
            <a:spLocks noGrp="1"/>
          </p:cNvSpPr>
          <p:nvPr>
            <p:ph type="dt" sz="half" idx="10"/>
          </p:nvPr>
        </p:nvSpPr>
        <p:spPr/>
        <p:txBody>
          <a:bodyPr/>
          <a:lstStyle/>
          <a:p>
            <a:pPr fontAlgn="base">
              <a:spcBef>
                <a:spcPct val="0"/>
              </a:spcBef>
              <a:spcAft>
                <a:spcPct val="0"/>
              </a:spcAft>
              <a:defRPr/>
            </a:pPr>
            <a:endParaRPr lang="ja-JP" altLang="en-US"/>
          </a:p>
        </p:txBody>
      </p:sp>
      <p:sp>
        <p:nvSpPr>
          <p:cNvPr id="5" name="Footer Placeholder 4">
            <a:extLst>
              <a:ext uri="{FF2B5EF4-FFF2-40B4-BE49-F238E27FC236}">
                <a16:creationId xmlns:a16="http://schemas.microsoft.com/office/drawing/2014/main" id="{65D1DA0C-E0A3-ABB9-4114-2500B241872A}"/>
              </a:ext>
            </a:extLst>
          </p:cNvPr>
          <p:cNvSpPr>
            <a:spLocks noGrp="1"/>
          </p:cNvSpPr>
          <p:nvPr>
            <p:ph type="ftr" sz="quarter" idx="11"/>
          </p:nvPr>
        </p:nvSpPr>
        <p:spPr/>
        <p:txBody>
          <a:bodyPr/>
          <a:lstStyle/>
          <a:p>
            <a:pPr fontAlgn="base">
              <a:spcBef>
                <a:spcPct val="0"/>
              </a:spcBef>
              <a:spcAft>
                <a:spcPct val="0"/>
              </a:spcAft>
              <a:defRPr/>
            </a:pPr>
            <a:endParaRPr lang="ja-JP" altLang="en-US"/>
          </a:p>
        </p:txBody>
      </p:sp>
      <p:sp>
        <p:nvSpPr>
          <p:cNvPr id="6" name="Slide Number Placeholder 5">
            <a:extLst>
              <a:ext uri="{FF2B5EF4-FFF2-40B4-BE49-F238E27FC236}">
                <a16:creationId xmlns:a16="http://schemas.microsoft.com/office/drawing/2014/main" id="{5F309719-5EA0-1686-874A-DE9A4673B0BF}"/>
              </a:ext>
            </a:extLst>
          </p:cNvPr>
          <p:cNvSpPr>
            <a:spLocks noGrp="1"/>
          </p:cNvSpPr>
          <p:nvPr>
            <p:ph type="sldNum" sz="quarter" idx="12"/>
          </p:nvPr>
        </p:nvSpPr>
        <p:spPr/>
        <p:txBody>
          <a:body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359443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2"/>
        </a:solidFill>
        <a:effectLst/>
      </p:bgPr>
    </p:bg>
    <p:spTree>
      <p:nvGrpSpPr>
        <p:cNvPr id="1" name=""/>
        <p:cNvGrpSpPr/>
        <p:nvPr/>
      </p:nvGrpSpPr>
      <p:grpSpPr>
        <a:xfrm>
          <a:off x="0" y="0"/>
          <a:ext cx="0" cy="0"/>
          <a:chOff x="0" y="0"/>
          <a:chExt cx="0" cy="0"/>
        </a:xfrm>
      </p:grpSpPr>
      <p:sp>
        <p:nvSpPr>
          <p:cNvPr id="1031" name="Date Placeholder 2"/>
          <p:cNvSpPr>
            <a:spLocks noGrp="1"/>
          </p:cNvSpPr>
          <p:nvPr>
            <p:ph type="dt" sz="half" idx="10"/>
          </p:nvPr>
        </p:nvSpPr>
        <p:spPr>
          <a:xfrm>
            <a:off x="7258051" y="6443508"/>
            <a:ext cx="1111538" cy="115416"/>
          </a:xfrm>
          <a:prstGeom prst="rect">
            <a:avLst/>
          </a:prstGeom>
        </p:spPr>
        <p:txBody>
          <a:bodyPr/>
          <a:lstStyle>
            <a:lvl1pPr>
              <a:defRPr>
                <a:latin typeface="+mn-lt"/>
                <a:sym typeface="Trebuchet MS" panose="020B0603020202020204" pitchFamily="34" charset="0"/>
              </a:defRPr>
            </a:lvl1pPr>
          </a:lstStyle>
          <a:p>
            <a:endParaRPr lang="en-US"/>
          </a:p>
        </p:txBody>
      </p:sp>
      <p:sp>
        <p:nvSpPr>
          <p:cNvPr id="1032" name="Title 4"/>
          <p:cNvSpPr>
            <a:spLocks noGrp="1"/>
          </p:cNvSpPr>
          <p:nvPr>
            <p:ph type="title" hasCustomPrompt="1"/>
          </p:nvPr>
        </p:nvSpPr>
        <p:spPr>
          <a:xfrm>
            <a:off x="472500" y="622800"/>
            <a:ext cx="8199900" cy="353174"/>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2550" b="0" i="0" u="none" kern="1200" spc="0">
                <a:solidFill>
                  <a:schemeClr val="tx2"/>
                </a:solidFill>
                <a:latin typeface="+mj-lt"/>
                <a:sym typeface="Trebuchet MS" panose="020B0603020202020204" pitchFamily="34" charset="0"/>
              </a:defRPr>
            </a:lvl1pPr>
          </a:lstStyle>
          <a:p>
            <a:pPr lvl="0"/>
            <a:r>
              <a:rPr lang="en-US"/>
              <a:t>Click to add title</a:t>
            </a:r>
          </a:p>
        </p:txBody>
      </p:sp>
    </p:spTree>
    <p:extLst>
      <p:ext uri="{BB962C8B-B14F-4D97-AF65-F5344CB8AC3E}">
        <p14:creationId xmlns:p14="http://schemas.microsoft.com/office/powerpoint/2010/main" val="24129857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ext">
    <p:bg>
      <p:bgPr>
        <a:solidFill>
          <a:schemeClr val="bg2"/>
        </a:solidFill>
        <a:effectLst/>
      </p:bgPr>
    </p:bg>
    <p:spTree>
      <p:nvGrpSpPr>
        <p:cNvPr id="1" name=""/>
        <p:cNvGrpSpPr/>
        <p:nvPr/>
      </p:nvGrpSpPr>
      <p:grpSpPr>
        <a:xfrm>
          <a:off x="0" y="0"/>
          <a:ext cx="0" cy="0"/>
          <a:chOff x="0" y="0"/>
          <a:chExt cx="0" cy="0"/>
        </a:xfrm>
      </p:grpSpPr>
      <p:sp>
        <p:nvSpPr>
          <p:cNvPr id="1034" name="Title 1"/>
          <p:cNvSpPr>
            <a:spLocks noGrp="1"/>
          </p:cNvSpPr>
          <p:nvPr>
            <p:ph type="title" hasCustomPrompt="1"/>
          </p:nvPr>
        </p:nvSpPr>
        <p:spPr>
          <a:xfrm>
            <a:off x="472500" y="622800"/>
            <a:ext cx="8200013" cy="353174"/>
          </a:xfrm>
        </p:spPr>
        <p:txBody>
          <a:bodyPr/>
          <a:lstStyle>
            <a:lvl1pPr>
              <a:defRPr sz="2550"/>
            </a:lvl1pPr>
          </a:lstStyle>
          <a:p>
            <a:r>
              <a:rPr lang="en-US"/>
              <a:t>Click to add title</a:t>
            </a:r>
          </a:p>
        </p:txBody>
      </p:sp>
      <p:sp>
        <p:nvSpPr>
          <p:cNvPr id="1035" name="Text Placeholder 7"/>
          <p:cNvSpPr>
            <a:spLocks noGrp="1"/>
          </p:cNvSpPr>
          <p:nvPr>
            <p:ph type="body" sz="quarter" idx="10"/>
          </p:nvPr>
        </p:nvSpPr>
        <p:spPr>
          <a:xfrm>
            <a:off x="472050" y="2085629"/>
            <a:ext cx="8200351" cy="4089131"/>
          </a:xfrm>
        </p:spPr>
        <p:txBody>
          <a:bodyPr/>
          <a:lstStyle>
            <a:lvl1pPr>
              <a:lnSpc>
                <a:spcPct val="100000"/>
              </a:lnSpc>
              <a:spcBef>
                <a:spcPts val="0"/>
              </a:spcBef>
              <a:spcAft>
                <a:spcPts val="0"/>
              </a:spcAft>
              <a:defRPr sz="1500"/>
            </a:lvl1pPr>
            <a:lvl2pPr>
              <a:lnSpc>
                <a:spcPct val="100000"/>
              </a:lnSpc>
              <a:spcBef>
                <a:spcPts val="0"/>
              </a:spcBef>
              <a:spcAft>
                <a:spcPts val="0"/>
              </a:spcAft>
              <a:defRPr sz="1500"/>
            </a:lvl2pPr>
            <a:lvl3pPr>
              <a:lnSpc>
                <a:spcPct val="100000"/>
              </a:lnSpc>
              <a:spcBef>
                <a:spcPts val="0"/>
              </a:spcBef>
              <a:spcAft>
                <a:spcPts val="0"/>
              </a:spcAft>
              <a:defRPr sz="1500"/>
            </a:lvl3pPr>
            <a:lvl4pPr>
              <a:lnSpc>
                <a:spcPct val="100000"/>
              </a:lnSpc>
              <a:spcBef>
                <a:spcPts val="0"/>
              </a:spcBef>
              <a:spcAft>
                <a:spcPts val="0"/>
              </a:spcAft>
              <a:defRPr sz="2100"/>
            </a:lvl4pPr>
            <a:lvl5pPr>
              <a:lnSpc>
                <a:spcPct val="100000"/>
              </a:lnSpc>
              <a:spcBef>
                <a:spcPts val="0"/>
              </a:spcBef>
              <a:spcAft>
                <a:spcPts val="0"/>
              </a:spcAft>
              <a:defRPr sz="2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550298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sp>
        <p:nvSpPr>
          <p:cNvPr id="103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1038" name="Title 7"/>
          <p:cNvSpPr>
            <a:spLocks noGrp="1"/>
          </p:cNvSpPr>
          <p:nvPr>
            <p:ph type="title" hasCustomPrompt="1"/>
          </p:nvPr>
        </p:nvSpPr>
        <p:spPr>
          <a:xfrm>
            <a:off x="472500" y="622801"/>
            <a:ext cx="8200013" cy="249299"/>
          </a:xfrm>
        </p:spPr>
        <p:txBody>
          <a:bodyPr/>
          <a:lstStyle>
            <a:lvl1pPr>
              <a:defRPr>
                <a:latin typeface="+mj-lt"/>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2081740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 Title and Text">
    <p:spTree>
      <p:nvGrpSpPr>
        <p:cNvPr id="1" name=""/>
        <p:cNvGrpSpPr/>
        <p:nvPr/>
      </p:nvGrpSpPr>
      <p:grpSpPr>
        <a:xfrm>
          <a:off x="0" y="0"/>
          <a:ext cx="0" cy="0"/>
          <a:chOff x="0" y="0"/>
          <a:chExt cx="0" cy="0"/>
        </a:xfrm>
      </p:grpSpPr>
      <p:sp>
        <p:nvSpPr>
          <p:cNvPr id="1040" name="Title 1"/>
          <p:cNvSpPr>
            <a:spLocks noGrp="1"/>
          </p:cNvSpPr>
          <p:nvPr>
            <p:ph type="title" hasCustomPrompt="1"/>
          </p:nvPr>
        </p:nvSpPr>
        <p:spPr/>
        <p:txBody>
          <a:bodyPr/>
          <a:lstStyle/>
          <a:p>
            <a:r>
              <a:rPr lang="en-US"/>
              <a:t>Click to add title</a:t>
            </a:r>
          </a:p>
        </p:txBody>
      </p:sp>
      <p:sp>
        <p:nvSpPr>
          <p:cNvPr id="1041" name="Text Placeholder 5"/>
          <p:cNvSpPr>
            <a:spLocks noGrp="1"/>
          </p:cNvSpPr>
          <p:nvPr>
            <p:ph type="body" sz="quarter" idx="10"/>
          </p:nvPr>
        </p:nvSpPr>
        <p:spPr>
          <a:xfrm>
            <a:off x="472050" y="2085628"/>
            <a:ext cx="8200463" cy="4072976"/>
          </a:xfrm>
        </p:spPr>
        <p:txBody>
          <a:bodyPr/>
          <a:lstStyle>
            <a:lvl1pPr>
              <a:lnSpc>
                <a:spcPct val="100000"/>
              </a:lnSpc>
              <a:spcBef>
                <a:spcPts val="0"/>
              </a:spcBef>
              <a:spcAft>
                <a:spcPts val="0"/>
              </a:spcAft>
              <a:defRPr/>
            </a:lvl1pPr>
            <a:lvl2pPr>
              <a:lnSpc>
                <a:spcPct val="100000"/>
              </a:lnSpc>
              <a:spcBef>
                <a:spcPts val="0"/>
              </a:spcBef>
              <a:spcAft>
                <a:spcPts val="0"/>
              </a:spcAft>
              <a:defRPr/>
            </a:lvl2pPr>
            <a:lvl3pPr>
              <a:lnSpc>
                <a:spcPct val="100000"/>
              </a:lnSpc>
              <a:spcBef>
                <a:spcPts val="0"/>
              </a:spcBef>
              <a:spcAft>
                <a:spcPts val="0"/>
              </a:spcAft>
              <a:defRPr/>
            </a:lvl3pPr>
            <a:lvl4pPr>
              <a:lnSpc>
                <a:spcPct val="100000"/>
              </a:lnSpc>
              <a:spcBef>
                <a:spcPts val="0"/>
              </a:spcBef>
              <a:spcAft>
                <a:spcPts val="0"/>
              </a:spcAft>
              <a:defRPr/>
            </a:lvl4pPr>
            <a:lvl5pPr>
              <a:lnSpc>
                <a:spcPct val="100000"/>
              </a:lnSpc>
              <a:spcBef>
                <a:spcPts val="0"/>
              </a:spcBef>
              <a:spcAft>
                <a:spcPts val="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1598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007" name="タイトル 1"/>
          <p:cNvSpPr>
            <a:spLocks noGrp="1"/>
          </p:cNvSpPr>
          <p:nvPr>
            <p:ph type="title"/>
          </p:nvPr>
        </p:nvSpPr>
        <p:spPr/>
        <p:txBody>
          <a:bodyPr/>
          <a:lstStyle/>
          <a:p>
            <a:r>
              <a:rPr lang="ja-JP" altLang="en-US"/>
              <a:t>マスタ タイトルの書式設定</a:t>
            </a:r>
          </a:p>
        </p:txBody>
      </p:sp>
      <p:sp>
        <p:nvSpPr>
          <p:cNvPr id="200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0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201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201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1510550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sp>
        <p:nvSpPr>
          <p:cNvPr id="1031"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1032" name="Copyright" hidden="1"/>
          <p:cNvSpPr txBox="1"/>
          <p:nvPr userDrawn="1"/>
        </p:nvSpPr>
        <p:spPr>
          <a:xfrm rot="16200000">
            <a:off x="6473429" y="3934616"/>
            <a:ext cx="5133975" cy="72712"/>
          </a:xfrm>
          <a:prstGeom prst="rect">
            <a:avLst/>
          </a:prstGeom>
          <a:noFill/>
        </p:spPr>
        <p:txBody>
          <a:bodyPr wrap="square" lIns="0" tIns="0" rIns="0" bIns="0" rtlCol="0" anchor="t">
            <a:spAutoFit/>
          </a:bodyPr>
          <a:lstStyle/>
          <a:p>
            <a:pPr>
              <a:lnSpc>
                <a:spcPct val="90000"/>
              </a:lnSpc>
              <a:spcAft>
                <a:spcPts val="450"/>
              </a:spcAft>
            </a:pPr>
            <a:r>
              <a:rPr lang="en-US" sz="525">
                <a:solidFill>
                  <a:schemeClr val="bg1">
                    <a:lumMod val="50000"/>
                  </a:schemeClr>
                </a:solidFill>
                <a:latin typeface="+mn-lt"/>
                <a:sym typeface="Trebuchet MS" panose="020B0603020202020204" pitchFamily="34" charset="0"/>
              </a:rPr>
              <a:t>Copyright © 2023 by Boston Consulting Group. All rights reserved.</a:t>
            </a:r>
          </a:p>
        </p:txBody>
      </p:sp>
      <p:sp>
        <p:nvSpPr>
          <p:cNvPr id="1033" name="Title 7"/>
          <p:cNvSpPr>
            <a:spLocks noGrp="1"/>
          </p:cNvSpPr>
          <p:nvPr>
            <p:ph type="title" hasCustomPrompt="1"/>
          </p:nvPr>
        </p:nvSpPr>
        <p:spPr>
          <a:xfrm>
            <a:off x="472500" y="622801"/>
            <a:ext cx="8200013" cy="249299"/>
          </a:xfrm>
        </p:spPr>
        <p:txBody>
          <a:bodyPr/>
          <a:lstStyle>
            <a:lvl1pPr>
              <a:defRPr>
                <a:latin typeface="+mj-lt"/>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39105556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oleObject" Target="../embeddings/oleObject1.bin"/><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3.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theme" Target="../theme/theme4.xml"/><Relationship Id="rId1" Type="http://schemas.openxmlformats.org/officeDocument/2006/relationships/slideLayout" Target="../slideLayouts/slideLayout18.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025" name="Object 1" hidden="1"/>
          <p:cNvGraphicFramePr>
            <a:graphicFrameLocks noChangeAspect="1"/>
          </p:cNvGraphicFramePr>
          <p:nvPr/>
        </p:nvGraphicFramePr>
        <p:xfrm>
          <a:off x="1192" y="1589"/>
          <a:ext cx="1190" cy="1587"/>
        </p:xfrm>
        <a:graphic>
          <a:graphicData uri="http://schemas.openxmlformats.org/presentationml/2006/ole">
            <mc:AlternateContent xmlns:mc="http://schemas.openxmlformats.org/markup-compatibility/2006">
              <mc:Choice xmlns:v="urn:schemas-microsoft-com:vml" Requires="v">
                <p:oleObj name="think-cell スライド" r:id="rId7" imgW="270" imgH="270" progId="TCLayout.ActiveDocument.1">
                  <p:embed/>
                </p:oleObj>
              </mc:Choice>
              <mc:Fallback>
                <p:oleObj name="think-cell スライド" r:id="rId7" imgW="270" imgH="270" progId="TCLayout.ActiveDocument.1">
                  <p:embed/>
                  <p:pic>
                    <p:nvPicPr>
                      <p:cNvPr id="1025" name="Object 1" hidden="1"/>
                      <p:cNvPicPr>
                        <a:picLocks noChangeAspect="1"/>
                      </p:cNvPicPr>
                      <p:nvPr/>
                    </p:nvPicPr>
                    <p:blipFill>
                      <a:blip r:embed="rId8"/>
                      <a:stretch>
                        <a:fillRect/>
                      </a:stretch>
                    </p:blipFill>
                    <p:spPr>
                      <a:xfrm>
                        <a:off x="1192" y="1589"/>
                        <a:ext cx="1190" cy="1587"/>
                      </a:xfrm>
                      <a:prstGeom prst="rect">
                        <a:avLst/>
                      </a:prstGeom>
                    </p:spPr>
                  </p:pic>
                </p:oleObj>
              </mc:Fallback>
            </mc:AlternateContent>
          </a:graphicData>
        </a:graphic>
      </p:graphicFrame>
      <p:sp>
        <p:nvSpPr>
          <p:cNvPr id="1026" name="Date Placeholder 3"/>
          <p:cNvSpPr>
            <a:spLocks noGrp="1"/>
          </p:cNvSpPr>
          <p:nvPr>
            <p:ph type="dt" sz="half" idx="2"/>
          </p:nvPr>
        </p:nvSpPr>
        <p:spPr>
          <a:xfrm>
            <a:off x="7258051" y="6443508"/>
            <a:ext cx="1111538" cy="115416"/>
          </a:xfrm>
          <a:prstGeom prst="rect">
            <a:avLst/>
          </a:prstGeom>
        </p:spPr>
        <p:txBody>
          <a:bodyPr vert="horz" wrap="square" lIns="0" tIns="0" rIns="0" bIns="0" rtlCol="0" anchor="b">
            <a:spAutoFit/>
          </a:bodyPr>
          <a:lstStyle>
            <a:lvl1pPr algn="r">
              <a:defRPr sz="750">
                <a:solidFill>
                  <a:schemeClr val="bg1">
                    <a:lumMod val="50000"/>
                  </a:schemeClr>
                </a:solidFill>
                <a:latin typeface="+mn-lt"/>
                <a:sym typeface="Trebuchet MS" panose="020B0603020202020204" pitchFamily="34" charset="0"/>
              </a:defRPr>
            </a:lvl1pPr>
          </a:lstStyle>
          <a:p>
            <a:endParaRPr lang="en-US"/>
          </a:p>
        </p:txBody>
      </p:sp>
      <p:sp>
        <p:nvSpPr>
          <p:cNvPr id="1027" name="TextBox 11"/>
          <p:cNvSpPr txBox="1"/>
          <p:nvPr userDrawn="1"/>
        </p:nvSpPr>
        <p:spPr>
          <a:xfrm>
            <a:off x="8375904" y="6443508"/>
            <a:ext cx="285750" cy="115416"/>
          </a:xfrm>
          <a:prstGeom prst="rect">
            <a:avLst/>
          </a:prstGeom>
          <a:noFill/>
        </p:spPr>
        <p:txBody>
          <a:bodyPr wrap="square" lIns="0" tIns="0" rIns="0" bIns="0" rtlCol="0" anchor="b">
            <a:spAutoFit/>
          </a:bodyPr>
          <a:lstStyle/>
          <a:p>
            <a:pPr marL="0" marR="0" indent="0" algn="r" defTabSz="685800" rtl="0" eaLnBrk="1" fontAlgn="auto" latinLnBrk="0" hangingPunct="1">
              <a:lnSpc>
                <a:spcPct val="100000"/>
              </a:lnSpc>
              <a:spcBef>
                <a:spcPts val="0"/>
              </a:spcBef>
              <a:spcAft>
                <a:spcPts val="0"/>
              </a:spcAft>
              <a:buClrTx/>
              <a:buSzTx/>
              <a:buFontTx/>
              <a:buNone/>
              <a:tabLst/>
              <a:defRPr/>
            </a:pPr>
            <a:fld id="{DFCF27A5-1A5B-48D3-A060-2758FFBB1ADD}" type="slidenum">
              <a:rPr lang="en-US" sz="750" kern="1200" smtClean="0">
                <a:solidFill>
                  <a:schemeClr val="bg1">
                    <a:lumMod val="50000"/>
                  </a:schemeClr>
                </a:solidFill>
                <a:latin typeface="+mn-lt"/>
                <a:ea typeface="+mn-ea"/>
                <a:cs typeface="+mn-cs"/>
                <a:sym typeface="Trebuchet MS" panose="020B0603020202020204" pitchFamily="34" charset="0"/>
              </a:rPr>
              <a:pPr marL="0" marR="0" indent="0" algn="r" defTabSz="685800" rtl="0" eaLnBrk="1" fontAlgn="auto" latinLnBrk="0" hangingPunct="1">
                <a:lnSpc>
                  <a:spcPct val="100000"/>
                </a:lnSpc>
                <a:spcBef>
                  <a:spcPts val="0"/>
                </a:spcBef>
                <a:spcAft>
                  <a:spcPts val="0"/>
                </a:spcAft>
                <a:buClrTx/>
                <a:buSzTx/>
                <a:buFontTx/>
                <a:buNone/>
                <a:tabLst/>
                <a:defRPr/>
              </a:pPr>
              <a:t>‹#›</a:t>
            </a:fld>
            <a:endParaRPr lang="en-US" sz="750" kern="1200">
              <a:solidFill>
                <a:schemeClr val="bg1">
                  <a:lumMod val="50000"/>
                </a:schemeClr>
              </a:solidFill>
              <a:latin typeface="+mn-lt"/>
              <a:ea typeface="+mn-ea"/>
              <a:cs typeface="+mn-cs"/>
              <a:sym typeface="Trebuchet MS" panose="020B0603020202020204" pitchFamily="34" charset="0"/>
            </a:endParaRPr>
          </a:p>
        </p:txBody>
      </p:sp>
      <p:sp>
        <p:nvSpPr>
          <p:cNvPr id="1028" name="Title Placeholder 1"/>
          <p:cNvSpPr>
            <a:spLocks noGrp="1"/>
          </p:cNvSpPr>
          <p:nvPr>
            <p:ph type="title"/>
          </p:nvPr>
        </p:nvSpPr>
        <p:spPr>
          <a:xfrm>
            <a:off x="472500" y="622801"/>
            <a:ext cx="8200013" cy="249299"/>
          </a:xfrm>
          <a:prstGeom prst="rect">
            <a:avLst/>
          </a:prstGeom>
        </p:spPr>
        <p:txBody>
          <a:bodyPr vert="horz" wrap="square" lIns="0" tIns="0" rIns="0" bIns="0" rtlCol="0" anchor="t">
            <a:spAutoFit/>
          </a:bodyPr>
          <a:lstStyle/>
          <a:p>
            <a:r>
              <a:rPr lang="en-US"/>
              <a:t>Click to add title</a:t>
            </a:r>
          </a:p>
        </p:txBody>
      </p:sp>
      <p:sp>
        <p:nvSpPr>
          <p:cNvPr id="1029" name="Text Placeholder 3"/>
          <p:cNvSpPr>
            <a:spLocks noGrp="1"/>
          </p:cNvSpPr>
          <p:nvPr>
            <p:ph type="body" idx="1"/>
          </p:nvPr>
        </p:nvSpPr>
        <p:spPr>
          <a:xfrm>
            <a:off x="472500" y="1825625"/>
            <a:ext cx="8200013" cy="4351338"/>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Level six</a:t>
            </a:r>
          </a:p>
          <a:p>
            <a:pPr lvl="6"/>
            <a:r>
              <a:rPr lang="en-US"/>
              <a:t>Level seven</a:t>
            </a:r>
          </a:p>
          <a:p>
            <a:pPr lvl="7"/>
            <a:r>
              <a:rPr lang="en-US"/>
              <a:t>Level eight</a:t>
            </a:r>
          </a:p>
          <a:p>
            <a:pPr lvl="8"/>
            <a:r>
              <a:rPr lang="en-US"/>
              <a:t>Level nine</a:t>
            </a:r>
          </a:p>
        </p:txBody>
      </p:sp>
    </p:spTree>
    <p:extLst>
      <p:ext uri="{BB962C8B-B14F-4D97-AF65-F5344CB8AC3E}">
        <p14:creationId xmlns:p14="http://schemas.microsoft.com/office/powerpoint/2010/main" val="5888228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685800" rtl="0" eaLnBrk="1" latinLnBrk="0" hangingPunct="1">
        <a:lnSpc>
          <a:spcPct val="90000"/>
        </a:lnSpc>
        <a:spcBef>
          <a:spcPct val="0"/>
        </a:spcBef>
        <a:buNone/>
        <a:defRPr sz="1800" kern="1200">
          <a:solidFill>
            <a:schemeClr val="tx2"/>
          </a:solidFill>
          <a:latin typeface="+mj-lt"/>
          <a:ea typeface="+mj-ea"/>
          <a:cs typeface="+mj-cs"/>
          <a:sym typeface="Trebuchet MS" panose="020B0603020202020204" pitchFamily="34" charset="0"/>
        </a:defRPr>
      </a:lvl1pPr>
    </p:titleStyle>
    <p:bodyStyle>
      <a:lvl1pPr marL="0" indent="0" algn="l" defTabSz="685800" rtl="0" eaLnBrk="1" latinLnBrk="0" hangingPunct="1">
        <a:lnSpc>
          <a:spcPct val="110000"/>
        </a:lnSpc>
        <a:spcBef>
          <a:spcPts val="450"/>
        </a:spcBef>
        <a:spcAft>
          <a:spcPts val="225"/>
        </a:spcAft>
        <a:buFont typeface="Arial" panose="020B0604020202020204" pitchFamily="34" charset="0"/>
        <a:buChar char="​"/>
        <a:defRPr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lang="en-US" sz="18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025" name="Object 1" hidden="1"/>
          <p:cNvGraphicFramePr>
            <a:graphicFrameLocks noChangeAspect="1"/>
          </p:cNvGraphicFramePr>
          <p:nvPr/>
        </p:nvGraphicFramePr>
        <p:xfrm>
          <a:off x="1192" y="1589"/>
          <a:ext cx="1190"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1025" name="Object 1" hidden="1"/>
                      <p:cNvPicPr>
                        <a:picLocks noChangeAspect="1"/>
                      </p:cNvPicPr>
                      <p:nvPr/>
                    </p:nvPicPr>
                    <p:blipFill>
                      <a:blip r:embed="rId4"/>
                      <a:stretch>
                        <a:fillRect/>
                      </a:stretch>
                    </p:blipFill>
                    <p:spPr>
                      <a:xfrm>
                        <a:off x="1192" y="1589"/>
                        <a:ext cx="1190" cy="1587"/>
                      </a:xfrm>
                      <a:prstGeom prst="rect">
                        <a:avLst/>
                      </a:prstGeom>
                    </p:spPr>
                  </p:pic>
                </p:oleObj>
              </mc:Fallback>
            </mc:AlternateContent>
          </a:graphicData>
        </a:graphic>
      </p:graphicFrame>
      <p:sp>
        <p:nvSpPr>
          <p:cNvPr id="1026" name="Date Placeholder 3"/>
          <p:cNvSpPr>
            <a:spLocks noGrp="1"/>
          </p:cNvSpPr>
          <p:nvPr>
            <p:ph type="dt" sz="half" idx="2"/>
          </p:nvPr>
        </p:nvSpPr>
        <p:spPr>
          <a:xfrm>
            <a:off x="7258051" y="6443508"/>
            <a:ext cx="1111538" cy="115416"/>
          </a:xfrm>
          <a:prstGeom prst="rect">
            <a:avLst/>
          </a:prstGeom>
        </p:spPr>
        <p:txBody>
          <a:bodyPr vert="horz" wrap="square" lIns="0" tIns="0" rIns="0" bIns="0" rtlCol="0" anchor="b">
            <a:spAutoFit/>
          </a:bodyPr>
          <a:lstStyle>
            <a:lvl1pPr algn="r">
              <a:defRPr sz="750">
                <a:solidFill>
                  <a:schemeClr val="bg1">
                    <a:lumMod val="50000"/>
                  </a:schemeClr>
                </a:solidFill>
                <a:latin typeface="+mn-lt"/>
                <a:sym typeface="Trebuchet MS" panose="020B0603020202020204" pitchFamily="34" charset="0"/>
              </a:defRPr>
            </a:lvl1pPr>
          </a:lstStyle>
          <a:p>
            <a:endParaRPr lang="en-US"/>
          </a:p>
        </p:txBody>
      </p:sp>
      <p:sp>
        <p:nvSpPr>
          <p:cNvPr id="1027" name="TextBox 11"/>
          <p:cNvSpPr txBox="1"/>
          <p:nvPr userDrawn="1"/>
        </p:nvSpPr>
        <p:spPr>
          <a:xfrm>
            <a:off x="8375904" y="6443508"/>
            <a:ext cx="285750" cy="115416"/>
          </a:xfrm>
          <a:prstGeom prst="rect">
            <a:avLst/>
          </a:prstGeom>
          <a:noFill/>
        </p:spPr>
        <p:txBody>
          <a:bodyPr wrap="square" lIns="0" tIns="0" rIns="0" bIns="0" rtlCol="0" anchor="b">
            <a:spAutoFit/>
          </a:bodyPr>
          <a:lstStyle/>
          <a:p>
            <a:pPr marL="0" marR="0" indent="0" algn="r" defTabSz="685800" rtl="0" eaLnBrk="1" fontAlgn="auto" latinLnBrk="0" hangingPunct="1">
              <a:lnSpc>
                <a:spcPct val="100000"/>
              </a:lnSpc>
              <a:spcBef>
                <a:spcPts val="0"/>
              </a:spcBef>
              <a:spcAft>
                <a:spcPts val="0"/>
              </a:spcAft>
              <a:buClrTx/>
              <a:buSzTx/>
              <a:buFontTx/>
              <a:buNone/>
              <a:tabLst/>
              <a:defRPr/>
            </a:pPr>
            <a:fld id="{DFCF27A5-1A5B-48D3-A060-2758FFBB1ADD}" type="slidenum">
              <a:rPr lang="en-US" sz="750" kern="1200" smtClean="0">
                <a:solidFill>
                  <a:schemeClr val="bg1">
                    <a:lumMod val="50000"/>
                  </a:schemeClr>
                </a:solidFill>
                <a:latin typeface="+mn-lt"/>
                <a:ea typeface="+mn-ea"/>
                <a:cs typeface="+mn-cs"/>
                <a:sym typeface="Trebuchet MS" panose="020B0603020202020204" pitchFamily="34" charset="0"/>
              </a:rPr>
              <a:pPr marL="0" marR="0" indent="0" algn="r" defTabSz="685800" rtl="0" eaLnBrk="1" fontAlgn="auto" latinLnBrk="0" hangingPunct="1">
                <a:lnSpc>
                  <a:spcPct val="100000"/>
                </a:lnSpc>
                <a:spcBef>
                  <a:spcPts val="0"/>
                </a:spcBef>
                <a:spcAft>
                  <a:spcPts val="0"/>
                </a:spcAft>
                <a:buClrTx/>
                <a:buSzTx/>
                <a:buFontTx/>
                <a:buNone/>
                <a:tabLst/>
                <a:defRPr/>
              </a:pPr>
              <a:t>‹#›</a:t>
            </a:fld>
            <a:endParaRPr lang="en-US" sz="750" kern="1200">
              <a:solidFill>
                <a:schemeClr val="bg1">
                  <a:lumMod val="50000"/>
                </a:schemeClr>
              </a:solidFill>
              <a:latin typeface="+mn-lt"/>
              <a:ea typeface="+mn-ea"/>
              <a:cs typeface="+mn-cs"/>
              <a:sym typeface="Trebuchet MS" panose="020B0603020202020204" pitchFamily="34" charset="0"/>
            </a:endParaRPr>
          </a:p>
        </p:txBody>
      </p:sp>
      <p:sp>
        <p:nvSpPr>
          <p:cNvPr id="1028" name="Title Placeholder 1"/>
          <p:cNvSpPr>
            <a:spLocks noGrp="1"/>
          </p:cNvSpPr>
          <p:nvPr>
            <p:ph type="title"/>
          </p:nvPr>
        </p:nvSpPr>
        <p:spPr>
          <a:xfrm>
            <a:off x="472500" y="622801"/>
            <a:ext cx="8200013" cy="249299"/>
          </a:xfrm>
          <a:prstGeom prst="rect">
            <a:avLst/>
          </a:prstGeom>
        </p:spPr>
        <p:txBody>
          <a:bodyPr vert="horz" wrap="square" lIns="0" tIns="0" rIns="0" bIns="0" rtlCol="0" anchor="t">
            <a:spAutoFit/>
          </a:bodyPr>
          <a:lstStyle/>
          <a:p>
            <a:r>
              <a:rPr lang="en-US"/>
              <a:t>Click to add title</a:t>
            </a:r>
          </a:p>
        </p:txBody>
      </p:sp>
      <p:sp>
        <p:nvSpPr>
          <p:cNvPr id="1029" name="Text Placeholder 3"/>
          <p:cNvSpPr>
            <a:spLocks noGrp="1"/>
          </p:cNvSpPr>
          <p:nvPr>
            <p:ph type="body" idx="1"/>
          </p:nvPr>
        </p:nvSpPr>
        <p:spPr>
          <a:xfrm>
            <a:off x="472500" y="1825625"/>
            <a:ext cx="8200013" cy="4351338"/>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Level six</a:t>
            </a:r>
          </a:p>
          <a:p>
            <a:pPr lvl="6"/>
            <a:r>
              <a:rPr lang="en-US"/>
              <a:t>Level seven</a:t>
            </a:r>
          </a:p>
          <a:p>
            <a:pPr lvl="7"/>
            <a:r>
              <a:rPr lang="en-US"/>
              <a:t>Level eight</a:t>
            </a:r>
          </a:p>
          <a:p>
            <a:pPr lvl="8"/>
            <a:r>
              <a:rPr lang="en-US"/>
              <a:t>Level nine</a:t>
            </a:r>
          </a:p>
        </p:txBody>
      </p:sp>
    </p:spTree>
    <p:extLst>
      <p:ext uri="{BB962C8B-B14F-4D97-AF65-F5344CB8AC3E}">
        <p14:creationId xmlns:p14="http://schemas.microsoft.com/office/powerpoint/2010/main" val="2628435854"/>
      </p:ext>
    </p:extLst>
  </p:cSld>
  <p:clrMap bg1="lt1" tx1="dk1" bg2="lt2" tx2="dk2" accent1="accent1" accent2="accent2" accent3="accent3" accent4="accent4" accent5="accent5" accent6="accent6" hlink="hlink" folHlink="folHlink"/>
  <p:sldLayoutIdLst>
    <p:sldLayoutId id="2147483669" r:id="rId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685800" rtl="0" eaLnBrk="1" latinLnBrk="0" hangingPunct="1">
        <a:lnSpc>
          <a:spcPct val="90000"/>
        </a:lnSpc>
        <a:spcBef>
          <a:spcPct val="0"/>
        </a:spcBef>
        <a:buNone/>
        <a:defRPr sz="1800" kern="1200">
          <a:solidFill>
            <a:schemeClr val="tx2"/>
          </a:solidFill>
          <a:latin typeface="+mj-lt"/>
          <a:ea typeface="+mj-ea"/>
          <a:cs typeface="+mj-cs"/>
          <a:sym typeface="Trebuchet MS" panose="020B0603020202020204" pitchFamily="34" charset="0"/>
        </a:defRPr>
      </a:lvl1pPr>
    </p:titleStyle>
    <p:bodyStyle>
      <a:lvl1pPr marL="0" indent="0" algn="l" defTabSz="685800" rtl="0" eaLnBrk="1" latinLnBrk="0" hangingPunct="1">
        <a:lnSpc>
          <a:spcPct val="110000"/>
        </a:lnSpc>
        <a:spcBef>
          <a:spcPts val="450"/>
        </a:spcBef>
        <a:spcAft>
          <a:spcPts val="225"/>
        </a:spcAft>
        <a:buFont typeface="Arial" panose="020B0604020202020204" pitchFamily="34" charset="0"/>
        <a:buChar char="​"/>
        <a:defRPr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lang="en-US" sz="18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電話番号</a:t>
                      </a:r>
                    </a:p>
                    <a:p>
                      <a:pPr algn="just">
                        <a:spcAft>
                          <a:spcPts val="0"/>
                        </a:spcAft>
                      </a:pPr>
                      <a:r>
                        <a:rPr kumimoji="1" lang="ja-JP" sz="1200" kern="120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１．申請者情報　</a:t>
            </a:r>
          </a:p>
        </p:txBody>
      </p:sp>
      <p:sp>
        <p:nvSpPr>
          <p:cNvPr id="1226" name="テキスト 981"/>
          <p:cNvSpPr txBox="1"/>
          <p:nvPr/>
        </p:nvSpPr>
        <p:spPr>
          <a:xfrm>
            <a:off x="0" y="45357"/>
            <a:ext cx="7164000" cy="400110"/>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別紙３－１　令和７年度スマートシティ関連事業応募様式 </a:t>
            </a:r>
            <a:endParaRPr kumimoji="1" sz="2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52392E7D-201D-4775-BD8E-96CC5C3B8B7B}" type="slidenum">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63474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289" name="Rectangle 67"/>
          <p:cNvSpPr>
            <a:spLocks noChangeArrowheads="1"/>
          </p:cNvSpPr>
          <p:nvPr/>
        </p:nvSpPr>
        <p:spPr>
          <a:xfrm>
            <a:off x="0" y="0"/>
            <a:ext cx="9144000" cy="573088"/>
          </a:xfrm>
          <a:prstGeom prst="rect">
            <a:avLst/>
          </a:prstGeom>
          <a:solidFill>
            <a:schemeClr val="tx1"/>
          </a:solidFill>
          <a:ln>
            <a:noFill/>
          </a:ln>
        </p:spPr>
        <p:txBody>
          <a:bodyPr lIns="91440" tIns="45720" rIns="91440" bIns="4572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７．都市マネジメント（ビジネスモデル）</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90" name="Text Box 4"/>
          <p:cNvSpPr txBox="1">
            <a:spLocks noChangeArrowheads="1"/>
          </p:cNvSpPr>
          <p:nvPr/>
        </p:nvSpPr>
        <p:spPr>
          <a:xfrm>
            <a:off x="0" y="580618"/>
            <a:ext cx="3884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ビジネスモデル（費用分担等）</a:t>
            </a:r>
          </a:p>
        </p:txBody>
      </p:sp>
      <p:sp>
        <p:nvSpPr>
          <p:cNvPr id="1291" name="正方形/長方形 18"/>
          <p:cNvSpPr/>
          <p:nvPr/>
        </p:nvSpPr>
        <p:spPr>
          <a:xfrm>
            <a:off x="56888" y="2807291"/>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292" name="正方形/長方形 22"/>
          <p:cNvSpPr/>
          <p:nvPr/>
        </p:nvSpPr>
        <p:spPr>
          <a:xfrm>
            <a:off x="150080" y="1019036"/>
            <a:ext cx="8712285" cy="95410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社会実装した際に、持続可能な取組とするために工夫する点や公民で役割分担していることをモデル化して説明</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のうち、ビジネスモデルの構築・実行や住民を巻き込んだ地域の運営・施策の提供（スマートシティビジネス）など、「スマートシティリファレンスアーキテクチャ」において「都市マネジメント」と整理されている事項について、ホワイトペーパー第５章を参照し、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294" name="正方形/長方形 674"/>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295" name="テキスト 673"/>
          <p:cNvSpPr txBox="1"/>
          <p:nvPr/>
        </p:nvSpPr>
        <p:spPr>
          <a:xfrm>
            <a:off x="2990356" y="572972"/>
            <a:ext cx="6155841" cy="306884"/>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※応募事業に関連のない場合は記載しなくても良い（詳細は別紙２参照）</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7B2B1164-1CCC-4BDC-B3EA-06B0DFE2D57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10</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215610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Rectangle 66"/>
          <p:cNvSpPr>
            <a:spLocks noChangeArrowheads="1"/>
          </p:cNvSpPr>
          <p:nvPr/>
        </p:nvSpPr>
        <p:spPr>
          <a:xfrm>
            <a:off x="122626" y="929277"/>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0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８．スマートシティサービス・アセット</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03" name="Text Box 4"/>
          <p:cNvSpPr txBox="1">
            <a:spLocks noChangeArrowheads="1"/>
          </p:cNvSpPr>
          <p:nvPr/>
        </p:nvSpPr>
        <p:spPr>
          <a:xfrm>
            <a:off x="25927" y="502711"/>
            <a:ext cx="4291748"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スマートシティサービス</a:t>
            </a:r>
            <a:endPar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endParaRPr>
          </a:p>
        </p:txBody>
      </p:sp>
      <p:sp>
        <p:nvSpPr>
          <p:cNvPr id="1304"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305" name="正方形/長方形 22"/>
          <p:cNvSpPr/>
          <p:nvPr/>
        </p:nvSpPr>
        <p:spPr>
          <a:xfrm>
            <a:off x="90767" y="908720"/>
            <a:ext cx="8884397" cy="738664"/>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提案内容のうち、都市</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上で管理され利用者に提供されるアプリなど、「スマートシティリファレンスアーキテクチャ」において「スマートシティサービス」と整理されている事項について、ホワイトペーパー第６章を参照し、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06" name="Rectangle 66"/>
          <p:cNvSpPr>
            <a:spLocks noChangeArrowheads="1"/>
          </p:cNvSpPr>
          <p:nvPr/>
        </p:nvSpPr>
        <p:spPr>
          <a:xfrm>
            <a:off x="183958" y="3965113"/>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07" name="Text Box 4"/>
          <p:cNvSpPr txBox="1">
            <a:spLocks noChangeArrowheads="1"/>
          </p:cNvSpPr>
          <p:nvPr/>
        </p:nvSpPr>
        <p:spPr>
          <a:xfrm>
            <a:off x="87259" y="3538547"/>
            <a:ext cx="4291748"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スマートシティアセット</a:t>
            </a:r>
            <a:endPar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endParaRPr>
          </a:p>
        </p:txBody>
      </p:sp>
      <p:sp>
        <p:nvSpPr>
          <p:cNvPr id="1308"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309" name="正方形/長方形 17"/>
          <p:cNvSpPr/>
          <p:nvPr/>
        </p:nvSpPr>
        <p:spPr>
          <a:xfrm>
            <a:off x="152099" y="3944556"/>
            <a:ext cx="8884397" cy="738664"/>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提案内容のうち、都市</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が取得し得るデジタルなデータを生成するアセットなど、</a:t>
            </a:r>
            <a:r>
              <a:rPr kumimoji="1" lang="ja-JP" altLang="en-US" sz="1400" b="0" i="1" u="none" strike="noStrike" kern="1200" cap="none" spc="0" normalizeH="0" baseline="0" noProof="0">
                <a:ln>
                  <a:noFill/>
                </a:ln>
                <a:solidFill>
                  <a:srgbClr val="333399"/>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スマートシティリファレンスアーキテクチャ」において「スマートシティアセット」と整理されている事項について、ホワイトペーパー第８章を参照し、記載すること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11" name="正方形/長方形 676"/>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312" name="テキスト 673"/>
          <p:cNvSpPr txBox="1"/>
          <p:nvPr/>
        </p:nvSpPr>
        <p:spPr>
          <a:xfrm>
            <a:off x="2990356" y="572972"/>
            <a:ext cx="6155841" cy="306884"/>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※応募事業に関連のない場合は記載しなくても良い（詳細は別紙２参照）</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5" name="正方形/長方形 14"/>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03B1401-892A-4D2E-B233-6C5D35998DDD}"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11</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4151276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1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９．都市ＯＳ</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20"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都市ＯＳ（機能（サービス）、データ、データ連携、共通機能）</a:t>
            </a:r>
          </a:p>
        </p:txBody>
      </p:sp>
      <p:sp>
        <p:nvSpPr>
          <p:cNvPr id="1321" name="正方形/長方形 18"/>
          <p:cNvSpPr/>
          <p:nvPr/>
        </p:nvSpPr>
        <p:spPr>
          <a:xfrm>
            <a:off x="56888" y="3487763"/>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322" name="正方形/長方形 22"/>
          <p:cNvSpPr/>
          <p:nvPr/>
        </p:nvSpPr>
        <p:spPr>
          <a:xfrm>
            <a:off x="150080" y="965627"/>
            <a:ext cx="8886416" cy="1446550"/>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提案内容のうち、</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①都市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上の各種サービスと連携する機能や</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API</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の提供、用途に応じた認証方法の提供、都市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と連携するサービスの管理や機能の組合せの提供（機能（サービス））、</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②分散されたデータの仲介や都市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上に保存・蓄積されたデータの管理（データ）、</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③都市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に接続するアセットの管理や制御の実行、インタフェースの管理（データ連携）、</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④都市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を防御するために必要なセキュリティ機能の提供、都市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の運用に必要な監視・バックアップ・障害対策等の機能の提供（共通機能）</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など、「スマートシティリファレンスアーキテクチャ」において「都市</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」と整理されている事項について、ホワイトペーパー第７章を参照し、記載すること</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（特に、３特徴（相互運用性、データ流通、拡張容易性（ビルディングブロック））を満たしていることを示すこと。）</a:t>
            </a:r>
            <a:endPar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24" name="正方形/長方形 678"/>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325" name="テキスト 679"/>
          <p:cNvSpPr txBox="1"/>
          <p:nvPr/>
        </p:nvSpPr>
        <p:spPr>
          <a:xfrm>
            <a:off x="2990356" y="6397674"/>
            <a:ext cx="6155841" cy="306884"/>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※応募事業に関連のない場合は記載しなくても良い（詳細は別紙２参照）</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0FDDC5C6-F915-4EE4-B5F0-999877D9DF8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12</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graphicFrame>
        <p:nvGraphicFramePr>
          <p:cNvPr id="11" name="表 12">
            <a:extLst>
              <a:ext uri="{FF2B5EF4-FFF2-40B4-BE49-F238E27FC236}">
                <a16:creationId xmlns:a16="http://schemas.microsoft.com/office/drawing/2014/main" id="{5E7448FD-7B0B-4F52-B561-B2E0050CE363}"/>
              </a:ext>
            </a:extLst>
          </p:cNvPr>
          <p:cNvGraphicFramePr>
            <a:graphicFrameLocks noGrp="1"/>
          </p:cNvGraphicFramePr>
          <p:nvPr/>
        </p:nvGraphicFramePr>
        <p:xfrm>
          <a:off x="372086" y="5846400"/>
          <a:ext cx="8389024" cy="822960"/>
        </p:xfrm>
        <a:graphic>
          <a:graphicData uri="http://schemas.openxmlformats.org/drawingml/2006/table">
            <a:tbl>
              <a:tblPr firstRow="1" bandRow="1">
                <a:tableStyleId>{5940675A-B579-460E-94D1-54222C63F5DA}</a:tableStyleId>
              </a:tblPr>
              <a:tblGrid>
                <a:gridCol w="1895658">
                  <a:extLst>
                    <a:ext uri="{9D8B030D-6E8A-4147-A177-3AD203B41FA5}">
                      <a16:colId xmlns:a16="http://schemas.microsoft.com/office/drawing/2014/main" val="20000"/>
                    </a:ext>
                  </a:extLst>
                </a:gridCol>
                <a:gridCol w="6493366">
                  <a:extLst>
                    <a:ext uri="{9D8B030D-6E8A-4147-A177-3AD203B41FA5}">
                      <a16:colId xmlns:a16="http://schemas.microsoft.com/office/drawing/2014/main" val="20001"/>
                    </a:ext>
                  </a:extLst>
                </a:gridCol>
              </a:tblGrid>
              <a:tr h="238929">
                <a:tc>
                  <a:txBody>
                    <a:bodyPr/>
                    <a:lstStyle/>
                    <a:p>
                      <a:pPr algn="l"/>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r>
                        <a:rPr kumimoji="1" lang="ja-JP" altLang="en-US" sz="1200">
                          <a:solidFill>
                            <a:srgbClr val="FF0000"/>
                          </a:solidFill>
                          <a:latin typeface="Meiryo UI" panose="020B0604030504040204" pitchFamily="50" charset="-128"/>
                          <a:ea typeface="Meiryo UI" panose="020B0604030504040204" pitchFamily="50" charset="-128"/>
                        </a:rPr>
                        <a:t>製品名・スクラッチ開発など</a:t>
                      </a:r>
                    </a:p>
                  </a:txBody>
                  <a:tcPr>
                    <a:noFill/>
                  </a:tcPr>
                </a:tc>
                <a:extLst>
                  <a:ext uri="{0D108BD9-81ED-4DB2-BD59-A6C34878D82A}">
                    <a16:rowId xmlns:a16="http://schemas.microsoft.com/office/drawing/2014/main" val="10000"/>
                  </a:ext>
                </a:extLst>
              </a:tr>
              <a:tr h="238929">
                <a:tc>
                  <a:txBody>
                    <a:bodyPr/>
                    <a:lstStyle/>
                    <a:p>
                      <a:r>
                        <a:rPr kumimoji="1" lang="ja-JP" altLang="en-US" sz="12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構築（予定）年度</a:t>
                      </a:r>
                    </a:p>
                  </a:txBody>
                  <a:tcPr>
                    <a:solidFill>
                      <a:schemeClr val="bg1">
                        <a:lumMod val="85000"/>
                      </a:schemeClr>
                    </a:solidFill>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94" name="正方形/長方形 85">
            <a:extLst>
              <a:ext uri="{FF2B5EF4-FFF2-40B4-BE49-F238E27FC236}">
                <a16:creationId xmlns:a16="http://schemas.microsoft.com/office/drawing/2014/main" id="{74AA03CB-1144-41AB-BC2C-DA092BECFF9E}"/>
              </a:ext>
            </a:extLst>
          </p:cNvPr>
          <p:cNvSpPr/>
          <p:nvPr/>
        </p:nvSpPr>
        <p:spPr>
          <a:xfrm>
            <a:off x="4808982" y="4397868"/>
            <a:ext cx="1927357" cy="1399665"/>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6" name="正方形/長方形 94">
            <a:extLst>
              <a:ext uri="{FF2B5EF4-FFF2-40B4-BE49-F238E27FC236}">
                <a16:creationId xmlns:a16="http://schemas.microsoft.com/office/drawing/2014/main" id="{FE1545C4-A604-45EC-AE09-C12EB75F32AC}"/>
              </a:ext>
            </a:extLst>
          </p:cNvPr>
          <p:cNvSpPr/>
          <p:nvPr/>
        </p:nvSpPr>
        <p:spPr>
          <a:xfrm>
            <a:off x="461907" y="3359685"/>
            <a:ext cx="481325" cy="125384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7" name="テキスト ボックス 95">
            <a:extLst>
              <a:ext uri="{FF2B5EF4-FFF2-40B4-BE49-F238E27FC236}">
                <a16:creationId xmlns:a16="http://schemas.microsoft.com/office/drawing/2014/main" id="{EEDBC133-E993-47A3-B849-9DF801502777}"/>
              </a:ext>
            </a:extLst>
          </p:cNvPr>
          <p:cNvSpPr txBox="1"/>
          <p:nvPr/>
        </p:nvSpPr>
        <p:spPr>
          <a:xfrm>
            <a:off x="499859" y="3365019"/>
            <a:ext cx="383503" cy="1248509"/>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98" name="正方形/長方形 96">
            <a:extLst>
              <a:ext uri="{FF2B5EF4-FFF2-40B4-BE49-F238E27FC236}">
                <a16:creationId xmlns:a16="http://schemas.microsoft.com/office/drawing/2014/main" id="{4DF7DD31-F7E0-4519-9AFE-F6B447816728}"/>
              </a:ext>
            </a:extLst>
          </p:cNvPr>
          <p:cNvSpPr/>
          <p:nvPr/>
        </p:nvSpPr>
        <p:spPr>
          <a:xfrm>
            <a:off x="448995" y="2379534"/>
            <a:ext cx="481325" cy="907686"/>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9" name="テキスト ボックス 97">
            <a:extLst>
              <a:ext uri="{FF2B5EF4-FFF2-40B4-BE49-F238E27FC236}">
                <a16:creationId xmlns:a16="http://schemas.microsoft.com/office/drawing/2014/main" id="{CF133FE5-5909-42D5-A3ED-44E1459B6D85}"/>
              </a:ext>
            </a:extLst>
          </p:cNvPr>
          <p:cNvSpPr txBox="1"/>
          <p:nvPr/>
        </p:nvSpPr>
        <p:spPr>
          <a:xfrm>
            <a:off x="516089" y="2348880"/>
            <a:ext cx="383503" cy="857862"/>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サービス</a:t>
            </a:r>
            <a:endParaRPr kumimoji="1" lang="ja-JP" altLang="en-US" sz="1292" b="1" i="0" u="none" strike="noStrike" kern="1200" cap="none" spc="0" normalizeH="0" baseline="0" noProof="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sp>
        <p:nvSpPr>
          <p:cNvPr id="100" name="正方形/長方形 98">
            <a:extLst>
              <a:ext uri="{FF2B5EF4-FFF2-40B4-BE49-F238E27FC236}">
                <a16:creationId xmlns:a16="http://schemas.microsoft.com/office/drawing/2014/main" id="{13EC4CF5-0CAD-4C3D-B57F-4011E799AE12}"/>
              </a:ext>
            </a:extLst>
          </p:cNvPr>
          <p:cNvSpPr/>
          <p:nvPr/>
        </p:nvSpPr>
        <p:spPr>
          <a:xfrm>
            <a:off x="463518" y="4676585"/>
            <a:ext cx="481325" cy="1028035"/>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1" name="テキスト ボックス 99">
            <a:extLst>
              <a:ext uri="{FF2B5EF4-FFF2-40B4-BE49-F238E27FC236}">
                <a16:creationId xmlns:a16="http://schemas.microsoft.com/office/drawing/2014/main" id="{9C172B36-5AD7-405C-AFB0-1F97D9B11359}"/>
              </a:ext>
            </a:extLst>
          </p:cNvPr>
          <p:cNvSpPr txBox="1"/>
          <p:nvPr/>
        </p:nvSpPr>
        <p:spPr>
          <a:xfrm>
            <a:off x="395536" y="4757544"/>
            <a:ext cx="582339" cy="828717"/>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アセット</a:t>
            </a:r>
          </a:p>
        </p:txBody>
      </p:sp>
      <p:sp>
        <p:nvSpPr>
          <p:cNvPr id="102" name="正方形/長方形 100">
            <a:extLst>
              <a:ext uri="{FF2B5EF4-FFF2-40B4-BE49-F238E27FC236}">
                <a16:creationId xmlns:a16="http://schemas.microsoft.com/office/drawing/2014/main" id="{57B6747D-3EB3-4D08-A9A3-766D0A3CEA76}"/>
              </a:ext>
            </a:extLst>
          </p:cNvPr>
          <p:cNvSpPr/>
          <p:nvPr/>
        </p:nvSpPr>
        <p:spPr>
          <a:xfrm>
            <a:off x="1300032" y="3701867"/>
            <a:ext cx="5441058" cy="713714"/>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5" name="円柱 103">
            <a:extLst>
              <a:ext uri="{FF2B5EF4-FFF2-40B4-BE49-F238E27FC236}">
                <a16:creationId xmlns:a16="http://schemas.microsoft.com/office/drawing/2014/main" id="{D02D0BAD-7320-41C8-A50C-D38D499F95F6}"/>
              </a:ext>
            </a:extLst>
          </p:cNvPr>
          <p:cNvSpPr/>
          <p:nvPr/>
        </p:nvSpPr>
        <p:spPr>
          <a:xfrm>
            <a:off x="1699972" y="4884016"/>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p>
        </p:txBody>
      </p:sp>
      <p:sp>
        <p:nvSpPr>
          <p:cNvPr id="112" name="正方形/長方形 110">
            <a:extLst>
              <a:ext uri="{FF2B5EF4-FFF2-40B4-BE49-F238E27FC236}">
                <a16:creationId xmlns:a16="http://schemas.microsoft.com/office/drawing/2014/main" id="{372F8D47-E863-48E0-922D-9CE2B347E272}"/>
              </a:ext>
            </a:extLst>
          </p:cNvPr>
          <p:cNvSpPr/>
          <p:nvPr/>
        </p:nvSpPr>
        <p:spPr>
          <a:xfrm>
            <a:off x="1933616" y="3823723"/>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データ仲介機能</a:t>
            </a:r>
            <a:endParaRPr kumimoji="1" lang="en-US" altLang="ja-JP"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（データ蓄積・データ分散・イベント処理）</a:t>
            </a:r>
            <a:endPar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3" name="円柱 111">
            <a:extLst>
              <a:ext uri="{FF2B5EF4-FFF2-40B4-BE49-F238E27FC236}">
                <a16:creationId xmlns:a16="http://schemas.microsoft.com/office/drawing/2014/main" id="{A16F3E3E-9F0A-466A-9297-754A47229169}"/>
              </a:ext>
            </a:extLst>
          </p:cNvPr>
          <p:cNvSpPr/>
          <p:nvPr/>
        </p:nvSpPr>
        <p:spPr>
          <a:xfrm>
            <a:off x="2790909" y="4881733"/>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4" name="楕円 112">
            <a:extLst>
              <a:ext uri="{FF2B5EF4-FFF2-40B4-BE49-F238E27FC236}">
                <a16:creationId xmlns:a16="http://schemas.microsoft.com/office/drawing/2014/main" id="{79F11B95-47F8-4A5D-ACCF-34C5C82941C2}"/>
              </a:ext>
            </a:extLst>
          </p:cNvPr>
          <p:cNvSpPr/>
          <p:nvPr/>
        </p:nvSpPr>
        <p:spPr>
          <a:xfrm>
            <a:off x="2013180" y="4761385"/>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5" name="テキスト ボックス 113">
            <a:extLst>
              <a:ext uri="{FF2B5EF4-FFF2-40B4-BE49-F238E27FC236}">
                <a16:creationId xmlns:a16="http://schemas.microsoft.com/office/drawing/2014/main" id="{D7A0228D-FCBA-412D-9FCE-A9C36FB3B95C}"/>
              </a:ext>
            </a:extLst>
          </p:cNvPr>
          <p:cNvSpPr txBox="1"/>
          <p:nvPr/>
        </p:nvSpPr>
        <p:spPr>
          <a:xfrm>
            <a:off x="1612241" y="467658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6" name="テキスト ボックス 114">
            <a:extLst>
              <a:ext uri="{FF2B5EF4-FFF2-40B4-BE49-F238E27FC236}">
                <a16:creationId xmlns:a16="http://schemas.microsoft.com/office/drawing/2014/main" id="{EB56599F-C4B1-4548-9DE0-B8B66AA6828D}"/>
              </a:ext>
            </a:extLst>
          </p:cNvPr>
          <p:cNvSpPr txBox="1"/>
          <p:nvPr/>
        </p:nvSpPr>
        <p:spPr>
          <a:xfrm>
            <a:off x="954948" y="5239458"/>
            <a:ext cx="822921"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7" name="テキスト ボックス 115">
            <a:extLst>
              <a:ext uri="{FF2B5EF4-FFF2-40B4-BE49-F238E27FC236}">
                <a16:creationId xmlns:a16="http://schemas.microsoft.com/office/drawing/2014/main" id="{525F82DC-4F9A-4EF4-8EDE-6EBF4E857DF4}"/>
              </a:ext>
            </a:extLst>
          </p:cNvPr>
          <p:cNvSpPr txBox="1"/>
          <p:nvPr/>
        </p:nvSpPr>
        <p:spPr>
          <a:xfrm>
            <a:off x="2719396" y="5464345"/>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8" name="楕円 116">
            <a:extLst>
              <a:ext uri="{FF2B5EF4-FFF2-40B4-BE49-F238E27FC236}">
                <a16:creationId xmlns:a16="http://schemas.microsoft.com/office/drawing/2014/main" id="{18883187-FCDB-47AB-98B7-10B3B138CEE3}"/>
              </a:ext>
            </a:extLst>
          </p:cNvPr>
          <p:cNvSpPr/>
          <p:nvPr/>
        </p:nvSpPr>
        <p:spPr>
          <a:xfrm>
            <a:off x="1743035" y="356453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9" name="テキスト ボックス 117">
            <a:extLst>
              <a:ext uri="{FF2B5EF4-FFF2-40B4-BE49-F238E27FC236}">
                <a16:creationId xmlns:a16="http://schemas.microsoft.com/office/drawing/2014/main" id="{078C446D-79DF-4199-8054-2B81D8FF4011}"/>
              </a:ext>
            </a:extLst>
          </p:cNvPr>
          <p:cNvSpPr txBox="1"/>
          <p:nvPr/>
        </p:nvSpPr>
        <p:spPr>
          <a:xfrm>
            <a:off x="1410732" y="346250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0" name="楕円 118">
            <a:extLst>
              <a:ext uri="{FF2B5EF4-FFF2-40B4-BE49-F238E27FC236}">
                <a16:creationId xmlns:a16="http://schemas.microsoft.com/office/drawing/2014/main" id="{8CE1F2FC-B379-48E7-BB2D-E5E13A6A3054}"/>
              </a:ext>
            </a:extLst>
          </p:cNvPr>
          <p:cNvSpPr/>
          <p:nvPr/>
        </p:nvSpPr>
        <p:spPr>
          <a:xfrm>
            <a:off x="2808467" y="356370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1" name="テキスト ボックス 119">
            <a:extLst>
              <a:ext uri="{FF2B5EF4-FFF2-40B4-BE49-F238E27FC236}">
                <a16:creationId xmlns:a16="http://schemas.microsoft.com/office/drawing/2014/main" id="{DEB054C7-B790-4760-BFDC-2FCB6DB18F91}"/>
              </a:ext>
            </a:extLst>
          </p:cNvPr>
          <p:cNvSpPr txBox="1"/>
          <p:nvPr/>
        </p:nvSpPr>
        <p:spPr>
          <a:xfrm>
            <a:off x="2495590" y="3451964"/>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2" name="楕円 120">
            <a:extLst>
              <a:ext uri="{FF2B5EF4-FFF2-40B4-BE49-F238E27FC236}">
                <a16:creationId xmlns:a16="http://schemas.microsoft.com/office/drawing/2014/main" id="{700A648A-4DC1-4BB3-B4B6-A6F6B158B8A7}"/>
              </a:ext>
            </a:extLst>
          </p:cNvPr>
          <p:cNvSpPr/>
          <p:nvPr/>
        </p:nvSpPr>
        <p:spPr>
          <a:xfrm>
            <a:off x="3876584" y="356777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3" name="テキスト ボックス 121">
            <a:extLst>
              <a:ext uri="{FF2B5EF4-FFF2-40B4-BE49-F238E27FC236}">
                <a16:creationId xmlns:a16="http://schemas.microsoft.com/office/drawing/2014/main" id="{9C586B18-8E34-413C-9C00-7538B2A35480}"/>
              </a:ext>
            </a:extLst>
          </p:cNvPr>
          <p:cNvSpPr txBox="1"/>
          <p:nvPr/>
        </p:nvSpPr>
        <p:spPr>
          <a:xfrm>
            <a:off x="3563707" y="345602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4" name="テキスト ボックス 122">
            <a:extLst>
              <a:ext uri="{FF2B5EF4-FFF2-40B4-BE49-F238E27FC236}">
                <a16:creationId xmlns:a16="http://schemas.microsoft.com/office/drawing/2014/main" id="{2FFB4F90-E5D1-47DA-9C1B-C051E7FD19F0}"/>
              </a:ext>
            </a:extLst>
          </p:cNvPr>
          <p:cNvSpPr txBox="1"/>
          <p:nvPr/>
        </p:nvSpPr>
        <p:spPr>
          <a:xfrm>
            <a:off x="2288459" y="2395933"/>
            <a:ext cx="1186270"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5" name="テキスト ボックス 123">
            <a:extLst>
              <a:ext uri="{FF2B5EF4-FFF2-40B4-BE49-F238E27FC236}">
                <a16:creationId xmlns:a16="http://schemas.microsoft.com/office/drawing/2014/main" id="{1CA76BA3-EE33-4D01-834D-78BB3D51054D}"/>
              </a:ext>
            </a:extLst>
          </p:cNvPr>
          <p:cNvSpPr txBox="1"/>
          <p:nvPr/>
        </p:nvSpPr>
        <p:spPr>
          <a:xfrm>
            <a:off x="3504182"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6" name="テキスト ボックス 124">
            <a:extLst>
              <a:ext uri="{FF2B5EF4-FFF2-40B4-BE49-F238E27FC236}">
                <a16:creationId xmlns:a16="http://schemas.microsoft.com/office/drawing/2014/main" id="{0ED4A00B-A072-42DE-BEE7-C6FC177F285B}"/>
              </a:ext>
            </a:extLst>
          </p:cNvPr>
          <p:cNvSpPr txBox="1"/>
          <p:nvPr/>
        </p:nvSpPr>
        <p:spPr>
          <a:xfrm>
            <a:off x="4550914"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7" name="テキスト ボックス 125">
            <a:extLst>
              <a:ext uri="{FF2B5EF4-FFF2-40B4-BE49-F238E27FC236}">
                <a16:creationId xmlns:a16="http://schemas.microsoft.com/office/drawing/2014/main" id="{99BCCA1C-4603-444C-B5B7-281C92E1EC31}"/>
              </a:ext>
            </a:extLst>
          </p:cNvPr>
          <p:cNvSpPr txBox="1"/>
          <p:nvPr/>
        </p:nvSpPr>
        <p:spPr>
          <a:xfrm>
            <a:off x="5562801"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9" name="正方形/長方形 127">
            <a:extLst>
              <a:ext uri="{FF2B5EF4-FFF2-40B4-BE49-F238E27FC236}">
                <a16:creationId xmlns:a16="http://schemas.microsoft.com/office/drawing/2014/main" id="{27F8D6C0-350C-4DAA-9310-52165FCC5190}"/>
              </a:ext>
            </a:extLst>
          </p:cNvPr>
          <p:cNvSpPr/>
          <p:nvPr/>
        </p:nvSpPr>
        <p:spPr>
          <a:xfrm>
            <a:off x="7540011" y="3749432"/>
            <a:ext cx="1352469"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他都市（●市）の</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0" name="楕円 128">
            <a:extLst>
              <a:ext uri="{FF2B5EF4-FFF2-40B4-BE49-F238E27FC236}">
                <a16:creationId xmlns:a16="http://schemas.microsoft.com/office/drawing/2014/main" id="{8484359B-E7E6-4B42-9493-19294D21C5D3}"/>
              </a:ext>
            </a:extLst>
          </p:cNvPr>
          <p:cNvSpPr/>
          <p:nvPr/>
        </p:nvSpPr>
        <p:spPr>
          <a:xfrm>
            <a:off x="6655861" y="397044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1" name="テキスト ボックス 129">
            <a:extLst>
              <a:ext uri="{FF2B5EF4-FFF2-40B4-BE49-F238E27FC236}">
                <a16:creationId xmlns:a16="http://schemas.microsoft.com/office/drawing/2014/main" id="{16E26D53-3361-454D-BB75-25849FEFD2F1}"/>
              </a:ext>
            </a:extLst>
          </p:cNvPr>
          <p:cNvSpPr txBox="1"/>
          <p:nvPr/>
        </p:nvSpPr>
        <p:spPr>
          <a:xfrm>
            <a:off x="6716209" y="378661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2" name="楕円 130">
            <a:extLst>
              <a:ext uri="{FF2B5EF4-FFF2-40B4-BE49-F238E27FC236}">
                <a16:creationId xmlns:a16="http://schemas.microsoft.com/office/drawing/2014/main" id="{22E9A400-09C5-4F1A-883A-27966E88A6DA}"/>
              </a:ext>
            </a:extLst>
          </p:cNvPr>
          <p:cNvSpPr/>
          <p:nvPr/>
        </p:nvSpPr>
        <p:spPr>
          <a:xfrm>
            <a:off x="7445081" y="396878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3" name="テキスト ボックス 131">
            <a:extLst>
              <a:ext uri="{FF2B5EF4-FFF2-40B4-BE49-F238E27FC236}">
                <a16:creationId xmlns:a16="http://schemas.microsoft.com/office/drawing/2014/main" id="{0D826BCC-4BD3-4BED-B3C2-B84FE2F504E6}"/>
              </a:ext>
            </a:extLst>
          </p:cNvPr>
          <p:cNvSpPr txBox="1"/>
          <p:nvPr/>
        </p:nvSpPr>
        <p:spPr>
          <a:xfrm>
            <a:off x="7193164" y="3793936"/>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 name="円柱 134">
            <a:extLst>
              <a:ext uri="{FF2B5EF4-FFF2-40B4-BE49-F238E27FC236}">
                <a16:creationId xmlns:a16="http://schemas.microsoft.com/office/drawing/2014/main" id="{3ABC83CB-E981-4853-B4BD-2D477C6A1A5B}"/>
              </a:ext>
            </a:extLst>
          </p:cNvPr>
          <p:cNvSpPr/>
          <p:nvPr/>
        </p:nvSpPr>
        <p:spPr>
          <a:xfrm>
            <a:off x="4920659" y="4879063"/>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 name="テキスト ボックス 135">
            <a:extLst>
              <a:ext uri="{FF2B5EF4-FFF2-40B4-BE49-F238E27FC236}">
                <a16:creationId xmlns:a16="http://schemas.microsoft.com/office/drawing/2014/main" id="{FA521F2D-9CF1-4F54-AEE7-6992063509C3}"/>
              </a:ext>
            </a:extLst>
          </p:cNvPr>
          <p:cNvSpPr txBox="1"/>
          <p:nvPr/>
        </p:nvSpPr>
        <p:spPr>
          <a:xfrm>
            <a:off x="4845603" y="5484198"/>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38" name="正方形/長方形 136">
            <a:extLst>
              <a:ext uri="{FF2B5EF4-FFF2-40B4-BE49-F238E27FC236}">
                <a16:creationId xmlns:a16="http://schemas.microsoft.com/office/drawing/2014/main" id="{9CF157E8-F69B-4B46-A55B-33ECCE5A6057}"/>
              </a:ext>
            </a:extLst>
          </p:cNvPr>
          <p:cNvSpPr/>
          <p:nvPr/>
        </p:nvSpPr>
        <p:spPr>
          <a:xfrm>
            <a:off x="4069127" y="3821440"/>
            <a:ext cx="2057187" cy="342989"/>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データ処理機能</a:t>
            </a:r>
            <a:endParaRPr kumimoji="1" lang="en-US" altLang="ja-JP"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（データ変換・データ受付・データ取得）</a:t>
            </a:r>
            <a:endPar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1" name="円柱 139">
            <a:extLst>
              <a:ext uri="{FF2B5EF4-FFF2-40B4-BE49-F238E27FC236}">
                <a16:creationId xmlns:a16="http://schemas.microsoft.com/office/drawing/2014/main" id="{2CDF5DD8-68E3-4C48-96A1-0BBC20E3E867}"/>
              </a:ext>
            </a:extLst>
          </p:cNvPr>
          <p:cNvSpPr/>
          <p:nvPr/>
        </p:nvSpPr>
        <p:spPr>
          <a:xfrm>
            <a:off x="3871807" y="4884016"/>
            <a:ext cx="802207" cy="572899"/>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2" name="テキスト ボックス 140">
            <a:extLst>
              <a:ext uri="{FF2B5EF4-FFF2-40B4-BE49-F238E27FC236}">
                <a16:creationId xmlns:a16="http://schemas.microsoft.com/office/drawing/2014/main" id="{DB2D2F63-945B-4F99-905A-CDFA8BE8948F}"/>
              </a:ext>
            </a:extLst>
          </p:cNvPr>
          <p:cNvSpPr txBox="1"/>
          <p:nvPr/>
        </p:nvSpPr>
        <p:spPr>
          <a:xfrm>
            <a:off x="3796074" y="5449862"/>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一社●●</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144" name="直線コネクタ 142">
            <a:extLst>
              <a:ext uri="{FF2B5EF4-FFF2-40B4-BE49-F238E27FC236}">
                <a16:creationId xmlns:a16="http://schemas.microsoft.com/office/drawing/2014/main" id="{751E0408-7BD0-4E0F-8A5F-D072FA293237}"/>
              </a:ext>
            </a:extLst>
          </p:cNvPr>
          <p:cNvCxnSpPr>
            <a:stCxn id="130" idx="6"/>
            <a:endCxn id="132" idx="2"/>
          </p:cNvCxnSpPr>
          <p:nvPr/>
        </p:nvCxnSpPr>
        <p:spPr>
          <a:xfrm flipV="1">
            <a:off x="6842088" y="4060500"/>
            <a:ext cx="602993" cy="1663"/>
          </a:xfrm>
          <a:prstGeom prst="line">
            <a:avLst/>
          </a:prstGeom>
          <a:noFill/>
          <a:ln w="6350" cap="flat" cmpd="sng" algn="ctr">
            <a:solidFill>
              <a:srgbClr val="5B9BD5"/>
            </a:solidFill>
            <a:prstDash val="solid"/>
            <a:miter lim="800000"/>
          </a:ln>
          <a:effectLst/>
        </p:spPr>
      </p:cxnSp>
      <p:cxnSp>
        <p:nvCxnSpPr>
          <p:cNvPr id="145" name="直線コネクタ 144">
            <a:extLst>
              <a:ext uri="{FF2B5EF4-FFF2-40B4-BE49-F238E27FC236}">
                <a16:creationId xmlns:a16="http://schemas.microsoft.com/office/drawing/2014/main" id="{96F63DA5-C155-445C-ABBE-0D5B8B0DD5D6}"/>
              </a:ext>
            </a:extLst>
          </p:cNvPr>
          <p:cNvCxnSpPr>
            <a:stCxn id="114" idx="0"/>
          </p:cNvCxnSpPr>
          <p:nvPr/>
        </p:nvCxnSpPr>
        <p:spPr>
          <a:xfrm flipV="1">
            <a:off x="2106294" y="4401192"/>
            <a:ext cx="1" cy="360193"/>
          </a:xfrm>
          <a:prstGeom prst="line">
            <a:avLst/>
          </a:prstGeom>
          <a:noFill/>
          <a:ln w="6350" cap="flat" cmpd="sng" algn="ctr">
            <a:solidFill>
              <a:srgbClr val="5B9BD5"/>
            </a:solidFill>
            <a:prstDash val="solid"/>
            <a:miter lim="800000"/>
          </a:ln>
          <a:effectLst/>
        </p:spPr>
      </p:cxnSp>
      <p:cxnSp>
        <p:nvCxnSpPr>
          <p:cNvPr id="146" name="直線コネクタ 145">
            <a:extLst>
              <a:ext uri="{FF2B5EF4-FFF2-40B4-BE49-F238E27FC236}">
                <a16:creationId xmlns:a16="http://schemas.microsoft.com/office/drawing/2014/main" id="{C835F334-9028-4626-9ECF-783CBCF87BCE}"/>
              </a:ext>
            </a:extLst>
          </p:cNvPr>
          <p:cNvCxnSpPr>
            <a:stCxn id="113" idx="1"/>
          </p:cNvCxnSpPr>
          <p:nvPr/>
        </p:nvCxnSpPr>
        <p:spPr>
          <a:xfrm flipH="1" flipV="1">
            <a:off x="3185624" y="4412022"/>
            <a:ext cx="6389" cy="469710"/>
          </a:xfrm>
          <a:prstGeom prst="line">
            <a:avLst/>
          </a:prstGeom>
          <a:noFill/>
          <a:ln w="6350" cap="flat" cmpd="sng" algn="ctr">
            <a:solidFill>
              <a:srgbClr val="5B9BD5"/>
            </a:solidFill>
            <a:prstDash val="solid"/>
            <a:miter lim="800000"/>
          </a:ln>
          <a:effectLst/>
        </p:spPr>
      </p:cxnSp>
      <p:cxnSp>
        <p:nvCxnSpPr>
          <p:cNvPr id="147" name="直線コネクタ 146">
            <a:extLst>
              <a:ext uri="{FF2B5EF4-FFF2-40B4-BE49-F238E27FC236}">
                <a16:creationId xmlns:a16="http://schemas.microsoft.com/office/drawing/2014/main" id="{236B56E9-ABF7-4392-8A0A-530E6C364992}"/>
              </a:ext>
            </a:extLst>
          </p:cNvPr>
          <p:cNvCxnSpPr>
            <a:stCxn id="141" idx="1"/>
          </p:cNvCxnSpPr>
          <p:nvPr/>
        </p:nvCxnSpPr>
        <p:spPr>
          <a:xfrm flipH="1" flipV="1">
            <a:off x="4264885" y="4417837"/>
            <a:ext cx="8026" cy="466179"/>
          </a:xfrm>
          <a:prstGeom prst="line">
            <a:avLst/>
          </a:prstGeom>
          <a:noFill/>
          <a:ln w="6350" cap="flat" cmpd="sng" algn="ctr">
            <a:solidFill>
              <a:srgbClr val="5B9BD5"/>
            </a:solidFill>
            <a:prstDash val="solid"/>
            <a:miter lim="800000"/>
          </a:ln>
          <a:effectLst/>
        </p:spPr>
      </p:cxnSp>
      <p:cxnSp>
        <p:nvCxnSpPr>
          <p:cNvPr id="148" name="直線コネクタ 147">
            <a:extLst>
              <a:ext uri="{FF2B5EF4-FFF2-40B4-BE49-F238E27FC236}">
                <a16:creationId xmlns:a16="http://schemas.microsoft.com/office/drawing/2014/main" id="{4941C531-1204-4396-98BD-ADC822464FF2}"/>
              </a:ext>
            </a:extLst>
          </p:cNvPr>
          <p:cNvCxnSpPr>
            <a:stCxn id="118" idx="0"/>
          </p:cNvCxnSpPr>
          <p:nvPr/>
        </p:nvCxnSpPr>
        <p:spPr>
          <a:xfrm flipH="1" flipV="1">
            <a:off x="1829804" y="3186971"/>
            <a:ext cx="6346" cy="377562"/>
          </a:xfrm>
          <a:prstGeom prst="line">
            <a:avLst/>
          </a:prstGeom>
          <a:noFill/>
          <a:ln w="6350" cap="flat" cmpd="sng" algn="ctr">
            <a:solidFill>
              <a:srgbClr val="5B9BD5"/>
            </a:solidFill>
            <a:prstDash val="solid"/>
            <a:miter lim="800000"/>
          </a:ln>
          <a:effectLst/>
        </p:spPr>
      </p:cxnSp>
      <p:cxnSp>
        <p:nvCxnSpPr>
          <p:cNvPr id="149" name="直線コネクタ 148">
            <a:extLst>
              <a:ext uri="{FF2B5EF4-FFF2-40B4-BE49-F238E27FC236}">
                <a16:creationId xmlns:a16="http://schemas.microsoft.com/office/drawing/2014/main" id="{79D1B36B-6D54-4ABC-95D2-60640C4A4A53}"/>
              </a:ext>
            </a:extLst>
          </p:cNvPr>
          <p:cNvCxnSpPr>
            <a:stCxn id="120" idx="0"/>
          </p:cNvCxnSpPr>
          <p:nvPr/>
        </p:nvCxnSpPr>
        <p:spPr>
          <a:xfrm flipH="1" flipV="1">
            <a:off x="2899414" y="3186970"/>
            <a:ext cx="2167" cy="376736"/>
          </a:xfrm>
          <a:prstGeom prst="line">
            <a:avLst/>
          </a:prstGeom>
          <a:noFill/>
          <a:ln w="6350" cap="flat" cmpd="sng" algn="ctr">
            <a:solidFill>
              <a:srgbClr val="5B9BD5"/>
            </a:solidFill>
            <a:prstDash val="solid"/>
            <a:miter lim="800000"/>
          </a:ln>
          <a:effectLst/>
        </p:spPr>
      </p:cxnSp>
      <p:cxnSp>
        <p:nvCxnSpPr>
          <p:cNvPr id="152" name="直線コネクタ 152">
            <a:extLst>
              <a:ext uri="{FF2B5EF4-FFF2-40B4-BE49-F238E27FC236}">
                <a16:creationId xmlns:a16="http://schemas.microsoft.com/office/drawing/2014/main" id="{E1D57F1E-9B81-40CB-B6F6-5E9C67685280}"/>
              </a:ext>
            </a:extLst>
          </p:cNvPr>
          <p:cNvCxnSpPr>
            <a:stCxn id="122" idx="0"/>
          </p:cNvCxnSpPr>
          <p:nvPr/>
        </p:nvCxnSpPr>
        <p:spPr>
          <a:xfrm flipH="1" flipV="1">
            <a:off x="3969024" y="3186969"/>
            <a:ext cx="675" cy="380802"/>
          </a:xfrm>
          <a:prstGeom prst="line">
            <a:avLst/>
          </a:prstGeom>
          <a:noFill/>
          <a:ln w="6350" cap="flat" cmpd="sng" algn="ctr">
            <a:solidFill>
              <a:srgbClr val="5B9BD5"/>
            </a:solidFill>
            <a:prstDash val="solid"/>
            <a:miter lim="800000"/>
          </a:ln>
          <a:effectLst/>
        </p:spPr>
      </p:cxnSp>
      <p:sp>
        <p:nvSpPr>
          <p:cNvPr id="154" name="楕円 154">
            <a:extLst>
              <a:ext uri="{FF2B5EF4-FFF2-40B4-BE49-F238E27FC236}">
                <a16:creationId xmlns:a16="http://schemas.microsoft.com/office/drawing/2014/main" id="{47F284BE-74D4-456A-992F-4306A43FAD95}"/>
              </a:ext>
            </a:extLst>
          </p:cNvPr>
          <p:cNvSpPr/>
          <p:nvPr/>
        </p:nvSpPr>
        <p:spPr>
          <a:xfrm>
            <a:off x="4946745" y="355180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5" name="テキスト ボックス 155">
            <a:extLst>
              <a:ext uri="{FF2B5EF4-FFF2-40B4-BE49-F238E27FC236}">
                <a16:creationId xmlns:a16="http://schemas.microsoft.com/office/drawing/2014/main" id="{2D9B5E0F-BC04-4086-ACF7-5D1208ECA977}"/>
              </a:ext>
            </a:extLst>
          </p:cNvPr>
          <p:cNvSpPr txBox="1"/>
          <p:nvPr/>
        </p:nvSpPr>
        <p:spPr>
          <a:xfrm>
            <a:off x="4633867" y="3440058"/>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6" name="直線コネクタ 156">
            <a:extLst>
              <a:ext uri="{FF2B5EF4-FFF2-40B4-BE49-F238E27FC236}">
                <a16:creationId xmlns:a16="http://schemas.microsoft.com/office/drawing/2014/main" id="{0BEECF5A-7C91-4939-916F-2A4685E90C0E}"/>
              </a:ext>
            </a:extLst>
          </p:cNvPr>
          <p:cNvCxnSpPr>
            <a:stCxn id="154" idx="0"/>
          </p:cNvCxnSpPr>
          <p:nvPr/>
        </p:nvCxnSpPr>
        <p:spPr>
          <a:xfrm flipH="1" flipV="1">
            <a:off x="5038632" y="3186968"/>
            <a:ext cx="1226" cy="364832"/>
          </a:xfrm>
          <a:prstGeom prst="line">
            <a:avLst/>
          </a:prstGeom>
          <a:noFill/>
          <a:ln w="6350" cap="flat" cmpd="sng" algn="ctr">
            <a:solidFill>
              <a:srgbClr val="5B9BD5"/>
            </a:solidFill>
            <a:prstDash val="solid"/>
            <a:miter lim="800000"/>
          </a:ln>
          <a:effectLst/>
        </p:spPr>
      </p:cxnSp>
      <p:sp>
        <p:nvSpPr>
          <p:cNvPr id="157" name="楕円 157">
            <a:extLst>
              <a:ext uri="{FF2B5EF4-FFF2-40B4-BE49-F238E27FC236}">
                <a16:creationId xmlns:a16="http://schemas.microsoft.com/office/drawing/2014/main" id="{6FBE3E88-512B-4665-BD2D-B93154EE72A4}"/>
              </a:ext>
            </a:extLst>
          </p:cNvPr>
          <p:cNvSpPr/>
          <p:nvPr/>
        </p:nvSpPr>
        <p:spPr>
          <a:xfrm>
            <a:off x="5953837" y="354945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8" name="テキスト ボックス 158">
            <a:extLst>
              <a:ext uri="{FF2B5EF4-FFF2-40B4-BE49-F238E27FC236}">
                <a16:creationId xmlns:a16="http://schemas.microsoft.com/office/drawing/2014/main" id="{A61CFF43-66CB-4160-B3E1-8D6819DF541F}"/>
              </a:ext>
            </a:extLst>
          </p:cNvPr>
          <p:cNvSpPr txBox="1"/>
          <p:nvPr/>
        </p:nvSpPr>
        <p:spPr>
          <a:xfrm>
            <a:off x="5640960" y="3437712"/>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9" name="直線コネクタ 159">
            <a:extLst>
              <a:ext uri="{FF2B5EF4-FFF2-40B4-BE49-F238E27FC236}">
                <a16:creationId xmlns:a16="http://schemas.microsoft.com/office/drawing/2014/main" id="{373F81BE-1925-4C3C-ACFF-E16A932EA8C2}"/>
              </a:ext>
            </a:extLst>
          </p:cNvPr>
          <p:cNvCxnSpPr>
            <a:stCxn id="157" idx="0"/>
          </p:cNvCxnSpPr>
          <p:nvPr/>
        </p:nvCxnSpPr>
        <p:spPr>
          <a:xfrm flipH="1" flipV="1">
            <a:off x="6032277" y="3186967"/>
            <a:ext cx="14674" cy="362487"/>
          </a:xfrm>
          <a:prstGeom prst="line">
            <a:avLst/>
          </a:prstGeom>
          <a:noFill/>
          <a:ln w="6350" cap="flat" cmpd="sng" algn="ctr">
            <a:solidFill>
              <a:srgbClr val="5B9BD5"/>
            </a:solidFill>
            <a:prstDash val="solid"/>
            <a:miter lim="800000"/>
          </a:ln>
          <a:effectLst/>
        </p:spPr>
      </p:cxnSp>
      <p:sp>
        <p:nvSpPr>
          <p:cNvPr id="160" name="正方形/長方形 160">
            <a:extLst>
              <a:ext uri="{FF2B5EF4-FFF2-40B4-BE49-F238E27FC236}">
                <a16:creationId xmlns:a16="http://schemas.microsoft.com/office/drawing/2014/main" id="{B7E08D18-4076-4D68-8E45-17AAC042C90E}"/>
              </a:ext>
            </a:extLst>
          </p:cNvPr>
          <p:cNvSpPr/>
          <p:nvPr/>
        </p:nvSpPr>
        <p:spPr>
          <a:xfrm>
            <a:off x="1343163" y="2700298"/>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p>
        </p:txBody>
      </p:sp>
      <p:sp>
        <p:nvSpPr>
          <p:cNvPr id="161" name="正方形/長方形 161">
            <a:extLst>
              <a:ext uri="{FF2B5EF4-FFF2-40B4-BE49-F238E27FC236}">
                <a16:creationId xmlns:a16="http://schemas.microsoft.com/office/drawing/2014/main" id="{B7D13D2C-9C3B-40C6-A1DF-8D0154BEFD1C}"/>
              </a:ext>
            </a:extLst>
          </p:cNvPr>
          <p:cNvSpPr/>
          <p:nvPr/>
        </p:nvSpPr>
        <p:spPr>
          <a:xfrm>
            <a:off x="2411647" y="2702456"/>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p>
        </p:txBody>
      </p:sp>
      <p:sp>
        <p:nvSpPr>
          <p:cNvPr id="162" name="正方形/長方形 162">
            <a:extLst>
              <a:ext uri="{FF2B5EF4-FFF2-40B4-BE49-F238E27FC236}">
                <a16:creationId xmlns:a16="http://schemas.microsoft.com/office/drawing/2014/main" id="{9714387C-BBFD-4151-86FF-CC868BCBD523}"/>
              </a:ext>
            </a:extLst>
          </p:cNvPr>
          <p:cNvSpPr/>
          <p:nvPr/>
        </p:nvSpPr>
        <p:spPr>
          <a:xfrm>
            <a:off x="3464056" y="2702877"/>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p>
        </p:txBody>
      </p:sp>
      <p:sp>
        <p:nvSpPr>
          <p:cNvPr id="163" name="正方形/長方形 163">
            <a:extLst>
              <a:ext uri="{FF2B5EF4-FFF2-40B4-BE49-F238E27FC236}">
                <a16:creationId xmlns:a16="http://schemas.microsoft.com/office/drawing/2014/main" id="{768FBB81-426E-4591-B70C-322BE9470979}"/>
              </a:ext>
            </a:extLst>
          </p:cNvPr>
          <p:cNvSpPr/>
          <p:nvPr/>
        </p:nvSpPr>
        <p:spPr>
          <a:xfrm>
            <a:off x="4524366" y="270468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p>
        </p:txBody>
      </p:sp>
      <p:sp>
        <p:nvSpPr>
          <p:cNvPr id="164" name="正方形/長方形 164">
            <a:extLst>
              <a:ext uri="{FF2B5EF4-FFF2-40B4-BE49-F238E27FC236}">
                <a16:creationId xmlns:a16="http://schemas.microsoft.com/office/drawing/2014/main" id="{AC4D7AE6-EA0A-44D4-AA71-93EFB10994FA}"/>
              </a:ext>
            </a:extLst>
          </p:cNvPr>
          <p:cNvSpPr/>
          <p:nvPr/>
        </p:nvSpPr>
        <p:spPr>
          <a:xfrm>
            <a:off x="5569849" y="270565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アプリ</a:t>
            </a:r>
          </a:p>
        </p:txBody>
      </p:sp>
      <p:sp>
        <p:nvSpPr>
          <p:cNvPr id="165" name="楕円 165">
            <a:extLst>
              <a:ext uri="{FF2B5EF4-FFF2-40B4-BE49-F238E27FC236}">
                <a16:creationId xmlns:a16="http://schemas.microsoft.com/office/drawing/2014/main" id="{1A008B31-6AB6-4910-8335-DEC32D63797B}"/>
              </a:ext>
            </a:extLst>
          </p:cNvPr>
          <p:cNvSpPr/>
          <p:nvPr/>
        </p:nvSpPr>
        <p:spPr>
          <a:xfrm>
            <a:off x="3098898" y="478246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 name="テキスト ボックス 166">
            <a:extLst>
              <a:ext uri="{FF2B5EF4-FFF2-40B4-BE49-F238E27FC236}">
                <a16:creationId xmlns:a16="http://schemas.microsoft.com/office/drawing/2014/main" id="{C1A605B2-0710-4E72-A579-0ACB0ADBEDCB}"/>
              </a:ext>
            </a:extLst>
          </p:cNvPr>
          <p:cNvSpPr txBox="1"/>
          <p:nvPr/>
        </p:nvSpPr>
        <p:spPr>
          <a:xfrm>
            <a:off x="2751423" y="466783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 name="円柱 169">
            <a:extLst>
              <a:ext uri="{FF2B5EF4-FFF2-40B4-BE49-F238E27FC236}">
                <a16:creationId xmlns:a16="http://schemas.microsoft.com/office/drawing/2014/main" id="{07D632A8-B6D4-43AE-96E8-63919D6114C6}"/>
              </a:ext>
            </a:extLst>
          </p:cNvPr>
          <p:cNvSpPr/>
          <p:nvPr/>
        </p:nvSpPr>
        <p:spPr>
          <a:xfrm>
            <a:off x="5912087" y="4892536"/>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0" name="テキスト ボックス 170">
            <a:extLst>
              <a:ext uri="{FF2B5EF4-FFF2-40B4-BE49-F238E27FC236}">
                <a16:creationId xmlns:a16="http://schemas.microsoft.com/office/drawing/2014/main" id="{A4693C0D-03D2-4F58-A2B6-07E5A9175322}"/>
              </a:ext>
            </a:extLst>
          </p:cNvPr>
          <p:cNvSpPr txBox="1"/>
          <p:nvPr/>
        </p:nvSpPr>
        <p:spPr>
          <a:xfrm>
            <a:off x="5828418" y="5506111"/>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738"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71" name="テキスト ボックス 172">
            <a:extLst>
              <a:ext uri="{FF2B5EF4-FFF2-40B4-BE49-F238E27FC236}">
                <a16:creationId xmlns:a16="http://schemas.microsoft.com/office/drawing/2014/main" id="{D26B3654-4DBC-48CC-887E-BCBA0CE14C40}"/>
              </a:ext>
            </a:extLst>
          </p:cNvPr>
          <p:cNvSpPr txBox="1"/>
          <p:nvPr/>
        </p:nvSpPr>
        <p:spPr>
          <a:xfrm>
            <a:off x="1346845" y="2395933"/>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72" name="テキスト ボックス 86">
            <a:extLst>
              <a:ext uri="{FF2B5EF4-FFF2-40B4-BE49-F238E27FC236}">
                <a16:creationId xmlns:a16="http://schemas.microsoft.com/office/drawing/2014/main" id="{1FCC10B8-4BB4-45BC-A0B2-44B7D2D35B2B}"/>
              </a:ext>
            </a:extLst>
          </p:cNvPr>
          <p:cNvSpPr txBox="1"/>
          <p:nvPr/>
        </p:nvSpPr>
        <p:spPr>
          <a:xfrm>
            <a:off x="4013039" y="4541634"/>
            <a:ext cx="58320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手入力</a:t>
            </a:r>
          </a:p>
        </p:txBody>
      </p:sp>
      <p:sp>
        <p:nvSpPr>
          <p:cNvPr id="173" name="テキスト ボックス 87">
            <a:extLst>
              <a:ext uri="{FF2B5EF4-FFF2-40B4-BE49-F238E27FC236}">
                <a16:creationId xmlns:a16="http://schemas.microsoft.com/office/drawing/2014/main" id="{EC81891E-FC35-4BE8-BB36-37BE1E9A5581}"/>
              </a:ext>
            </a:extLst>
          </p:cNvPr>
          <p:cNvSpPr txBox="1"/>
          <p:nvPr/>
        </p:nvSpPr>
        <p:spPr>
          <a:xfrm>
            <a:off x="4815411" y="4397504"/>
            <a:ext cx="74739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蓄積方式</a:t>
            </a:r>
          </a:p>
        </p:txBody>
      </p:sp>
      <p:sp>
        <p:nvSpPr>
          <p:cNvPr id="2" name="正方形/長方形 1">
            <a:extLst>
              <a:ext uri="{FF2B5EF4-FFF2-40B4-BE49-F238E27FC236}">
                <a16:creationId xmlns:a16="http://schemas.microsoft.com/office/drawing/2014/main" id="{F3C082F0-73BF-4249-AEA9-4BFDD6F612D3}"/>
              </a:ext>
            </a:extLst>
          </p:cNvPr>
          <p:cNvSpPr/>
          <p:nvPr/>
        </p:nvSpPr>
        <p:spPr>
          <a:xfrm>
            <a:off x="150080" y="2348880"/>
            <a:ext cx="8843840" cy="3448653"/>
          </a:xfrm>
          <a:prstGeom prst="rect">
            <a:avLst/>
          </a:prstGeom>
          <a:noFill/>
          <a:ln w="952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76" name="正方形/長方形 164">
            <a:extLst>
              <a:ext uri="{FF2B5EF4-FFF2-40B4-BE49-F238E27FC236}">
                <a16:creationId xmlns:a16="http://schemas.microsoft.com/office/drawing/2014/main" id="{DE88E11F-3B82-4D16-945F-45047ADC1881}"/>
              </a:ext>
            </a:extLst>
          </p:cNvPr>
          <p:cNvSpPr/>
          <p:nvPr/>
        </p:nvSpPr>
        <p:spPr>
          <a:xfrm>
            <a:off x="7603987" y="2368390"/>
            <a:ext cx="1394796" cy="346989"/>
          </a:xfrm>
          <a:prstGeom prst="rect">
            <a:avLst/>
          </a:prstGeom>
          <a:solidFill>
            <a:schemeClr val="bg1">
              <a:lumMod val="75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システム構成図の例</a:t>
            </a:r>
            <a:endParaRPr kumimoji="1" lang="ja-JP" altLang="en-US"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185574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 name="Rectangle 66"/>
          <p:cNvSpPr>
            <a:spLocks noChangeArrowheads="1"/>
          </p:cNvSpPr>
          <p:nvPr/>
        </p:nvSpPr>
        <p:spPr>
          <a:xfrm>
            <a:off x="122626" y="929277"/>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3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１０．その他</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33" name="Text Box 4"/>
          <p:cNvSpPr txBox="1">
            <a:spLocks noChangeArrowheads="1"/>
          </p:cNvSpPr>
          <p:nvPr/>
        </p:nvSpPr>
        <p:spPr>
          <a:xfrm>
            <a:off x="25926" y="502711"/>
            <a:ext cx="5626193"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rPr>
              <a:t>関連法令、各地域でのルール・ガイドライン</a:t>
            </a:r>
          </a:p>
        </p:txBody>
      </p:sp>
      <p:sp>
        <p:nvSpPr>
          <p:cNvPr id="1334" name="正方形/長方形 18"/>
          <p:cNvSpPr/>
          <p:nvPr/>
        </p:nvSpPr>
        <p:spPr>
          <a:xfrm>
            <a:off x="66892" y="2539428"/>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335" name="正方形/長方形 22"/>
          <p:cNvSpPr/>
          <p:nvPr/>
        </p:nvSpPr>
        <p:spPr>
          <a:xfrm>
            <a:off x="90767" y="908720"/>
            <a:ext cx="8418759" cy="954107"/>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のうち、スマートシティの関連法令（法令・条例）への対応や各地域でのルール・ガイドラインの策定、施策効果最大化のための制度の活用など、「スマートシティリファレンスアーキテクチャ」において「スマートシティルール」と整理されている事項について、ホワイトペーパー第４章を参照し、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（特筆すべきものがあれば）</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37" name="Rectangle 66"/>
          <p:cNvSpPr>
            <a:spLocks noChangeArrowheads="1"/>
          </p:cNvSpPr>
          <p:nvPr/>
        </p:nvSpPr>
        <p:spPr>
          <a:xfrm>
            <a:off x="122626" y="3722903"/>
            <a:ext cx="8550951" cy="2709502"/>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38" name="Text Box 4"/>
          <p:cNvSpPr txBox="1">
            <a:spLocks noChangeArrowheads="1"/>
          </p:cNvSpPr>
          <p:nvPr/>
        </p:nvSpPr>
        <p:spPr>
          <a:xfrm>
            <a:off x="25926" y="3284984"/>
            <a:ext cx="5626193"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rPr>
              <a:t>ＰＲポイント</a:t>
            </a:r>
          </a:p>
        </p:txBody>
      </p:sp>
      <p:sp>
        <p:nvSpPr>
          <p:cNvPr id="1339" name="正方形/長方形 10"/>
          <p:cNvSpPr/>
          <p:nvPr/>
        </p:nvSpPr>
        <p:spPr>
          <a:xfrm>
            <a:off x="122626" y="3769295"/>
            <a:ext cx="8418759" cy="307777"/>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ここまでの記載内容以外に、事業全体としてのＰＲポイントがあれば、記載すること。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40" name="正方形/長方形 68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341" name="テキスト 679"/>
          <p:cNvSpPr txBox="1"/>
          <p:nvPr/>
        </p:nvSpPr>
        <p:spPr>
          <a:xfrm>
            <a:off x="2990356" y="6506492"/>
            <a:ext cx="6155841" cy="306884"/>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※応募事業に関連のない場合は記載しなくても良い（詳細は別紙２参照）</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1D08FF65-CCB3-433B-BD61-39E8B773BB37}"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13</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4" name="Rectangle 66">
            <a:extLst>
              <a:ext uri="{FF2B5EF4-FFF2-40B4-BE49-F238E27FC236}">
                <a16:creationId xmlns:a16="http://schemas.microsoft.com/office/drawing/2014/main" id="{C6F29D5C-CEF6-4E01-8288-66FC7ED52D26}"/>
              </a:ext>
            </a:extLst>
          </p:cNvPr>
          <p:cNvSpPr>
            <a:spLocks noChangeArrowheads="1"/>
          </p:cNvSpPr>
          <p:nvPr/>
        </p:nvSpPr>
        <p:spPr>
          <a:xfrm>
            <a:off x="132196" y="2297429"/>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5" name="Text Box 4">
            <a:extLst>
              <a:ext uri="{FF2B5EF4-FFF2-40B4-BE49-F238E27FC236}">
                <a16:creationId xmlns:a16="http://schemas.microsoft.com/office/drawing/2014/main" id="{D9D7E4D2-1912-4930-83D3-1287BF36DD7E}"/>
              </a:ext>
            </a:extLst>
          </p:cNvPr>
          <p:cNvSpPr txBox="1">
            <a:spLocks noChangeArrowheads="1"/>
          </p:cNvSpPr>
          <p:nvPr/>
        </p:nvSpPr>
        <p:spPr>
          <a:xfrm>
            <a:off x="35496" y="1870863"/>
            <a:ext cx="5626193"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rPr>
              <a:t>セキュリティ対策</a:t>
            </a:r>
          </a:p>
        </p:txBody>
      </p:sp>
      <p:sp>
        <p:nvSpPr>
          <p:cNvPr id="16" name="正方形/長方形 22">
            <a:extLst>
              <a:ext uri="{FF2B5EF4-FFF2-40B4-BE49-F238E27FC236}">
                <a16:creationId xmlns:a16="http://schemas.microsoft.com/office/drawing/2014/main" id="{1B738386-3AA9-4E3D-A783-61134EB48587}"/>
              </a:ext>
            </a:extLst>
          </p:cNvPr>
          <p:cNvSpPr/>
          <p:nvPr/>
        </p:nvSpPr>
        <p:spPr>
          <a:xfrm>
            <a:off x="100337" y="2276872"/>
            <a:ext cx="8418759" cy="738664"/>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ja-JP" altLang="en-US" sz="1400" b="0" i="1" u="none" strike="noStrike" kern="100" cap="none" spc="0" normalizeH="0" baseline="0" noProof="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kumimoji="1" lang="en-US" altLang="ja-JP" sz="1400" b="0" i="1" u="none" strike="noStrike" kern="100" cap="none" spc="0" normalizeH="0" baseline="0" noProof="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2.0</a:t>
            </a:r>
            <a:r>
              <a:rPr kumimoji="1" lang="ja-JP" altLang="en-US" sz="1400" b="0" i="1" u="none" strike="noStrike" kern="100" cap="none" spc="0" normalizeH="0" baseline="0" noProof="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版）を参考に、</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セキュリティ対策の実施状況について記載。応募事業に関連する範囲で、</a:t>
            </a:r>
            <a:r>
              <a:rPr kumimoji="1" lang="ja-JP" altLang="en-US" sz="1400" b="0" i="1" u="none" strike="noStrike" kern="100" cap="none" spc="0" normalizeH="0" baseline="0" noProof="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後出のスマートシティセキュリティガイドライン導入チェックシートにも記載すること。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589216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１１．スケジュール</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1350" name="正方形/長方形 22"/>
          <p:cNvSpPr/>
          <p:nvPr/>
        </p:nvSpPr>
        <p:spPr>
          <a:xfrm>
            <a:off x="108536" y="1084321"/>
            <a:ext cx="871228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提案事業が解決を目指す地域課題に対する取組全体の中長期（</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5</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年程度）のスケジュールを整理し、提案事業を明示して記入すること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graphicFrame>
        <p:nvGraphicFramePr>
          <p:cNvPr id="1353" name="表 79"/>
          <p:cNvGraphicFramePr>
            <a:graphicFrameLocks noGrp="1"/>
          </p:cNvGraphicFramePr>
          <p:nvPr/>
        </p:nvGraphicFramePr>
        <p:xfrm>
          <a:off x="240811" y="1916832"/>
          <a:ext cx="8676709" cy="4304196"/>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67355">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a:solidFill>
                            <a:schemeClr val="bg1"/>
                          </a:solidFill>
                          <a:latin typeface="Meiryo UI" panose="020B0604030504040204" pitchFamily="50" charset="-128"/>
                          <a:ea typeface="Meiryo UI" panose="020B0604030504040204" pitchFamily="50" charset="-128"/>
                        </a:rPr>
                        <a:t>2025</a:t>
                      </a:r>
                      <a:r>
                        <a:rPr kumimoji="1" lang="ja-JP" altLang="en-US" sz="120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a:solidFill>
                            <a:schemeClr val="bg1"/>
                          </a:solidFill>
                          <a:latin typeface="Meiryo UI" panose="020B0604030504040204" pitchFamily="50" charset="-128"/>
                          <a:ea typeface="Meiryo UI" panose="020B0604030504040204" pitchFamily="50" charset="-128"/>
                        </a:rPr>
                        <a:t>2026</a:t>
                      </a:r>
                      <a:r>
                        <a:rPr kumimoji="1" lang="ja-JP" altLang="en-US" sz="120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a:solidFill>
                            <a:schemeClr val="bg1"/>
                          </a:solidFill>
                          <a:latin typeface="Meiryo UI" panose="020B0604030504040204" pitchFamily="50" charset="-128"/>
                          <a:ea typeface="Meiryo UI" panose="020B0604030504040204" pitchFamily="50" charset="-128"/>
                        </a:rPr>
                        <a:t>2027</a:t>
                      </a:r>
                      <a:r>
                        <a:rPr kumimoji="1" lang="ja-JP" altLang="en-US" sz="120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2028</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a:solidFill>
                            <a:schemeClr val="bg1"/>
                          </a:solidFill>
                          <a:latin typeface="Meiryo UI" panose="020B0604030504040204" pitchFamily="50" charset="-128"/>
                          <a:ea typeface="Meiryo UI" panose="020B0604030504040204" pitchFamily="50" charset="-128"/>
                        </a:rPr>
                        <a:t>2029</a:t>
                      </a:r>
                      <a:r>
                        <a:rPr kumimoji="1" lang="ja-JP" altLang="en-US" sz="1200" b="1">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49293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3237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070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67728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310775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906599"/>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56" name="テキスト ボックス 82"/>
          <p:cNvSpPr txBox="1"/>
          <p:nvPr/>
        </p:nvSpPr>
        <p:spPr>
          <a:xfrm>
            <a:off x="2546104" y="2916844"/>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57" name="右矢印 83"/>
          <p:cNvSpPr/>
          <p:nvPr/>
        </p:nvSpPr>
        <p:spPr>
          <a:xfrm>
            <a:off x="2714073" y="311240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77070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52395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60" name="テキスト ボックス 86"/>
          <p:cNvSpPr txBox="1"/>
          <p:nvPr/>
        </p:nvSpPr>
        <p:spPr>
          <a:xfrm>
            <a:off x="4220543" y="359670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61" name="右矢印 87"/>
          <p:cNvSpPr/>
          <p:nvPr/>
        </p:nvSpPr>
        <p:spPr>
          <a:xfrm>
            <a:off x="4280978" y="377544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653136"/>
            <a:ext cx="342909" cy="86177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5" name="グループ化 4">
            <a:extLst>
              <a:ext uri="{FF2B5EF4-FFF2-40B4-BE49-F238E27FC236}">
                <a16:creationId xmlns:a16="http://schemas.microsoft.com/office/drawing/2014/main" id="{C045F559-38E8-3AC3-98E4-68CA692C8C4C}"/>
              </a:ext>
            </a:extLst>
          </p:cNvPr>
          <p:cNvGrpSpPr/>
          <p:nvPr/>
        </p:nvGrpSpPr>
        <p:grpSpPr>
          <a:xfrm>
            <a:off x="1067352" y="5661248"/>
            <a:ext cx="7274001" cy="414943"/>
            <a:chOff x="1067352" y="5949280"/>
            <a:chExt cx="7274001" cy="414943"/>
          </a:xfrm>
        </p:grpSpPr>
        <p:sp>
          <p:nvSpPr>
            <p:cNvPr id="1363" name="山形 89"/>
            <p:cNvSpPr/>
            <p:nvPr/>
          </p:nvSpPr>
          <p:spPr>
            <a:xfrm>
              <a:off x="796060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621247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62152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949280"/>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1371" name="山形 97"/>
            <p:cNvSpPr/>
            <p:nvPr/>
          </p:nvSpPr>
          <p:spPr>
            <a:xfrm>
              <a:off x="2921823"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621480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621159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62085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953402"/>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1380" name="楕円 106"/>
            <p:cNvSpPr/>
            <p:nvPr/>
          </p:nvSpPr>
          <p:spPr>
            <a:xfrm>
              <a:off x="2222801" y="620348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81" name="右矢印 107"/>
          <p:cNvSpPr/>
          <p:nvPr/>
        </p:nvSpPr>
        <p:spPr>
          <a:xfrm>
            <a:off x="2743632" y="442019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39938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4236528"/>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1384" name="テキスト ボックス 110"/>
          <p:cNvSpPr txBox="1"/>
          <p:nvPr/>
        </p:nvSpPr>
        <p:spPr>
          <a:xfrm>
            <a:off x="4275364" y="424220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85" name="右矢印 111"/>
          <p:cNvSpPr/>
          <p:nvPr/>
        </p:nvSpPr>
        <p:spPr>
          <a:xfrm>
            <a:off x="6250474" y="441109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421653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87" name="楕円 113"/>
          <p:cNvSpPr/>
          <p:nvPr/>
        </p:nvSpPr>
        <p:spPr>
          <a:xfrm>
            <a:off x="3537922" y="224656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454118"/>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1389" name="楕円 117"/>
          <p:cNvSpPr/>
          <p:nvPr/>
        </p:nvSpPr>
        <p:spPr>
          <a:xfrm>
            <a:off x="4258002" y="225031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457870"/>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５月：国際イベント開催</a:t>
            </a:r>
          </a:p>
        </p:txBody>
      </p:sp>
      <p:sp>
        <p:nvSpPr>
          <p:cNvPr id="1391" name="楕円 119"/>
          <p:cNvSpPr/>
          <p:nvPr/>
        </p:nvSpPr>
        <p:spPr>
          <a:xfrm>
            <a:off x="2097762" y="22439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451285"/>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E357BC4E-2BA1-4FDD-9054-7E6C98651431}"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 name="正方形/長方形 2">
            <a:extLst>
              <a:ext uri="{FF2B5EF4-FFF2-40B4-BE49-F238E27FC236}">
                <a16:creationId xmlns:a16="http://schemas.microsoft.com/office/drawing/2014/main" id="{15370D2F-DBD5-CEA8-A1FB-F5F76C31A572}"/>
              </a:ext>
            </a:extLst>
          </p:cNvPr>
          <p:cNvSpPr/>
          <p:nvPr/>
        </p:nvSpPr>
        <p:spPr>
          <a:xfrm>
            <a:off x="240811" y="2708920"/>
            <a:ext cx="8676709" cy="618879"/>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 name="吹き出し: 角を丸めた四角形 3">
            <a:extLst>
              <a:ext uri="{FF2B5EF4-FFF2-40B4-BE49-F238E27FC236}">
                <a16:creationId xmlns:a16="http://schemas.microsoft.com/office/drawing/2014/main" id="{90665569-4B09-75E6-E47D-B4F8EC632E43}"/>
              </a:ext>
            </a:extLst>
          </p:cNvPr>
          <p:cNvSpPr/>
          <p:nvPr/>
        </p:nvSpPr>
        <p:spPr>
          <a:xfrm>
            <a:off x="8083021" y="2266167"/>
            <a:ext cx="820168" cy="277000"/>
          </a:xfrm>
          <a:prstGeom prst="wedgeRoundRectCallout">
            <a:avLst>
              <a:gd name="adj1" fmla="val -33630"/>
              <a:gd name="adj2" fmla="val 107202"/>
              <a:gd name="adj3" fmla="val 16667"/>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a:ea typeface="ＭＳ Ｐゴシック"/>
                <a:cs typeface="+mn-cs"/>
              </a:rPr>
              <a:t>提案事業</a:t>
            </a:r>
          </a:p>
        </p:txBody>
      </p:sp>
      <p:sp>
        <p:nvSpPr>
          <p:cNvPr id="2" name="正方形/長方形 22">
            <a:extLst>
              <a:ext uri="{FF2B5EF4-FFF2-40B4-BE49-F238E27FC236}">
                <a16:creationId xmlns:a16="http://schemas.microsoft.com/office/drawing/2014/main" id="{EFE50919-728D-A7C3-5EB3-11EDFD902BFC}"/>
              </a:ext>
            </a:extLst>
          </p:cNvPr>
          <p:cNvSpPr/>
          <p:nvPr/>
        </p:nvSpPr>
        <p:spPr>
          <a:xfrm>
            <a:off x="180195" y="6237312"/>
            <a:ext cx="873732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mn-cs"/>
              </a:rPr>
              <a:t>　</a:t>
            </a:r>
            <a:r>
              <a:rPr kumimoji="1" lang="ja-JP" altLang="ja-JP" sz="1400" b="0" i="1" u="none" strike="noStrike" kern="1200" cap="none" spc="0" normalizeH="0" baseline="0" noProof="0">
                <a:ln>
                  <a:noFill/>
                </a:ln>
                <a:solidFill>
                  <a:srgbClr val="FF0000"/>
                </a:solidFill>
                <a:effectLst/>
                <a:uLnTx/>
                <a:uFillTx/>
                <a:latin typeface="ＭＳ Ｐゴシック"/>
                <a:ea typeface="ＭＳ Ｐゴシック"/>
                <a:cs typeface="ＭＳ Ｐゴシック" panose="020B0600070205080204" pitchFamily="50" charset="-128"/>
              </a:rPr>
              <a:t>未来技術社会実装事業に応募する団体については、</a:t>
            </a:r>
            <a:r>
              <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ＭＳ Ｐゴシック" panose="020B0600070205080204" pitchFamily="50" charset="-128"/>
              </a:rPr>
              <a:t>支援期間は原則３年間とする。なお、支援期間満了後も地方公共団体が継続を希望する場合は、内閣府の認定を受けた場合に、追加で２年間の支援を受けることができる。</a:t>
            </a:r>
            <a:endPar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761641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１２．</a:t>
            </a:r>
            <a:r>
              <a:rPr kumimoji="1" lang="ja-JP" altLang="en-US" sz="2400" b="1" i="0" u="none" strike="noStrike" kern="1200" cap="none" spc="-15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スマートシティセキュリティガイドライン導入チェックシート</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C5F9EFF0-FBE0-45DB-9E52-70A68EC07DD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15</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9" name="正方形/長方形 25"/>
          <p:cNvSpPr/>
          <p:nvPr/>
        </p:nvSpPr>
        <p:spPr>
          <a:xfrm>
            <a:off x="323528" y="698273"/>
            <a:ext cx="849694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該当する場合、別紙３－２の</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Excel</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シートに記載</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184757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4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50" name="正方形/長方形 7"/>
          <p:cNvSpPr/>
          <p:nvPr/>
        </p:nvSpPr>
        <p:spPr>
          <a:xfrm>
            <a:off x="179512" y="3253405"/>
            <a:ext cx="610242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実証フィールド</a:t>
            </a:r>
            <a:r>
              <a:rPr kumimoji="1" lang="en-US" altLang="ja-JP"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67</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3" name="表 2">
            <a:extLst>
              <a:ext uri="{FF2B5EF4-FFF2-40B4-BE49-F238E27FC236}">
                <a16:creationId xmlns:a16="http://schemas.microsoft.com/office/drawing/2014/main" id="{30CF16A3-596D-4E2B-8412-5F9CB1C5A8A2}"/>
              </a:ext>
            </a:extLst>
          </p:cNvPr>
          <p:cNvGraphicFramePr>
            <a:graphicFrameLocks noGrp="1"/>
          </p:cNvGraphicFramePr>
          <p:nvPr/>
        </p:nvGraphicFramePr>
        <p:xfrm>
          <a:off x="249260" y="3575096"/>
          <a:ext cx="8762063" cy="2806232"/>
        </p:xfrm>
        <a:graphic>
          <a:graphicData uri="http://schemas.openxmlformats.org/drawingml/2006/table">
            <a:tbl>
              <a:tblPr firstRow="1" bandRow="1">
                <a:tableStyleId>{5C22544A-7EE6-4342-B048-85BDC9FD1C3A}</a:tableStyleId>
              </a:tblPr>
              <a:tblGrid>
                <a:gridCol w="2162500">
                  <a:extLst>
                    <a:ext uri="{9D8B030D-6E8A-4147-A177-3AD203B41FA5}">
                      <a16:colId xmlns:a16="http://schemas.microsoft.com/office/drawing/2014/main" val="1444640776"/>
                    </a:ext>
                  </a:extLst>
                </a:gridCol>
                <a:gridCol w="6599563">
                  <a:extLst>
                    <a:ext uri="{9D8B030D-6E8A-4147-A177-3AD203B41FA5}">
                      <a16:colId xmlns:a16="http://schemas.microsoft.com/office/drawing/2014/main" val="2548467621"/>
                    </a:ext>
                  </a:extLst>
                </a:gridCol>
              </a:tblGrid>
              <a:tr h="701558">
                <a:tc>
                  <a:txBody>
                    <a:bodyPr/>
                    <a:lstStyle/>
                    <a:p>
                      <a:pPr algn="l"/>
                      <a:r>
                        <a:rPr lang="ja-JP" altLang="en-US" sz="1200" b="1" kern="0">
                          <a:solidFill>
                            <a:schemeClr val="tx1"/>
                          </a:solidFill>
                          <a:effectLst/>
                          <a:latin typeface="+mn-ea"/>
                          <a:ea typeface="+mn-ea"/>
                        </a:rPr>
                        <a:t>１</a:t>
                      </a:r>
                      <a:r>
                        <a:rPr lang="ja-JP" altLang="ja-JP" sz="1200" b="1" kern="0">
                          <a:solidFill>
                            <a:schemeClr val="tx1"/>
                          </a:solidFill>
                          <a:effectLst/>
                          <a:latin typeface="+mn-ea"/>
                          <a:ea typeface="+mn-ea"/>
                        </a:rPr>
                        <a:t>．</a:t>
                      </a:r>
                      <a:r>
                        <a:rPr lang="ja-JP" altLang="en-US" sz="1200" b="1" kern="0">
                          <a:solidFill>
                            <a:schemeClr val="tx1"/>
                          </a:solidFill>
                          <a:effectLst/>
                          <a:latin typeface="+mn-ea"/>
                          <a:ea typeface="+mn-ea"/>
                        </a:rPr>
                        <a:t>エリア名</a:t>
                      </a:r>
                      <a:br>
                        <a:rPr lang="en-US" altLang="ja-JP" sz="1200" b="1" kern="0">
                          <a:solidFill>
                            <a:schemeClr val="tx1"/>
                          </a:solidFill>
                          <a:effectLst/>
                          <a:latin typeface="+mn-ea"/>
                          <a:ea typeface="+mn-ea"/>
                        </a:rPr>
                      </a:br>
                      <a:r>
                        <a:rPr lang="ja-JP" altLang="en-US" sz="1200" b="1" kern="0">
                          <a:solidFill>
                            <a:schemeClr val="tx1"/>
                          </a:solidFill>
                          <a:effectLst/>
                          <a:latin typeface="+mn-ea"/>
                          <a:ea typeface="+mn-ea"/>
                        </a:rPr>
                        <a:t>（基礎自治体名、地域名等）</a:t>
                      </a:r>
                      <a:endParaRPr lang="ja-JP" sz="1200" b="1" kern="10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a:solidFill>
                            <a:srgbClr val="FF0000"/>
                          </a:solidFill>
                          <a:effectLst/>
                          <a:latin typeface="+mn-ea"/>
                          <a:ea typeface="+mn-ea"/>
                          <a:cs typeface="Times New Roman" panose="02020603050405020304" pitchFamily="18" charset="0"/>
                        </a:rPr>
                        <a:t>例）○○県○○市○○地区</a:t>
                      </a:r>
                      <a:endParaRPr lang="en-US" altLang="ja-JP" sz="1200" b="0" kern="10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066421681"/>
                  </a:ext>
                </a:extLst>
              </a:tr>
              <a:tr h="701558">
                <a:tc>
                  <a:txBody>
                    <a:bodyPr/>
                    <a:lstStyle/>
                    <a:p>
                      <a:pPr algn="l"/>
                      <a:r>
                        <a:rPr lang="ja-JP" altLang="en-US" sz="1200" b="1" kern="0">
                          <a:solidFill>
                            <a:schemeClr val="tx1"/>
                          </a:solidFill>
                          <a:effectLst/>
                          <a:latin typeface="+mn-ea"/>
                          <a:ea typeface="+mn-ea"/>
                        </a:rPr>
                        <a:t>２</a:t>
                      </a:r>
                      <a:r>
                        <a:rPr lang="ja-JP" sz="1200" b="1" kern="0">
                          <a:solidFill>
                            <a:schemeClr val="tx1"/>
                          </a:solidFill>
                          <a:effectLst/>
                          <a:latin typeface="+mn-ea"/>
                          <a:ea typeface="+mn-ea"/>
                        </a:rPr>
                        <a:t>．</a:t>
                      </a:r>
                      <a:r>
                        <a:rPr lang="ja-JP" altLang="en-US" sz="1200" b="1" kern="0">
                          <a:solidFill>
                            <a:schemeClr val="tx1"/>
                          </a:solidFill>
                          <a:effectLst/>
                          <a:latin typeface="+mn-ea"/>
                          <a:ea typeface="+mn-ea"/>
                        </a:rPr>
                        <a:t>対象エリアの</a:t>
                      </a:r>
                      <a:r>
                        <a:rPr lang="ja-JP" sz="1200" b="1" kern="0">
                          <a:solidFill>
                            <a:schemeClr val="tx1"/>
                          </a:solidFill>
                          <a:effectLst/>
                          <a:latin typeface="+mn-ea"/>
                          <a:ea typeface="+mn-ea"/>
                        </a:rPr>
                        <a:t>人口規模</a:t>
                      </a:r>
                      <a:endParaRPr lang="ja-JP" sz="1200" b="1" kern="10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a:solidFill>
                            <a:srgbClr val="FF0000"/>
                          </a:solidFill>
                          <a:effectLst/>
                          <a:latin typeface="+mn-ea"/>
                          <a:ea typeface="+mn-ea"/>
                          <a:cs typeface="Times New Roman" panose="02020603050405020304" pitchFamily="18" charset="0"/>
                        </a:rPr>
                        <a:t>例）○○人（○○年度国勢調査）　</a:t>
                      </a:r>
                      <a:r>
                        <a:rPr lang="en-US" altLang="ja-JP" sz="1200" b="0" kern="100">
                          <a:solidFill>
                            <a:srgbClr val="FF0000"/>
                          </a:solidFill>
                          <a:effectLst/>
                          <a:latin typeface="+mn-ea"/>
                          <a:ea typeface="+mn-ea"/>
                          <a:cs typeface="Times New Roman" panose="02020603050405020304" pitchFamily="18" charset="0"/>
                        </a:rPr>
                        <a:t>※</a:t>
                      </a:r>
                      <a:r>
                        <a:rPr lang="ja-JP" altLang="en-US" sz="1200" b="0" kern="100">
                          <a:solidFill>
                            <a:srgbClr val="FF0000"/>
                          </a:solidFill>
                          <a:effectLst/>
                          <a:latin typeface="+mn-ea"/>
                          <a:ea typeface="+mn-ea"/>
                          <a:cs typeface="Times New Roman" panose="02020603050405020304" pitchFamily="18" charset="0"/>
                        </a:rPr>
                        <a:t>概算の場合は概算方法も含め記載</a:t>
                      </a:r>
                      <a:endParaRPr lang="en-US" altLang="ja-JP" sz="1200" b="0" kern="10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08089838"/>
                  </a:ext>
                </a:extLst>
              </a:tr>
              <a:tr h="701558">
                <a:tc>
                  <a:txBody>
                    <a:bodyPr/>
                    <a:lstStyle/>
                    <a:p>
                      <a:pPr algn="l"/>
                      <a:r>
                        <a:rPr lang="ja-JP" altLang="en-US" sz="1200" b="1" kern="1200">
                          <a:solidFill>
                            <a:schemeClr val="tx1"/>
                          </a:solidFill>
                          <a:effectLst/>
                          <a:latin typeface="+mn-ea"/>
                          <a:ea typeface="+mn-ea"/>
                        </a:rPr>
                        <a:t>３</a:t>
                      </a:r>
                      <a:r>
                        <a:rPr lang="ja-JP" sz="1200" b="1" kern="1200">
                          <a:solidFill>
                            <a:schemeClr val="tx1"/>
                          </a:solidFill>
                          <a:effectLst/>
                          <a:latin typeface="+mn-ea"/>
                          <a:ea typeface="+mn-ea"/>
                        </a:rPr>
                        <a:t>．</a:t>
                      </a:r>
                      <a:r>
                        <a:rPr lang="ja-JP" altLang="en-US" sz="1200" b="1" kern="1200">
                          <a:solidFill>
                            <a:schemeClr val="tx1"/>
                          </a:solidFill>
                          <a:effectLst/>
                          <a:latin typeface="+mn-ea"/>
                          <a:ea typeface="+mn-ea"/>
                        </a:rPr>
                        <a:t>対象</a:t>
                      </a:r>
                      <a:r>
                        <a:rPr lang="ja-JP" sz="1200" b="1" kern="1200">
                          <a:solidFill>
                            <a:schemeClr val="tx1"/>
                          </a:solidFill>
                          <a:effectLst/>
                          <a:latin typeface="+mn-ea"/>
                          <a:ea typeface="+mn-ea"/>
                        </a:rPr>
                        <a:t>エリアにおける</a:t>
                      </a:r>
                      <a:br>
                        <a:rPr lang="en-US" altLang="ja-JP" sz="1200" b="1" kern="1200">
                          <a:solidFill>
                            <a:schemeClr val="tx1"/>
                          </a:solidFill>
                          <a:effectLst/>
                          <a:latin typeface="+mn-ea"/>
                          <a:ea typeface="+mn-ea"/>
                        </a:rPr>
                      </a:br>
                      <a:r>
                        <a:rPr lang="ja-JP" sz="1200" b="1" kern="1200">
                          <a:solidFill>
                            <a:schemeClr val="tx1"/>
                          </a:solidFill>
                          <a:effectLst/>
                          <a:latin typeface="+mn-ea"/>
                          <a:ea typeface="+mn-ea"/>
                        </a:rPr>
                        <a:t>自家用車分担率</a:t>
                      </a:r>
                      <a:endParaRPr lang="ja-JP" sz="1200" b="1" kern="10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marL="0" indent="0">
                        <a:buFont typeface="ＭＳ Ｐゴシック" panose="020B0600070205080204" pitchFamily="50" charset="-128"/>
                        <a:buNone/>
                      </a:pPr>
                      <a:r>
                        <a:rPr kumimoji="1" lang="ja-JP" altLang="en-US" sz="1200" i="0" kern="100">
                          <a:solidFill>
                            <a:srgbClr val="FF0000"/>
                          </a:solidFill>
                          <a:latin typeface="+mn-ea"/>
                          <a:ea typeface="+mn-ea"/>
                          <a:cs typeface="Times New Roman" panose="02020603050405020304" pitchFamily="18" charset="0"/>
                        </a:rPr>
                        <a:t>例）○○</a:t>
                      </a:r>
                      <a:r>
                        <a:rPr kumimoji="1" lang="en-US" altLang="ja-JP" sz="1200" i="0" kern="100">
                          <a:solidFill>
                            <a:srgbClr val="FF0000"/>
                          </a:solidFill>
                          <a:latin typeface="+mn-ea"/>
                          <a:ea typeface="+mn-ea"/>
                          <a:cs typeface="Times New Roman" panose="02020603050405020304" pitchFamily="18" charset="0"/>
                        </a:rPr>
                        <a:t>%</a:t>
                      </a:r>
                      <a:r>
                        <a:rPr kumimoji="1" lang="ja-JP" altLang="en-US" sz="1200" i="0" kern="100">
                          <a:solidFill>
                            <a:srgbClr val="FF0000"/>
                          </a:solidFill>
                          <a:latin typeface="+mn-ea"/>
                          <a:ea typeface="+mn-ea"/>
                          <a:cs typeface="Times New Roman" panose="02020603050405020304" pitchFamily="18" charset="0"/>
                        </a:rPr>
                        <a:t>（○○調査）　</a:t>
                      </a:r>
                      <a:r>
                        <a:rPr kumimoji="1" lang="en-US" altLang="ja-JP" sz="1200" i="0" kern="100">
                          <a:solidFill>
                            <a:srgbClr val="FF0000"/>
                          </a:solidFill>
                          <a:latin typeface="+mn-ea"/>
                          <a:ea typeface="+mn-ea"/>
                          <a:cs typeface="Times New Roman" panose="02020603050405020304" pitchFamily="18" charset="0"/>
                        </a:rPr>
                        <a:t>※</a:t>
                      </a:r>
                      <a:r>
                        <a:rPr kumimoji="1" lang="ja-JP" altLang="en-US" sz="1200" i="0" kern="100">
                          <a:solidFill>
                            <a:srgbClr val="FF0000"/>
                          </a:solidFill>
                          <a:latin typeface="+mn-ea"/>
                          <a:ea typeface="+mn-ea"/>
                          <a:cs typeface="Times New Roman" panose="02020603050405020304" pitchFamily="18" charset="0"/>
                        </a:rPr>
                        <a:t>概算の場合は概算方法も含め記載</a:t>
                      </a:r>
                      <a:endParaRPr kumimoji="1" lang="en-US" altLang="ja-JP" sz="1200" i="0" kern="10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6501660"/>
                  </a:ext>
                </a:extLst>
              </a:tr>
              <a:tr h="701558">
                <a:tc>
                  <a:txBody>
                    <a:bodyPr/>
                    <a:lstStyle/>
                    <a:p>
                      <a:pPr algn="l"/>
                      <a:r>
                        <a:rPr lang="ja-JP" altLang="en-US" sz="1200" b="1" kern="1200">
                          <a:solidFill>
                            <a:schemeClr val="tx1"/>
                          </a:solidFill>
                          <a:effectLst/>
                          <a:latin typeface="+mn-ea"/>
                          <a:ea typeface="+mn-ea"/>
                        </a:rPr>
                        <a:t>４</a:t>
                      </a:r>
                      <a:r>
                        <a:rPr lang="en-US" sz="1200" b="1" kern="1200">
                          <a:solidFill>
                            <a:schemeClr val="tx1"/>
                          </a:solidFill>
                          <a:effectLst/>
                          <a:latin typeface="+mn-ea"/>
                          <a:ea typeface="+mn-ea"/>
                        </a:rPr>
                        <a:t>. </a:t>
                      </a:r>
                      <a:r>
                        <a:rPr lang="ja-JP" sz="1200" b="1" kern="100">
                          <a:solidFill>
                            <a:schemeClr val="tx1"/>
                          </a:solidFill>
                          <a:effectLst/>
                          <a:latin typeface="+mn-ea"/>
                          <a:ea typeface="+mn-ea"/>
                        </a:rPr>
                        <a:t>地理的・経済的・文化圏的</a:t>
                      </a:r>
                      <a:endParaRPr lang="en-US" altLang="ja-JP" sz="1200" b="1" kern="100">
                        <a:solidFill>
                          <a:schemeClr val="tx1"/>
                        </a:solidFill>
                        <a:effectLst/>
                        <a:latin typeface="+mn-ea"/>
                        <a:ea typeface="+mn-ea"/>
                      </a:endParaRPr>
                    </a:p>
                    <a:p>
                      <a:pPr algn="l"/>
                      <a:r>
                        <a:rPr lang="ja-JP" sz="1200" b="1" kern="100">
                          <a:solidFill>
                            <a:schemeClr val="tx1"/>
                          </a:solidFill>
                          <a:effectLst/>
                          <a:latin typeface="+mn-ea"/>
                          <a:ea typeface="+mn-ea"/>
                        </a:rPr>
                        <a:t>・交通動態的な特徴</a:t>
                      </a:r>
                      <a:endParaRPr lang="ja-JP" sz="1200" b="1" kern="10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200" i="0" kern="100">
                          <a:solidFill>
                            <a:srgbClr val="FF0000"/>
                          </a:solidFill>
                          <a:latin typeface="+mn-ea"/>
                          <a:ea typeface="+mn-ea"/>
                          <a:cs typeface="Times New Roman" panose="02020603050405020304" pitchFamily="18" charset="0"/>
                        </a:rPr>
                        <a:t>例）大都市中心部、地方都市中心市街地、郊外ニュータウン、地方部集落、観光地繁華街など</a:t>
                      </a:r>
                      <a:endParaRPr kumimoji="1" lang="en-US" altLang="ja-JP" sz="1200" i="0" kern="10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72090629"/>
                  </a:ext>
                </a:extLst>
              </a:tr>
            </a:tbl>
          </a:graphicData>
        </a:graphic>
      </p:graphicFrame>
      <p:sp>
        <p:nvSpPr>
          <p:cNvPr id="14" name="正方形/長方形 3">
            <a:extLst>
              <a:ext uri="{FF2B5EF4-FFF2-40B4-BE49-F238E27FC236}">
                <a16:creationId xmlns:a16="http://schemas.microsoft.com/office/drawing/2014/main" id="{60A30176-B930-422A-8617-0729B2A754B0}"/>
              </a:ext>
            </a:extLst>
          </p:cNvPr>
          <p:cNvSpPr/>
          <p:nvPr/>
        </p:nvSpPr>
        <p:spPr>
          <a:xfrm>
            <a:off x="249260" y="677463"/>
            <a:ext cx="8762062" cy="1280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注１）左上タイトルが</a:t>
            </a:r>
            <a:r>
              <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「提案内容」</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とあるページについては、</a:t>
            </a:r>
            <a:r>
              <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文字サイズ</a:t>
            </a:r>
            <a:r>
              <a:rPr kumimoji="1" lang="en-US" altLang="ja-JP"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12</a:t>
            </a:r>
            <a:r>
              <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ポイント以上</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で記載すること</a:t>
            </a:r>
            <a:endPar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注２）各項目の</a:t>
            </a:r>
            <a:r>
              <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記載ボックスの大きさは可変</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とするが、</a:t>
            </a:r>
            <a:r>
              <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ページ数は増やさないこと</a:t>
            </a:r>
            <a:endParaRPr kumimoji="1" lang="en-US" altLang="ja-JP"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注３）各項目の記載ボックス内に赤文字で記載している</a:t>
            </a:r>
            <a:r>
              <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記入例・注釈は、応募時に削除すること</a:t>
            </a:r>
            <a:endParaRPr kumimoji="1" lang="en-US" altLang="ja-JP"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注４）スマートモビリティチャレンジ推進協議会が公表している「スマートモビリティの創り方～みんなのガイドブック～」の記載も参考に、</a:t>
            </a:r>
            <a:r>
              <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適宜図表も用いながら簡潔に記載すること</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https://www.mobilitychallenge.go.jp/knowledge/</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a:t>
            </a:r>
            <a:endPar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注５）ただし、</a:t>
            </a:r>
            <a:r>
              <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意図的に多くの文字を盛り込む目的で図表・画像を使用することは控えること</a:t>
            </a:r>
            <a:endParaRPr kumimoji="1" lang="en-US" altLang="ja-JP"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
        <p:nvSpPr>
          <p:cNvPr id="4" name="正方形/長方形 3">
            <a:extLst>
              <a:ext uri="{FF2B5EF4-FFF2-40B4-BE49-F238E27FC236}">
                <a16:creationId xmlns:a16="http://schemas.microsoft.com/office/drawing/2014/main" id="{701DDE7C-A993-6DED-421C-8D6F5D6579AE}"/>
              </a:ext>
            </a:extLst>
          </p:cNvPr>
          <p:cNvSpPr/>
          <p:nvPr/>
        </p:nvSpPr>
        <p:spPr>
          <a:xfrm>
            <a:off x="249260" y="2444003"/>
            <a:ext cx="8762062" cy="46201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Arial"/>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Arial"/>
                <a:ea typeface="ＭＳ Ｐゴシック"/>
                <a:cs typeface="+mn-cs"/>
              </a:rPr>
              <a:t>事業名・実証名をご記載ください</a:t>
            </a:r>
            <a:endParaRPr kumimoji="1" lang="en-US" altLang="ja-JP" sz="1200" b="0" i="0" u="none" strike="noStrike" kern="100" cap="none" spc="0" normalizeH="0" baseline="0" noProof="0">
              <a:ln>
                <a:noFill/>
              </a:ln>
              <a:solidFill>
                <a:srgbClr val="FF0000"/>
              </a:solidFill>
              <a:effectLst/>
              <a:uLnTx/>
              <a:uFillTx/>
              <a:latin typeface="Arial"/>
              <a:ea typeface="ＭＳ Ｐゴシック"/>
              <a:cs typeface="+mn-cs"/>
            </a:endParaRPr>
          </a:p>
        </p:txBody>
      </p:sp>
      <p:sp>
        <p:nvSpPr>
          <p:cNvPr id="5" name="正方形/長方形 7">
            <a:extLst>
              <a:ext uri="{FF2B5EF4-FFF2-40B4-BE49-F238E27FC236}">
                <a16:creationId xmlns:a16="http://schemas.microsoft.com/office/drawing/2014/main" id="{6CA0F06D-7956-A9AE-0769-96FECD5DC2D6}"/>
              </a:ext>
            </a:extLst>
          </p:cNvPr>
          <p:cNvSpPr/>
          <p:nvPr/>
        </p:nvSpPr>
        <p:spPr>
          <a:xfrm>
            <a:off x="179512" y="2114273"/>
            <a:ext cx="610242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事業名・実証名</a:t>
            </a:r>
            <a:r>
              <a:rPr kumimoji="1"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026311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p>
        </p:txBody>
      </p:sp>
      <p:sp>
        <p:nvSpPr>
          <p:cNvPr id="1884"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87" name="Text Box 4"/>
          <p:cNvSpPr txBox="1">
            <a:spLocks noChangeArrowheads="1"/>
          </p:cNvSpPr>
          <p:nvPr/>
        </p:nvSpPr>
        <p:spPr>
          <a:xfrm>
            <a:off x="179512" y="60641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企画提案書に記載すべき項目</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　</a:t>
            </a:r>
            <a:endPar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68</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4" name="表 3">
            <a:extLst>
              <a:ext uri="{FF2B5EF4-FFF2-40B4-BE49-F238E27FC236}">
                <a16:creationId xmlns:a16="http://schemas.microsoft.com/office/drawing/2014/main" id="{2E3219B6-7316-EE2B-4DBB-FFF5B45F8673}"/>
              </a:ext>
            </a:extLst>
          </p:cNvPr>
          <p:cNvGraphicFramePr>
            <a:graphicFrameLocks noGrp="1"/>
          </p:cNvGraphicFramePr>
          <p:nvPr/>
        </p:nvGraphicFramePr>
        <p:xfrm>
          <a:off x="251520" y="917685"/>
          <a:ext cx="8800728" cy="5535649"/>
        </p:xfrm>
        <a:graphic>
          <a:graphicData uri="http://schemas.openxmlformats.org/drawingml/2006/table">
            <a:tbl>
              <a:tblPr/>
              <a:tblGrid>
                <a:gridCol w="1296144">
                  <a:extLst>
                    <a:ext uri="{9D8B030D-6E8A-4147-A177-3AD203B41FA5}">
                      <a16:colId xmlns:a16="http://schemas.microsoft.com/office/drawing/2014/main" val="1304121162"/>
                    </a:ext>
                  </a:extLst>
                </a:gridCol>
                <a:gridCol w="2880320">
                  <a:extLst>
                    <a:ext uri="{9D8B030D-6E8A-4147-A177-3AD203B41FA5}">
                      <a16:colId xmlns:a16="http://schemas.microsoft.com/office/drawing/2014/main" val="1745479314"/>
                    </a:ext>
                  </a:extLst>
                </a:gridCol>
                <a:gridCol w="4624264">
                  <a:extLst>
                    <a:ext uri="{9D8B030D-6E8A-4147-A177-3AD203B41FA5}">
                      <a16:colId xmlns:a16="http://schemas.microsoft.com/office/drawing/2014/main" val="1182994437"/>
                    </a:ext>
                  </a:extLst>
                </a:gridCol>
              </a:tblGrid>
              <a:tr h="252033">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a:solidFill>
                            <a:schemeClr val="bg1"/>
                          </a:solidFill>
                          <a:effectLst/>
                          <a:latin typeface="+mn-ea"/>
                          <a:ea typeface="+mn-ea"/>
                        </a:rPr>
                        <a:t>大項目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a:solidFill>
                            <a:schemeClr val="bg1"/>
                          </a:solidFill>
                          <a:effectLst/>
                          <a:latin typeface="+mn-ea"/>
                          <a:ea typeface="+mn-ea"/>
                        </a:rPr>
                        <a:t>小項目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a:solidFill>
                            <a:schemeClr val="bg1"/>
                          </a:solidFill>
                          <a:effectLst/>
                          <a:latin typeface="+mn-ea"/>
                          <a:ea typeface="+mn-ea"/>
                        </a:rPr>
                        <a:t>詳細</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extLst>
                  <a:ext uri="{0D108BD9-81ED-4DB2-BD59-A6C34878D82A}">
                    <a16:rowId xmlns:a16="http://schemas.microsoft.com/office/drawing/2014/main" val="4287556086"/>
                  </a:ext>
                </a:extLst>
              </a:tr>
              <a:tr h="406432">
                <a:tc rowSpan="4">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a:solidFill>
                            <a:srgbClr val="000000"/>
                          </a:solidFill>
                          <a:effectLst/>
                          <a:latin typeface="+mn-ea"/>
                          <a:ea typeface="+mn-ea"/>
                          <a:cs typeface="+mn-cs"/>
                        </a:rPr>
                        <a:t>A.</a:t>
                      </a:r>
                      <a:r>
                        <a:rPr kumimoji="1" lang="ja-JP" altLang="en-US" sz="900" b="0" i="0" u="none" strike="noStrike" kern="1200">
                          <a:solidFill>
                            <a:srgbClr val="000000"/>
                          </a:solidFill>
                          <a:effectLst/>
                          <a:latin typeface="+mn-ea"/>
                          <a:ea typeface="+mn-ea"/>
                          <a:cs typeface="+mn-cs"/>
                        </a:rPr>
                        <a:t>現状把握・</a:t>
                      </a:r>
                      <a:br>
                        <a:rPr kumimoji="1" lang="ja-JP" altLang="en-US" sz="900" b="0" i="0" u="none" strike="noStrike" kern="1200">
                          <a:solidFill>
                            <a:srgbClr val="000000"/>
                          </a:solidFill>
                          <a:effectLst/>
                          <a:latin typeface="+mn-ea"/>
                          <a:ea typeface="+mn-ea"/>
                          <a:cs typeface="+mn-cs"/>
                        </a:rPr>
                      </a:br>
                      <a:r>
                        <a:rPr kumimoji="1" lang="ja-JP" altLang="en-US" sz="900" b="0" i="0" u="none" strike="noStrike" kern="1200">
                          <a:solidFill>
                            <a:srgbClr val="000000"/>
                          </a:solidFill>
                          <a:effectLst/>
                          <a:latin typeface="+mn-ea"/>
                          <a:ea typeface="+mn-ea"/>
                          <a:cs typeface="+mn-cs"/>
                        </a:rPr>
                        <a:t>将来構想の具体性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（１）社会課題・地域課題・利用者ニーズの整理</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事業実施の背景にある社会課題や地域課題、利用者（本提案内容の受益者）のニーズを具体的に記載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49010310"/>
                  </a:ext>
                </a:extLst>
              </a:tr>
              <a:tr h="406432">
                <a:tc vMerge="1">
                  <a:txBody>
                    <a:bodyPr/>
                    <a:lstStyle/>
                    <a:p>
                      <a:endParaRPr kumimoji="1" lang="ja-JP" altLang="en-US"/>
                    </a:p>
                  </a:txBody>
                  <a:tcPr>
                    <a:lnT w="6350" cap="flat" cmpd="sng" algn="ctr">
                      <a:solidFill>
                        <a:srgbClr val="808080"/>
                      </a:solidFill>
                      <a:prstDash val="solid"/>
                      <a:round/>
                      <a:headEnd type="none" w="med" len="med"/>
                      <a:tailEnd type="none" w="med" len="med"/>
                    </a:lnT>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（２）将来構想</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（１）を受けて、将来的に実装を目指すサービス像やビジネスモデル、横展開の構想等を具体的に記載</a:t>
                      </a:r>
                      <a:endParaRPr kumimoji="1" lang="en-US" altLang="ja-JP" sz="900" b="0" i="0" u="none" strike="noStrike" kern="120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43665595"/>
                  </a:ext>
                </a:extLst>
              </a:tr>
              <a:tr h="406432">
                <a:tc vMerge="1">
                  <a:txBody>
                    <a:bodyPr/>
                    <a:lstStyle/>
                    <a:p>
                      <a:endParaRPr kumimoji="1" lang="ja-JP" altLang="en-US"/>
                    </a:p>
                  </a:txBody>
                  <a:tcPr>
                    <a:lnL w="6350" cap="flat" cmpd="sng" algn="ctr">
                      <a:solidFill>
                        <a:srgbClr val="808080"/>
                      </a:solidFill>
                      <a:prstDash val="solid"/>
                      <a:round/>
                      <a:headEnd type="none" w="med" len="med"/>
                      <a:tailEnd type="none" w="med" len="med"/>
                    </a:lnL>
                    <a:lnT w="6350" cap="flat" cmpd="sng" algn="ctr">
                      <a:solidFill>
                        <a:srgbClr val="FFFFFF">
                          <a:lumMod val="50000"/>
                        </a:srgbClr>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（３）実装に向けたロードマップと今年度事業の位置づけ</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実装に向けたロードマップと、今年度事業の位置づけ（今年度は何を目的に進めるのか）、</a:t>
                      </a:r>
                      <a:br>
                        <a:rPr kumimoji="1" lang="en-US" altLang="ja-JP" sz="900" b="0" i="0" u="none" strike="noStrike" kern="1200">
                          <a:solidFill>
                            <a:srgbClr val="000000"/>
                          </a:solidFill>
                          <a:effectLst/>
                          <a:latin typeface="MSPゴシック"/>
                          <a:ea typeface="+mn-ea"/>
                          <a:cs typeface="+mn-cs"/>
                        </a:rPr>
                      </a:br>
                      <a:r>
                        <a:rPr kumimoji="1" lang="ja-JP" altLang="en-US" sz="900" b="0" i="0" u="none" strike="noStrike" kern="1200">
                          <a:solidFill>
                            <a:srgbClr val="000000"/>
                          </a:solidFill>
                          <a:effectLst/>
                          <a:latin typeface="MSPゴシック"/>
                          <a:ea typeface="+mn-ea"/>
                          <a:cs typeface="+mn-cs"/>
                        </a:rPr>
                        <a:t>将来的な予算確保の考え方等を具体的かつ簡潔に記載</a:t>
                      </a:r>
                      <a:r>
                        <a:rPr kumimoji="1" lang="en-US" altLang="ja-JP" sz="900" b="0" i="0" u="none" strike="noStrike" kern="1200">
                          <a:solidFill>
                            <a:srgbClr val="000000"/>
                          </a:solidFill>
                          <a:effectLst/>
                          <a:latin typeface="MSPゴシック"/>
                          <a:ea typeface="+mn-ea"/>
                          <a:cs typeface="+mn-cs"/>
                        </a:rPr>
                        <a:t> </a:t>
                      </a:r>
                      <a:endParaRPr kumimoji="1" lang="ja-JP" altLang="en-US" sz="900" b="0" i="0" u="none" strike="noStrike" kern="120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56506832"/>
                  </a:ext>
                </a:extLst>
              </a:tr>
              <a:tr h="406432">
                <a:tc vMerge="1">
                  <a:txBody>
                    <a:bodyPr/>
                    <a:lstStyle/>
                    <a:p>
                      <a:pPr algn="l" fontAlgn="ctr"/>
                      <a:endParaRPr kumimoji="1" lang="ja-JP" altLang="en-US" sz="1000" b="0" i="0" u="none" strike="noStrike" kern="1200">
                        <a:solidFill>
                          <a:srgbClr val="000000"/>
                        </a:solidFill>
                        <a:effectLst/>
                        <a:latin typeface="+mn-ea"/>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（４）取組の新規性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当該地域の過去の取組や他地域の類似事例を参照し、提案内容の新規性を記載。また、参照結果を提案内容にどのように反映しているか記載（事例が無い場合はその旨を記載）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54521865"/>
                  </a:ext>
                </a:extLst>
              </a:tr>
              <a:tr h="406432">
                <a:tc rowSpan="6">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en-US" altLang="ja-JP" sz="900" b="0" i="0" u="none" strike="noStrike" kern="1200">
                          <a:solidFill>
                            <a:srgbClr val="000000"/>
                          </a:solidFill>
                          <a:effectLst/>
                          <a:latin typeface="MSPゴシック"/>
                          <a:ea typeface="+mn-ea"/>
                          <a:cs typeface="+mn-cs"/>
                        </a:rPr>
                        <a:t>B. </a:t>
                      </a:r>
                      <a:r>
                        <a:rPr kumimoji="1" lang="ja-JP" altLang="en-US" sz="900" b="0" i="0" u="none" strike="noStrike" kern="1200">
                          <a:solidFill>
                            <a:srgbClr val="000000"/>
                          </a:solidFill>
                          <a:effectLst/>
                          <a:latin typeface="MSPゴシック"/>
                          <a:ea typeface="+mn-ea"/>
                          <a:cs typeface="+mn-cs"/>
                        </a:rPr>
                        <a:t>今年度実証内容</a:t>
                      </a:r>
                      <a:endParaRPr kumimoji="1" lang="en-US" altLang="ja-JP" sz="900" b="0" i="0" u="none" strike="noStrike" kern="1200">
                        <a:solidFill>
                          <a:srgbClr val="000000"/>
                        </a:solidFill>
                        <a:effectLst/>
                        <a:latin typeface="MSPゴシック"/>
                        <a:ea typeface="+mn-ea"/>
                        <a:cs typeface="+mn-cs"/>
                      </a:endParaRPr>
                    </a:p>
                    <a:p>
                      <a:pPr algn="l" fontAlgn="ctr"/>
                      <a:r>
                        <a:rPr kumimoji="1" lang="ja-JP" altLang="en-US" sz="900" b="0" i="0" u="none" strike="noStrike" kern="1200">
                          <a:solidFill>
                            <a:srgbClr val="000000"/>
                          </a:solidFill>
                          <a:effectLst/>
                          <a:latin typeface="MSPゴシック"/>
                          <a:ea typeface="+mn-ea"/>
                          <a:cs typeface="+mn-cs"/>
                        </a:rPr>
                        <a:t>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a:solidFill>
                            <a:schemeClr val="tx1"/>
                          </a:solidFill>
                        </a:rPr>
                        <a:t>（１）今年度実証内容の概要・検証内容・検証手法</a:t>
                      </a:r>
                      <a:endParaRPr kumimoji="1" lang="ja-JP" altLang="en-US" sz="900" b="0" i="0" u="none" strike="noStrike" kern="1200">
                        <a:solidFill>
                          <a:schemeClr val="tx1"/>
                        </a:solidFill>
                        <a:effectLst/>
                        <a:latin typeface="MSPゴシック"/>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今年度の実証内容と、検証内容（検証項目）、その検証手法を具体的に記載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99845618"/>
                  </a:ext>
                </a:extLst>
              </a:tr>
              <a:tr h="406432">
                <a:tc vMerge="1">
                  <a:txBody>
                    <a:bodyPr/>
                    <a:lstStyle/>
                    <a:p>
                      <a:endParaRPr kumimoji="1" lang="ja-JP" altLang="en-US"/>
                    </a:p>
                  </a:txBody>
                  <a:tcPr>
                    <a:lnT w="6350" cap="flat" cmpd="sng" algn="ctr">
                      <a:solidFill>
                        <a:srgbClr val="FFFFFF">
                          <a:lumMod val="50000"/>
                        </a:srgb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a:solidFill>
                            <a:srgbClr val="000000"/>
                          </a:solidFill>
                          <a:effectLst/>
                          <a:latin typeface="MSPゴシック"/>
                          <a:ea typeface="+mn-ea"/>
                          <a:cs typeface="+mn-cs"/>
                        </a:rPr>
                        <a:t>（２）達成度の評価方法</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（１）で示した検証内容の達成度を評価する手法と定量目標（</a:t>
                      </a:r>
                      <a:r>
                        <a:rPr kumimoji="1" lang="en-US" altLang="ja-JP" sz="900" b="0" i="0" u="none" strike="noStrike" kern="1200">
                          <a:solidFill>
                            <a:srgbClr val="000000"/>
                          </a:solidFill>
                          <a:effectLst/>
                          <a:latin typeface="MSPゴシック"/>
                          <a:ea typeface="+mn-ea"/>
                          <a:cs typeface="+mn-cs"/>
                        </a:rPr>
                        <a:t>KGI</a:t>
                      </a:r>
                      <a:r>
                        <a:rPr kumimoji="1" lang="ja-JP" altLang="en-US" sz="900" b="0" i="0" u="none" strike="noStrike" kern="1200">
                          <a:solidFill>
                            <a:srgbClr val="000000"/>
                          </a:solidFill>
                          <a:effectLst/>
                          <a:latin typeface="MSPゴシック"/>
                          <a:ea typeface="+mn-ea"/>
                          <a:cs typeface="+mn-cs"/>
                        </a:rPr>
                        <a:t>、</a:t>
                      </a:r>
                      <a:r>
                        <a:rPr kumimoji="1" lang="en-US" altLang="ja-JP" sz="900" b="0" i="0" u="none" strike="noStrike" kern="1200">
                          <a:solidFill>
                            <a:srgbClr val="000000"/>
                          </a:solidFill>
                          <a:effectLst/>
                          <a:latin typeface="MSPゴシック"/>
                          <a:ea typeface="+mn-ea"/>
                          <a:cs typeface="+mn-cs"/>
                        </a:rPr>
                        <a:t>KPI</a:t>
                      </a:r>
                      <a:r>
                        <a:rPr kumimoji="1" lang="ja-JP" altLang="en-US" sz="900" b="0" i="0" u="none" strike="noStrike" kern="1200">
                          <a:solidFill>
                            <a:srgbClr val="000000"/>
                          </a:solidFill>
                          <a:effectLst/>
                          <a:latin typeface="MSPゴシック"/>
                          <a:ea typeface="+mn-ea"/>
                          <a:cs typeface="+mn-cs"/>
                        </a:rPr>
                        <a:t>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44630272"/>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a:solidFill>
                            <a:srgbClr val="000000"/>
                          </a:solidFill>
                          <a:effectLst/>
                          <a:latin typeface="MSPゴシック"/>
                          <a:ea typeface="+mn-ea"/>
                          <a:cs typeface="+mn-cs"/>
                        </a:rPr>
                        <a:t>（３）実証スケジュール</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実証スケジュール（実証時期、実証計画の修正余地 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797446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a:solidFill>
                            <a:srgbClr val="000000"/>
                          </a:solidFill>
                          <a:effectLst/>
                          <a:latin typeface="MSPゴシック"/>
                          <a:ea typeface="+mn-ea"/>
                          <a:cs typeface="+mn-cs"/>
                        </a:rPr>
                        <a:t>（４）実施体制の整備</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実施体制と各主体の役割を具体的に記載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60938219"/>
                  </a:ext>
                </a:extLst>
              </a:tr>
              <a:tr h="406432">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a:solidFill>
                            <a:srgbClr val="000000"/>
                          </a:solidFill>
                          <a:effectLst/>
                          <a:latin typeface="MSPゴシック"/>
                          <a:ea typeface="+mn-ea"/>
                          <a:cs typeface="+mn-cs"/>
                        </a:rPr>
                        <a:t>（５）自治体の協力</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事業実施にあたり、地域（自治体等）との協力状況を具体的に記載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9160012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a:solidFill>
                            <a:srgbClr val="000000"/>
                          </a:solidFill>
                          <a:effectLst/>
                          <a:latin typeface="MSPゴシック"/>
                          <a:ea typeface="+mn-ea"/>
                          <a:cs typeface="+mn-cs"/>
                        </a:rPr>
                        <a:t>（６）利用者ニーズの反映</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利用者（サービスの受益者）視点での意見・ニーズが実証内容に反映されているかを具体的に記載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64422734"/>
                  </a:ext>
                </a:extLst>
              </a:tr>
              <a:tr h="406432">
                <a:tc rowSpan="2">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a:solidFill>
                            <a:srgbClr val="000000"/>
                          </a:solidFill>
                          <a:effectLst/>
                          <a:latin typeface="MSPゴシック"/>
                          <a:ea typeface="+mn-ea"/>
                          <a:cs typeface="+mn-cs"/>
                        </a:rPr>
                        <a:t>C.</a:t>
                      </a:r>
                      <a:r>
                        <a:rPr kumimoji="1" lang="ja-JP" altLang="en-US" sz="900" b="0" i="0" u="none" strike="noStrike" kern="1200">
                          <a:solidFill>
                            <a:srgbClr val="000000"/>
                          </a:solidFill>
                          <a:effectLst/>
                          <a:latin typeface="MSPゴシック"/>
                          <a:ea typeface="+mn-ea"/>
                          <a:cs typeface="+mn-cs"/>
                        </a:rPr>
                        <a:t>事業目的や期待する成果との整合性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a:r>
                        <a:rPr kumimoji="1" lang="ja-JP" altLang="en-US" sz="900" b="0" i="0" u="none" strike="noStrike" kern="1200">
                          <a:solidFill>
                            <a:srgbClr val="000000"/>
                          </a:solidFill>
                          <a:effectLst/>
                          <a:latin typeface="MSPゴシック"/>
                          <a:ea typeface="+mn-ea"/>
                          <a:cs typeface="+mn-cs"/>
                        </a:rPr>
                        <a:t>（１）期待する成果との整合性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本事業が期待する成果への該当有無を記載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25463225"/>
                  </a:ext>
                </a:extLst>
              </a:tr>
              <a:tr h="406432">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（２）具体的に目指す成果</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a:solidFill>
                            <a:srgbClr val="000000"/>
                          </a:solidFill>
                          <a:effectLst/>
                          <a:latin typeface="MSPゴシック"/>
                          <a:ea typeface="+mn-ea"/>
                          <a:cs typeface="+mn-cs"/>
                        </a:rPr>
                        <a:t>本事業の目的や期待する成果を加味し、提案内容がどのような点で成果を生むことが出来るか記載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545526929"/>
                  </a:ext>
                </a:extLst>
              </a:tr>
              <a:tr h="406432">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en-US" altLang="ja-JP" sz="900" b="0" i="0" u="none" strike="noStrike">
                          <a:solidFill>
                            <a:srgbClr val="000000"/>
                          </a:solidFill>
                          <a:effectLst/>
                          <a:latin typeface="+mn-ea"/>
                          <a:ea typeface="+mn-ea"/>
                        </a:rPr>
                        <a:t>D. </a:t>
                      </a:r>
                      <a:r>
                        <a:rPr lang="ja-JP" altLang="en-US" sz="900" b="0" i="0" u="none" strike="noStrike">
                          <a:solidFill>
                            <a:srgbClr val="000000"/>
                          </a:solidFill>
                          <a:effectLst/>
                          <a:latin typeface="+mn-ea"/>
                          <a:ea typeface="+mn-ea"/>
                        </a:rPr>
                        <a:t>その他</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a:solidFill>
                            <a:schemeClr val="tx1"/>
                          </a:solidFill>
                        </a:rPr>
                        <a:t>ワーク・ライフ・バランス等推進企業に関する認定等の状況</a:t>
                      </a:r>
                      <a:endParaRPr kumimoji="1" lang="ja-JP" altLang="en-US" sz="900" b="0" i="0" u="none" strike="noStrike" kern="1200">
                        <a:solidFill>
                          <a:schemeClr val="tx1"/>
                        </a:solidFill>
                        <a:effectLst/>
                        <a:latin typeface="MSPゴシック"/>
                        <a:ea typeface="+mn-ea"/>
                        <a:cs typeface="+mn-cs"/>
                      </a:endParaRPr>
                    </a:p>
                  </a:txBody>
                  <a:tcPr marL="36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kumimoji="1" lang="ja-JP" altLang="en-US" sz="900" b="0" i="0" u="none" strike="noStrike" kern="1200">
                          <a:solidFill>
                            <a:srgbClr val="000000"/>
                          </a:solidFill>
                          <a:effectLst/>
                          <a:latin typeface="MSPゴシック"/>
                          <a:ea typeface="+mn-ea"/>
                          <a:cs typeface="+mn-cs"/>
                        </a:rPr>
                        <a:t>ワーク・ライフ・バランス等推進企業に関する資格の取得状況を記載</a:t>
                      </a:r>
                    </a:p>
                  </a:txBody>
                  <a:tcPr marL="72000" marR="72000" marT="7620"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66552907"/>
                  </a:ext>
                </a:extLst>
              </a:tr>
            </a:tbl>
          </a:graphicData>
        </a:graphic>
      </p:graphicFrame>
    </p:spTree>
    <p:extLst>
      <p:ext uri="{BB962C8B-B14F-4D97-AF65-F5344CB8AC3E}">
        <p14:creationId xmlns:p14="http://schemas.microsoft.com/office/powerpoint/2010/main" val="1994524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69</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（１）社会課題・地域課題・利用者ニーズの整理</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事業実施の背景にある社会課題や地域課題、利用者（本提案内容の受益者）のニーズをご記載ください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P15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18</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451366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70</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FFFF"/>
                </a:solidFill>
                <a:effectLst/>
                <a:uLnTx/>
                <a:uFillTx/>
                <a:latin typeface="MSPゴシック"/>
                <a:ea typeface="ＭＳ Ｐゴシック"/>
                <a:cs typeface="+mn-cs"/>
              </a:rPr>
              <a:t>（２）将来構想</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（１）で記載した背景や課題を受けて、将来的に実装を目指すサービス像の詳細やビジネスモデル、横展開構想等をご記載ください。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可能であればサービスや金銭の流れを図示したビジネスモデル図をご記載ください。</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将来構想によって、「誰に」「どのような」価値がもたらせるのかが分かるように記載してください。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P19</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24</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623137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２．スマートシティ関連事業への応募状況　</a:t>
            </a:r>
            <a:r>
              <a:rPr kumimoji="1" lang="en-US" altLang="ja-JP"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232" name="テキスト ボックス 15"/>
          <p:cNvSpPr txBox="1"/>
          <p:nvPr/>
        </p:nvSpPr>
        <p:spPr>
          <a:xfrm>
            <a:off x="17247" y="4246238"/>
            <a:ext cx="5673838"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関連事業応募・採択状況</a:t>
            </a: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　</a:t>
            </a:r>
            <a:r>
              <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mn-cs"/>
              </a:rPr>
              <a:t>該当する事業に○をつけること</a:t>
            </a:r>
          </a:p>
        </p:txBody>
      </p:sp>
      <p:sp>
        <p:nvSpPr>
          <p:cNvPr id="1234" name="テキスト ボックス 18"/>
          <p:cNvSpPr txBox="1"/>
          <p:nvPr/>
        </p:nvSpPr>
        <p:spPr>
          <a:xfrm>
            <a:off x="57870" y="548680"/>
            <a:ext cx="5234210"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応募事業</a:t>
            </a: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　　</a:t>
            </a:r>
            <a:r>
              <a:rPr kumimoji="1" lang="en-US" altLang="ja-JP" sz="1400" b="0" i="1" u="none" strike="noStrike" kern="1200" cap="none" spc="0" normalizeH="0" baseline="0" noProof="0">
                <a:ln>
                  <a:noFill/>
                </a:ln>
                <a:solidFill>
                  <a:srgbClr val="FF0000"/>
                </a:solidFill>
                <a:effectLst/>
                <a:uLnTx/>
                <a:uFillTx/>
                <a:latin typeface="ＭＳ Ｐゴシック"/>
                <a:ea typeface="ＭＳ Ｐゴシック"/>
                <a:cs typeface="+mn-cs"/>
              </a:rPr>
              <a:t>※</a:t>
            </a:r>
            <a:r>
              <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mn-cs"/>
              </a:rPr>
              <a:t>応募しない事業の行は削除すること</a:t>
            </a:r>
          </a:p>
        </p:txBody>
      </p:sp>
      <p:sp>
        <p:nvSpPr>
          <p:cNvPr id="1236" name="テキスト ボックス 16"/>
          <p:cNvSpPr txBox="1"/>
          <p:nvPr/>
        </p:nvSpPr>
        <p:spPr>
          <a:xfrm>
            <a:off x="242046" y="6280214"/>
            <a:ext cx="8794450" cy="55399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１：施策名は、平成</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年度～令和２年度「データ利活用型スマートシティ推進事業」、令和</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年度「データ連携促進型スマートシティ推進事業」、</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令和</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年度～令和</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6</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年度「地域課題解決のためのスマートシティ推進事業」</a:t>
            </a:r>
            <a:endPar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※２：令和元～３年度「スマートシティモデルプロジェクト」 　　</a:t>
            </a:r>
            <a:r>
              <a:rPr kumimoji="1" lang="en-US" altLang="ja-JP"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３：令和元年度の施策名は「新モビリティサービス推進事業」</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66AD1B6A-CF5E-4516-931F-C026AA17EAE4}" type="slidenum">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graphicFrame>
        <p:nvGraphicFramePr>
          <p:cNvPr id="1233" name="表 4"/>
          <p:cNvGraphicFramePr>
            <a:graphicFrameLocks noGrp="1"/>
          </p:cNvGraphicFramePr>
          <p:nvPr/>
        </p:nvGraphicFramePr>
        <p:xfrm>
          <a:off x="266314" y="873196"/>
          <a:ext cx="8770182" cy="3367320"/>
        </p:xfrm>
        <a:graphic>
          <a:graphicData uri="http://schemas.openxmlformats.org/drawingml/2006/table">
            <a:tbl>
              <a:tblPr firstRow="1" bandRow="1">
                <a:tableStyleId>{5940675A-B579-460E-94D1-54222C63F5DA}</a:tableStyleId>
              </a:tblPr>
              <a:tblGrid>
                <a:gridCol w="2145446">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5544616">
                  <a:extLst>
                    <a:ext uri="{9D8B030D-6E8A-4147-A177-3AD203B41FA5}">
                      <a16:colId xmlns:a16="http://schemas.microsoft.com/office/drawing/2014/main" val="20002"/>
                    </a:ext>
                  </a:extLst>
                </a:gridCol>
              </a:tblGrid>
              <a:tr h="225745">
                <a:tc rowSpan="2">
                  <a:txBody>
                    <a:bodyPr/>
                    <a:lstStyle/>
                    <a:p>
                      <a:r>
                        <a:rPr kumimoji="1" lang="ja-JP" altLang="en-US" sz="1100">
                          <a:solidFill>
                            <a:schemeClr val="tx1"/>
                          </a:solidFill>
                          <a:latin typeface="+mn-ea"/>
                          <a:ea typeface="+mn-ea"/>
                        </a:rPr>
                        <a:t>内閣府 「未来技術社会実装事業」</a:t>
                      </a:r>
                    </a:p>
                  </a:txBody>
                  <a:tcPr/>
                </a:tc>
                <a:tc>
                  <a:txBody>
                    <a:bodyPr/>
                    <a:lstStyle/>
                    <a:p>
                      <a:r>
                        <a:rPr kumimoji="1" lang="ja-JP" altLang="en-US" sz="1200">
                          <a:solidFill>
                            <a:schemeClr val="tx1"/>
                          </a:solidFill>
                          <a:latin typeface="+mn-ea"/>
                          <a:ea typeface="+mn-ea"/>
                        </a:rPr>
                        <a:t>事業名</a:t>
                      </a:r>
                    </a:p>
                  </a:txBody>
                  <a:tcPr/>
                </a:tc>
                <a:tc>
                  <a:txBody>
                    <a:bodyPr/>
                    <a:lstStyle/>
                    <a:p>
                      <a:endParaRPr kumimoji="1" lang="ja-JP" altLang="en-US" sz="120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100">
                          <a:solidFill>
                            <a:schemeClr val="tx1"/>
                          </a:solidFill>
                          <a:latin typeface="+mn-ea"/>
                          <a:ea typeface="+mn-ea"/>
                        </a:rPr>
                        <a:t>総務省「地域社会</a:t>
                      </a:r>
                      <a:r>
                        <a:rPr lang="en-US" altLang="ja-JP" sz="1100">
                          <a:solidFill>
                            <a:schemeClr val="tx1"/>
                          </a:solidFill>
                          <a:latin typeface="+mn-ea"/>
                          <a:ea typeface="+mn-ea"/>
                        </a:rPr>
                        <a:t>DX</a:t>
                      </a:r>
                      <a:r>
                        <a:rPr lang="ja-JP" altLang="en-US" sz="1100">
                          <a:solidFill>
                            <a:schemeClr val="tx1"/>
                          </a:solidFill>
                          <a:latin typeface="+mn-ea"/>
                          <a:ea typeface="+mn-ea"/>
                        </a:rPr>
                        <a:t>推進パッケージ事業」（補助事業）</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r>
                        <a:rPr kumimoji="1" lang="en-US" altLang="ja-JP" sz="1100" i="1">
                          <a:solidFill>
                            <a:schemeClr val="tx1"/>
                          </a:solidFill>
                          <a:latin typeface="+mn-ea"/>
                          <a:ea typeface="+mn-ea"/>
                        </a:rPr>
                        <a:t>※</a:t>
                      </a:r>
                      <a:r>
                        <a:rPr kumimoji="1" lang="ja-JP" altLang="en-US" sz="1100" i="1">
                          <a:solidFill>
                            <a:schemeClr val="tx1"/>
                          </a:solidFill>
                          <a:latin typeface="+mn-ea"/>
                          <a:ea typeface="+mn-ea"/>
                        </a:rPr>
                        <a:t>　実施団体（補助事業者）となる地方公共団体又は民間事業者等の名称を記載</a:t>
                      </a:r>
                    </a:p>
                    <a:p>
                      <a:r>
                        <a:rPr kumimoji="1" lang="ja-JP" altLang="en-US" sz="1100" i="1">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150497">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latin typeface="+mn-ea"/>
                          <a:ea typeface="+mn-ea"/>
                        </a:rPr>
                        <a:t>国土交通省 「スマートシティ実装化支援事業」</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i="1">
                        <a:solidFill>
                          <a:schemeClr val="tx1"/>
                        </a:solidFill>
                        <a:latin typeface="+mn-ea"/>
                        <a:ea typeface="+mn-ea"/>
                      </a:endParaRPr>
                    </a:p>
                  </a:txBody>
                  <a:tcPr/>
                </a:tc>
                <a:extLst>
                  <a:ext uri="{0D108BD9-81ED-4DB2-BD59-A6C34878D82A}">
                    <a16:rowId xmlns:a16="http://schemas.microsoft.com/office/drawing/2014/main" val="3127345282"/>
                  </a:ext>
                </a:extLst>
              </a:tr>
              <a:tr h="150497">
                <a:tc vMerge="1">
                  <a:txBody>
                    <a:bodyPr/>
                    <a:lstStyle/>
                    <a:p>
                      <a:endParaRPr kumimoji="1" lang="ja-JP" altLang="en-US"/>
                    </a:p>
                  </a:txBody>
                  <a:tcPr/>
                </a:tc>
                <a:tc>
                  <a:txBody>
                    <a:bodyPr/>
                    <a:lstStyle/>
                    <a:p>
                      <a:r>
                        <a:rPr kumimoji="1" lang="ja-JP" altLang="en-US" sz="1100">
                          <a:solidFill>
                            <a:schemeClr val="tx1"/>
                          </a:solidFill>
                          <a:latin typeface="+mn-ea"/>
                          <a:ea typeface="+mn-ea"/>
                        </a:rPr>
                        <a:t>団体名</a:t>
                      </a:r>
                    </a:p>
                  </a:txBody>
                  <a:tcPr/>
                </a:tc>
                <a:tc>
                  <a:txBody>
                    <a:bodyPr/>
                    <a:lstStyle/>
                    <a:p>
                      <a:endParaRPr kumimoji="1" lang="ja-JP" altLang="en-US" sz="1100" i="1">
                        <a:solidFill>
                          <a:schemeClr val="tx1"/>
                        </a:solidFill>
                        <a:latin typeface="+mn-ea"/>
                        <a:ea typeface="+mn-ea"/>
                      </a:endParaRPr>
                    </a:p>
                  </a:txBody>
                  <a:tcPr/>
                </a:tc>
                <a:extLst>
                  <a:ext uri="{0D108BD9-81ED-4DB2-BD59-A6C34878D82A}">
                    <a16:rowId xmlns:a16="http://schemas.microsoft.com/office/drawing/2014/main" val="2590993732"/>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latin typeface="+mn-ea"/>
                          <a:ea typeface="+mn-ea"/>
                        </a:rPr>
                        <a:t>経済産業省 「</a:t>
                      </a:r>
                      <a:r>
                        <a:rPr kumimoji="1" lang="zh-TW" altLang="en-US" sz="1100">
                          <a:solidFill>
                            <a:schemeClr val="tx1"/>
                          </a:solidFill>
                          <a:latin typeface="+mn-ea"/>
                          <a:ea typeface="+mn-ea"/>
                        </a:rPr>
                        <a:t>地域新</a:t>
                      </a:r>
                      <a:r>
                        <a:rPr kumimoji="1" lang="en-US" altLang="zh-TW" sz="1100" err="1">
                          <a:solidFill>
                            <a:schemeClr val="tx1"/>
                          </a:solidFill>
                          <a:latin typeface="+mn-ea"/>
                          <a:ea typeface="+mn-ea"/>
                        </a:rPr>
                        <a:t>MaaS</a:t>
                      </a:r>
                      <a:r>
                        <a:rPr kumimoji="1" lang="zh-TW" altLang="en-US" sz="1100">
                          <a:solidFill>
                            <a:schemeClr val="tx1"/>
                          </a:solidFill>
                          <a:latin typeface="+mn-ea"/>
                          <a:ea typeface="+mn-ea"/>
                        </a:rPr>
                        <a:t>創出推進事業</a:t>
                      </a:r>
                      <a:r>
                        <a:rPr kumimoji="1" lang="ja-JP" altLang="en-US" sz="1100">
                          <a:solidFill>
                            <a:schemeClr val="tx1"/>
                          </a:solidFill>
                          <a:latin typeface="+mn-ea"/>
                          <a:ea typeface="+mn-ea"/>
                        </a:rPr>
                        <a:t>」</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latin typeface="+mn-ea"/>
                          <a:ea typeface="+mn-ea"/>
                        </a:rPr>
                        <a:t>国土交通省 「日本版</a:t>
                      </a:r>
                      <a:r>
                        <a:rPr kumimoji="1" lang="en-US" altLang="ja-JP" sz="1100" err="1">
                          <a:solidFill>
                            <a:schemeClr val="tx1"/>
                          </a:solidFill>
                          <a:latin typeface="+mn-ea"/>
                          <a:ea typeface="+mn-ea"/>
                        </a:rPr>
                        <a:t>MaaS</a:t>
                      </a:r>
                      <a:r>
                        <a:rPr kumimoji="1" lang="ja-JP" altLang="en-US" sz="1100">
                          <a:solidFill>
                            <a:schemeClr val="tx1"/>
                          </a:solidFill>
                          <a:latin typeface="+mn-ea"/>
                          <a:ea typeface="+mn-ea"/>
                        </a:rPr>
                        <a:t>推進・支援事業（「交通空白」解消等リ・デザイン全面展開プロジェクト）」（以下、「日本版</a:t>
                      </a:r>
                      <a:r>
                        <a:rPr kumimoji="1" lang="en-US" altLang="ja-JP" sz="1100" err="1">
                          <a:solidFill>
                            <a:schemeClr val="tx1"/>
                          </a:solidFill>
                          <a:latin typeface="+mn-ea"/>
                          <a:ea typeface="+mn-ea"/>
                        </a:rPr>
                        <a:t>MaaS</a:t>
                      </a:r>
                      <a:r>
                        <a:rPr kumimoji="1" lang="ja-JP" altLang="en-US" sz="1100">
                          <a:solidFill>
                            <a:schemeClr val="tx1"/>
                          </a:solidFill>
                          <a:latin typeface="+mn-ea"/>
                          <a:ea typeface="+mn-ea"/>
                        </a:rPr>
                        <a:t>推進・支援事業」という。）</a:t>
                      </a:r>
                    </a:p>
                  </a:txBody>
                  <a:tcPr/>
                </a:tc>
                <a:tc>
                  <a:txBody>
                    <a:bodyPr/>
                    <a:lstStyle/>
                    <a:p>
                      <a:r>
                        <a:rPr kumimoji="1" lang="ja-JP" altLang="en-US" sz="1100">
                          <a:solidFill>
                            <a:schemeClr val="tx1"/>
                          </a:solidFill>
                          <a:latin typeface="+mn-ea"/>
                          <a:ea typeface="+mn-ea"/>
                        </a:rPr>
                        <a:t>事業名</a:t>
                      </a:r>
                      <a:endParaRPr kumimoji="1" lang="ja-JP" altLang="en-US" sz="1100" strike="sngStrike">
                        <a:solidFill>
                          <a:srgbClr val="00B050"/>
                        </a:solidFill>
                        <a:latin typeface="+mn-ea"/>
                        <a:ea typeface="+mn-ea"/>
                      </a:endParaRP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a:latin typeface="+mn-ea"/>
                        <a:ea typeface="+mn-ea"/>
                      </a:endParaRPr>
                    </a:p>
                  </a:txBody>
                  <a:tcPr/>
                </a:tc>
                <a:tc>
                  <a:txBody>
                    <a:bodyPr/>
                    <a:lstStyle/>
                    <a:p>
                      <a:r>
                        <a:rPr kumimoji="1" lang="ja-JP" altLang="en-US" sz="1100">
                          <a:solidFill>
                            <a:schemeClr val="tx1"/>
                          </a:solidFill>
                          <a:latin typeface="+mn-ea"/>
                          <a:ea typeface="+mn-ea"/>
                        </a:rPr>
                        <a:t>申請者</a:t>
                      </a:r>
                    </a:p>
                  </a:txBody>
                  <a:tcPr/>
                </a:tc>
                <a:tc>
                  <a:txBody>
                    <a:bodyPr/>
                    <a:lstStyle/>
                    <a:p>
                      <a:pPr algn="just">
                        <a:spcAft>
                          <a:spcPts val="0"/>
                        </a:spcAft>
                      </a:pPr>
                      <a:r>
                        <a:rPr lang="ja-JP" sz="1100" i="1" kern="10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100" i="1" kern="10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100" i="1" kern="10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100" i="1" kern="10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10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graphicFrame>
        <p:nvGraphicFramePr>
          <p:cNvPr id="1231" name="表 12"/>
          <p:cNvGraphicFramePr>
            <a:graphicFrameLocks noGrp="1"/>
          </p:cNvGraphicFramePr>
          <p:nvPr/>
        </p:nvGraphicFramePr>
        <p:xfrm>
          <a:off x="293177" y="4529607"/>
          <a:ext cx="8685723" cy="1782360"/>
        </p:xfrm>
        <a:graphic>
          <a:graphicData uri="http://schemas.openxmlformats.org/drawingml/2006/table">
            <a:tbl>
              <a:tblPr firstRow="1" bandRow="1">
                <a:tableStyleId>{5940675A-B579-460E-94D1-54222C63F5DA}</a:tableStyleId>
              </a:tblPr>
              <a:tblGrid>
                <a:gridCol w="4374073">
                  <a:extLst>
                    <a:ext uri="{9D8B030D-6E8A-4147-A177-3AD203B41FA5}">
                      <a16:colId xmlns:a16="http://schemas.microsoft.com/office/drawing/2014/main" val="20000"/>
                    </a:ext>
                  </a:extLst>
                </a:gridCol>
                <a:gridCol w="628650">
                  <a:extLst>
                    <a:ext uri="{9D8B030D-6E8A-4147-A177-3AD203B41FA5}">
                      <a16:colId xmlns:a16="http://schemas.microsoft.com/office/drawing/2014/main" val="2326779085"/>
                    </a:ext>
                  </a:extLst>
                </a:gridCol>
                <a:gridCol w="469900">
                  <a:extLst>
                    <a:ext uri="{9D8B030D-6E8A-4147-A177-3AD203B41FA5}">
                      <a16:colId xmlns:a16="http://schemas.microsoft.com/office/drawing/2014/main" val="20001"/>
                    </a:ext>
                  </a:extLst>
                </a:gridCol>
                <a:gridCol w="438150">
                  <a:extLst>
                    <a:ext uri="{9D8B030D-6E8A-4147-A177-3AD203B41FA5}">
                      <a16:colId xmlns:a16="http://schemas.microsoft.com/office/drawing/2014/main" val="3061389270"/>
                    </a:ext>
                  </a:extLst>
                </a:gridCol>
                <a:gridCol w="450850">
                  <a:extLst>
                    <a:ext uri="{9D8B030D-6E8A-4147-A177-3AD203B41FA5}">
                      <a16:colId xmlns:a16="http://schemas.microsoft.com/office/drawing/2014/main" val="509676669"/>
                    </a:ext>
                  </a:extLst>
                </a:gridCol>
                <a:gridCol w="400050">
                  <a:extLst>
                    <a:ext uri="{9D8B030D-6E8A-4147-A177-3AD203B41FA5}">
                      <a16:colId xmlns:a16="http://schemas.microsoft.com/office/drawing/2014/main" val="3044282376"/>
                    </a:ext>
                  </a:extLst>
                </a:gridCol>
                <a:gridCol w="406400">
                  <a:extLst>
                    <a:ext uri="{9D8B030D-6E8A-4147-A177-3AD203B41FA5}">
                      <a16:colId xmlns:a16="http://schemas.microsoft.com/office/drawing/2014/main" val="20002"/>
                    </a:ext>
                  </a:extLst>
                </a:gridCol>
                <a:gridCol w="445963">
                  <a:extLst>
                    <a:ext uri="{9D8B030D-6E8A-4147-A177-3AD203B41FA5}">
                      <a16:colId xmlns:a16="http://schemas.microsoft.com/office/drawing/2014/main" val="20003"/>
                    </a:ext>
                  </a:extLst>
                </a:gridCol>
                <a:gridCol w="589087">
                  <a:extLst>
                    <a:ext uri="{9D8B030D-6E8A-4147-A177-3AD203B41FA5}">
                      <a16:colId xmlns:a16="http://schemas.microsoft.com/office/drawing/2014/main" val="20004"/>
                    </a:ext>
                  </a:extLst>
                </a:gridCol>
                <a:gridCol w="482600">
                  <a:extLst>
                    <a:ext uri="{9D8B030D-6E8A-4147-A177-3AD203B41FA5}">
                      <a16:colId xmlns:a16="http://schemas.microsoft.com/office/drawing/2014/main" val="20005"/>
                    </a:ext>
                  </a:extLst>
                </a:gridCol>
              </a:tblGrid>
              <a:tr h="238929">
                <a:tc gridSpan="2">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令和</a:t>
                      </a:r>
                      <a:r>
                        <a:rPr kumimoji="1" lang="en-US" altLang="ja-JP" sz="1050">
                          <a:solidFill>
                            <a:schemeClr val="tx1"/>
                          </a:solidFill>
                          <a:latin typeface="Meiryo UI" panose="020B0604030504040204" pitchFamily="50" charset="-128"/>
                          <a:ea typeface="Meiryo UI" panose="020B0604030504040204" pitchFamily="50" charset="-128"/>
                        </a:rPr>
                        <a:t>7</a:t>
                      </a:r>
                      <a:r>
                        <a:rPr kumimoji="1" lang="ja-JP" altLang="en-US" sz="1050">
                          <a:solidFill>
                            <a:schemeClr val="tx1"/>
                          </a:solidFill>
                          <a:latin typeface="Meiryo UI" panose="020B0604030504040204" pitchFamily="50" charset="-128"/>
                          <a:ea typeface="Meiryo UI" panose="020B0604030504040204" pitchFamily="50" charset="-128"/>
                        </a:rPr>
                        <a:t>年度に応募する事業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8">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R7</a:t>
                      </a:r>
                      <a:endParaRPr kumimoji="1" lang="ja-JP" altLang="en-US" sz="105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R6</a:t>
                      </a:r>
                      <a:endParaRPr kumimoji="1" lang="ja-JP" altLang="en-US" sz="105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R5</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R4</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R3</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R2</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R1</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H30</a:t>
                      </a: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H29</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i="0" u="none">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総務省 「地域社会</a:t>
                      </a:r>
                      <a:r>
                        <a:rPr kumimoji="1" lang="en-US" altLang="ja-JP" sz="1050">
                          <a:solidFill>
                            <a:schemeClr val="tx1"/>
                          </a:solidFill>
                          <a:latin typeface="Meiryo UI" panose="020B0604030504040204" pitchFamily="50" charset="-128"/>
                          <a:ea typeface="Meiryo UI" panose="020B0604030504040204" pitchFamily="50" charset="-128"/>
                        </a:rPr>
                        <a:t>DX</a:t>
                      </a:r>
                      <a:r>
                        <a:rPr kumimoji="1" lang="ja-JP" altLang="en-US" sz="1050">
                          <a:solidFill>
                            <a:schemeClr val="tx1"/>
                          </a:solidFill>
                          <a:latin typeface="Meiryo UI" panose="020B0604030504040204" pitchFamily="50" charset="-128"/>
                          <a:ea typeface="Meiryo UI" panose="020B0604030504040204" pitchFamily="50" charset="-128"/>
                        </a:rPr>
                        <a:t>推進パッケージ事業」（補助事業）</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１</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２</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3818094682"/>
                  </a:ext>
                </a:extLst>
              </a:tr>
              <a:tr h="273600">
                <a:tc>
                  <a:txBody>
                    <a:bodyPr/>
                    <a:lstStyle/>
                    <a:p>
                      <a:r>
                        <a:rPr kumimoji="1" lang="ja-JP" altLang="en-US" sz="1050">
                          <a:solidFill>
                            <a:schemeClr val="tx1"/>
                          </a:solidFill>
                          <a:latin typeface="Meiryo UI" panose="020B0604030504040204" pitchFamily="50" charset="-128"/>
                          <a:ea typeface="Meiryo UI" panose="020B0604030504040204" pitchFamily="50" charset="-128"/>
                        </a:rPr>
                        <a:t>経済産業省 「</a:t>
                      </a:r>
                      <a:r>
                        <a:rPr kumimoji="1" lang="zh-TW" altLang="en-US" sz="1050">
                          <a:solidFill>
                            <a:schemeClr val="tx1"/>
                          </a:solidFill>
                          <a:latin typeface="Meiryo UI" panose="020B0604030504040204" pitchFamily="50" charset="-128"/>
                          <a:ea typeface="Meiryo UI" panose="020B0604030504040204" pitchFamily="50" charset="-128"/>
                        </a:rPr>
                        <a:t>地域新</a:t>
                      </a:r>
                      <a:r>
                        <a:rPr kumimoji="1" lang="en-US" altLang="zh-TW" sz="1050" err="1">
                          <a:solidFill>
                            <a:schemeClr val="tx1"/>
                          </a:solidFill>
                          <a:latin typeface="Meiryo UI" panose="020B0604030504040204" pitchFamily="50" charset="-128"/>
                          <a:ea typeface="Meiryo UI" panose="020B0604030504040204" pitchFamily="50" charset="-128"/>
                        </a:rPr>
                        <a:t>MaaS</a:t>
                      </a:r>
                      <a:r>
                        <a:rPr kumimoji="1" lang="zh-TW" altLang="en-US" sz="1050">
                          <a:solidFill>
                            <a:schemeClr val="tx1"/>
                          </a:solidFill>
                          <a:latin typeface="Meiryo UI" panose="020B0604030504040204" pitchFamily="50" charset="-128"/>
                          <a:ea typeface="Meiryo UI" panose="020B0604030504040204" pitchFamily="50" charset="-128"/>
                        </a:rPr>
                        <a:t>創出推進事業</a:t>
                      </a:r>
                      <a:r>
                        <a:rPr kumimoji="1" lang="ja-JP" altLang="en-US" sz="105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国土交通省 「日本版</a:t>
                      </a:r>
                      <a:r>
                        <a:rPr kumimoji="1" lang="en-US" altLang="ja-JP" sz="1050" err="1">
                          <a:solidFill>
                            <a:schemeClr val="tx1"/>
                          </a:solidFill>
                          <a:latin typeface="Meiryo UI" panose="020B0604030504040204" pitchFamily="50" charset="-128"/>
                          <a:ea typeface="Meiryo UI" panose="020B0604030504040204" pitchFamily="50" charset="-128"/>
                        </a:rPr>
                        <a:t>MaaS</a:t>
                      </a:r>
                      <a:r>
                        <a:rPr kumimoji="1" lang="ja-JP" altLang="en-US" sz="1050">
                          <a:solidFill>
                            <a:schemeClr val="tx1"/>
                          </a:solidFill>
                          <a:latin typeface="Meiryo UI" panose="020B0604030504040204" pitchFamily="50" charset="-128"/>
                          <a:ea typeface="Meiryo UI" panose="020B0604030504040204" pitchFamily="50" charset="-128"/>
                        </a:rPr>
                        <a:t>推進・支援事業」※３</a:t>
                      </a:r>
                      <a:endParaRPr kumimoji="1" lang="en-US" altLang="ja-JP"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pPr algn="ctr"/>
                      <a:endParaRPr kumimoji="1" lang="ja-JP" altLang="en-US" sz="100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82997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71</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（３）実装に向けたロードマップと今年度事業の位置づけ</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123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実装に向けたロードマップを示し、今年度事業の位置づけ（今年度は何を目的に進めるのか）を簡潔にご記載ください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今年度の実証後、実証や実装時の予算をどのように確保するかが分かる記載としてください。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（政府の補助事業・委託事業を何年度まで使うか、自治体で予算を確保する・補助金を活用する、黒字化を達成し支援なしで運営可能とする等）</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なお、自動運転の実装時期等、将来見通しがつきづらいものも、官民</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ITS</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構想・ロードマップ等、国が策定しているロードマップを参考にしつつ、地域の実情として実現可能な実装時期を設定してください。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P31</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33</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40</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623603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72</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
        <p:nvSpPr>
          <p:cNvPr id="2" name="正方形/長方形 1">
            <a:extLst>
              <a:ext uri="{FF2B5EF4-FFF2-40B4-BE49-F238E27FC236}">
                <a16:creationId xmlns:a16="http://schemas.microsoft.com/office/drawing/2014/main" id="{44C150FD-A2BB-C0AA-83A2-494389F103DA}"/>
              </a:ext>
            </a:extLst>
          </p:cNvPr>
          <p:cNvSpPr/>
          <p:nvPr/>
        </p:nvSpPr>
        <p:spPr>
          <a:xfrm>
            <a:off x="190939" y="98254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（４）取組の新規性</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3" name="正方形/長方形 2">
            <a:extLst>
              <a:ext uri="{FF2B5EF4-FFF2-40B4-BE49-F238E27FC236}">
                <a16:creationId xmlns:a16="http://schemas.microsoft.com/office/drawing/2014/main" id="{CE0C45AD-3E76-E4BC-D89D-63EB1DA99073}"/>
              </a:ext>
            </a:extLst>
          </p:cNvPr>
          <p:cNvSpPr/>
          <p:nvPr/>
        </p:nvSpPr>
        <p:spPr>
          <a:xfrm>
            <a:off x="190939" y="1260598"/>
            <a:ext cx="8762062" cy="5336753"/>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当該地域のこれまでの取組や、他地域における類似事例を参照し、提案内容の新規性をご記載ください。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　また、参照結果を提案内容においてどのように反映しているかご記載ください。</a:t>
            </a:r>
            <a:b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b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（過去の取組、類似事例が無い場合はその旨をご記載ください）</a:t>
            </a:r>
            <a:endParaRPr kumimoji="1" lang="ja-JP"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P9</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10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23</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24</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4009739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73</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（１）今年度実証内容の概要・検証項目・検証手法 （</a:t>
            </a:r>
            <a:r>
              <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rPr>
              <a:t>2</a:t>
            </a: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ページ以内）</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今年度の実証内容を図や画像も用いて自由にご記載ください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　 その際、</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 </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検証項目とその検証手法を分かりやすくご記載ください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P41</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12" name="正方形/長方形 3">
            <a:extLst>
              <a:ext uri="{FF2B5EF4-FFF2-40B4-BE49-F238E27FC236}">
                <a16:creationId xmlns:a16="http://schemas.microsoft.com/office/drawing/2014/main" id="{60F806F0-99EC-4DFA-AB24-AFB004B3DF1A}"/>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905086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74</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（１）今年度実証内容の概要・検証項目・検証手法 （</a:t>
            </a:r>
            <a:r>
              <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rPr>
              <a:t>2</a:t>
            </a: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ページ以内）</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今年度の実証内容を図や画像も用いて自由にご記載ください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　 その際、</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 </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検証項目とその検証手法を分かりやすくご記載ください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P41</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12" name="正方形/長方形 3">
            <a:extLst>
              <a:ext uri="{FF2B5EF4-FFF2-40B4-BE49-F238E27FC236}">
                <a16:creationId xmlns:a16="http://schemas.microsoft.com/office/drawing/2014/main" id="{60376FE5-45FC-430A-B8B1-3B548B43E535}"/>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969929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75</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（２）達成度の評価方法</a:t>
            </a:r>
            <a:endParaRPr kumimoji="1" lang="ja-JP" altLang="en-US" sz="1200" b="0"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19749"/>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（１）で示した検証項目について、具体的な</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KPI</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を設定するとともに評価方法をご記載ください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P35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41</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1" name="正方形/長方形 3">
            <a:extLst>
              <a:ext uri="{FF2B5EF4-FFF2-40B4-BE49-F238E27FC236}">
                <a16:creationId xmlns:a16="http://schemas.microsoft.com/office/drawing/2014/main" id="{9B839645-7440-4CB8-9265-2F469D3322A1}"/>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138926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p>
        </p:txBody>
      </p:sp>
      <p:sp>
        <p:nvSpPr>
          <p:cNvPr id="1950"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958" name="Rectangle 7"/>
          <p:cNvSpPr>
            <a:spLocks noChangeArrowheads="1"/>
          </p:cNvSpPr>
          <p:nvPr/>
        </p:nvSpPr>
        <p:spPr>
          <a:xfrm>
            <a:off x="735065" y="1556524"/>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76</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7" name="Text Box 4">
            <a:extLst>
              <a:ext uri="{FF2B5EF4-FFF2-40B4-BE49-F238E27FC236}">
                <a16:creationId xmlns:a16="http://schemas.microsoft.com/office/drawing/2014/main" id="{649D9C4D-5FB2-42CC-BB60-DFA0D8B80F70}"/>
              </a:ext>
            </a:extLst>
          </p:cNvPr>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18" name="正方形/長方形 17">
            <a:extLst>
              <a:ext uri="{FF2B5EF4-FFF2-40B4-BE49-F238E27FC236}">
                <a16:creationId xmlns:a16="http://schemas.microsoft.com/office/drawing/2014/main" id="{76FBC24F-E002-482F-B9A5-C137F80A542B}"/>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（３）実証スケジュール</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21" name="正方形/長方形 20">
            <a:extLst>
              <a:ext uri="{FF2B5EF4-FFF2-40B4-BE49-F238E27FC236}">
                <a16:creationId xmlns:a16="http://schemas.microsoft.com/office/drawing/2014/main" id="{4929DCE1-BEC4-4ED5-844B-8B987DC871ED}"/>
              </a:ext>
            </a:extLst>
          </p:cNvPr>
          <p:cNvSpPr/>
          <p:nvPr/>
        </p:nvSpPr>
        <p:spPr>
          <a:xfrm>
            <a:off x="190939" y="1220842"/>
            <a:ext cx="8762062" cy="54447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スケジュールの詳細を表形式（様式自由）でご記載ください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スケジュールは月単位（もしくは週単位）の粒度でご記載ください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以下の項目は必ず盛り込んでください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628650" marR="0" lvl="1"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実証計画を修正する時期（実証開始前にスマートモビリティチャレンジの有識者委員会がアドバイスを行う）</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628650" marR="0" lvl="1"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実証実験の時期</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628650" marR="0" lvl="1"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（本事業に関して会議体が用意されている場合は）会議体の開催時期</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P41</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628650" marR="0" lvl="1"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graphicFrame>
        <p:nvGraphicFramePr>
          <p:cNvPr id="10" name="表 1">
            <a:extLst>
              <a:ext uri="{FF2B5EF4-FFF2-40B4-BE49-F238E27FC236}">
                <a16:creationId xmlns:a16="http://schemas.microsoft.com/office/drawing/2014/main" id="{DE0C4340-4AF8-436F-B5C4-5BBF90771AFB}"/>
              </a:ext>
            </a:extLst>
          </p:cNvPr>
          <p:cNvGraphicFramePr>
            <a:graphicFrameLocks noGrp="1"/>
          </p:cNvGraphicFramePr>
          <p:nvPr/>
        </p:nvGraphicFramePr>
        <p:xfrm>
          <a:off x="264312" y="3571629"/>
          <a:ext cx="8615378" cy="2952112"/>
        </p:xfrm>
        <a:graphic>
          <a:graphicData uri="http://schemas.openxmlformats.org/drawingml/2006/table">
            <a:tbl>
              <a:tblPr firstRow="1" firstCol="1" bandRow="1">
                <a:tableStyleId>{5C22544A-7EE6-4342-B048-85BDC9FD1C3A}</a:tableStyleId>
              </a:tblPr>
              <a:tblGrid>
                <a:gridCol w="2951129">
                  <a:extLst>
                    <a:ext uri="{9D8B030D-6E8A-4147-A177-3AD203B41FA5}">
                      <a16:colId xmlns:a16="http://schemas.microsoft.com/office/drawing/2014/main" val="20000"/>
                    </a:ext>
                  </a:extLst>
                </a:gridCol>
                <a:gridCol w="471657">
                  <a:extLst>
                    <a:ext uri="{9D8B030D-6E8A-4147-A177-3AD203B41FA5}">
                      <a16:colId xmlns:a16="http://schemas.microsoft.com/office/drawing/2014/main" val="20001"/>
                    </a:ext>
                  </a:extLst>
                </a:gridCol>
                <a:gridCol w="471657">
                  <a:extLst>
                    <a:ext uri="{9D8B030D-6E8A-4147-A177-3AD203B41FA5}">
                      <a16:colId xmlns:a16="http://schemas.microsoft.com/office/drawing/2014/main" val="20002"/>
                    </a:ext>
                  </a:extLst>
                </a:gridCol>
                <a:gridCol w="471657">
                  <a:extLst>
                    <a:ext uri="{9D8B030D-6E8A-4147-A177-3AD203B41FA5}">
                      <a16:colId xmlns:a16="http://schemas.microsoft.com/office/drawing/2014/main" val="20003"/>
                    </a:ext>
                  </a:extLst>
                </a:gridCol>
                <a:gridCol w="471657">
                  <a:extLst>
                    <a:ext uri="{9D8B030D-6E8A-4147-A177-3AD203B41FA5}">
                      <a16:colId xmlns:a16="http://schemas.microsoft.com/office/drawing/2014/main" val="20004"/>
                    </a:ext>
                  </a:extLst>
                </a:gridCol>
                <a:gridCol w="472530">
                  <a:extLst>
                    <a:ext uri="{9D8B030D-6E8A-4147-A177-3AD203B41FA5}">
                      <a16:colId xmlns:a16="http://schemas.microsoft.com/office/drawing/2014/main" val="20005"/>
                    </a:ext>
                  </a:extLst>
                </a:gridCol>
                <a:gridCol w="472530">
                  <a:extLst>
                    <a:ext uri="{9D8B030D-6E8A-4147-A177-3AD203B41FA5}">
                      <a16:colId xmlns:a16="http://schemas.microsoft.com/office/drawing/2014/main" val="20006"/>
                    </a:ext>
                  </a:extLst>
                </a:gridCol>
                <a:gridCol w="471657">
                  <a:extLst>
                    <a:ext uri="{9D8B030D-6E8A-4147-A177-3AD203B41FA5}">
                      <a16:colId xmlns:a16="http://schemas.microsoft.com/office/drawing/2014/main" val="20007"/>
                    </a:ext>
                  </a:extLst>
                </a:gridCol>
                <a:gridCol w="471657">
                  <a:extLst>
                    <a:ext uri="{9D8B030D-6E8A-4147-A177-3AD203B41FA5}">
                      <a16:colId xmlns:a16="http://schemas.microsoft.com/office/drawing/2014/main" val="20008"/>
                    </a:ext>
                  </a:extLst>
                </a:gridCol>
                <a:gridCol w="471657">
                  <a:extLst>
                    <a:ext uri="{9D8B030D-6E8A-4147-A177-3AD203B41FA5}">
                      <a16:colId xmlns:a16="http://schemas.microsoft.com/office/drawing/2014/main" val="20009"/>
                    </a:ext>
                  </a:extLst>
                </a:gridCol>
                <a:gridCol w="472530">
                  <a:extLst>
                    <a:ext uri="{9D8B030D-6E8A-4147-A177-3AD203B41FA5}">
                      <a16:colId xmlns:a16="http://schemas.microsoft.com/office/drawing/2014/main" val="20010"/>
                    </a:ext>
                  </a:extLst>
                </a:gridCol>
                <a:gridCol w="472530">
                  <a:extLst>
                    <a:ext uri="{9D8B030D-6E8A-4147-A177-3AD203B41FA5}">
                      <a16:colId xmlns:a16="http://schemas.microsoft.com/office/drawing/2014/main" val="20011"/>
                    </a:ext>
                  </a:extLst>
                </a:gridCol>
                <a:gridCol w="472530">
                  <a:extLst>
                    <a:ext uri="{9D8B030D-6E8A-4147-A177-3AD203B41FA5}">
                      <a16:colId xmlns:a16="http://schemas.microsoft.com/office/drawing/2014/main" val="2080965218"/>
                    </a:ext>
                  </a:extLst>
                </a:gridCol>
              </a:tblGrid>
              <a:tr h="228345">
                <a:tc rowSpan="2">
                  <a:txBody>
                    <a:bodyPr/>
                    <a:lstStyle/>
                    <a:p>
                      <a:pPr algn="ctr">
                        <a:lnSpc>
                          <a:spcPts val="1810"/>
                        </a:lnSpc>
                        <a:spcAft>
                          <a:spcPts val="0"/>
                        </a:spcAft>
                      </a:pPr>
                      <a:r>
                        <a:rPr lang="ja-JP" sz="1200" b="1" kern="100">
                          <a:solidFill>
                            <a:schemeClr val="tx1"/>
                          </a:solidFill>
                          <a:effectLst/>
                        </a:rPr>
                        <a:t>実施項目</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gridSpan="12">
                  <a:txBody>
                    <a:bodyPr/>
                    <a:lstStyle/>
                    <a:p>
                      <a:pPr algn="ctr">
                        <a:lnSpc>
                          <a:spcPts val="1810"/>
                        </a:lnSpc>
                        <a:spcAft>
                          <a:spcPts val="0"/>
                        </a:spcAft>
                      </a:pPr>
                      <a:r>
                        <a:rPr lang="ja-JP" sz="1200" b="0" kern="100">
                          <a:solidFill>
                            <a:schemeClr val="tx1"/>
                          </a:solidFill>
                          <a:effectLst/>
                        </a:rPr>
                        <a:t>令和</a:t>
                      </a:r>
                      <a:r>
                        <a:rPr lang="en-US" altLang="ja-JP" sz="1200" b="0" kern="100">
                          <a:solidFill>
                            <a:schemeClr val="tx1"/>
                          </a:solidFill>
                          <a:effectLst/>
                        </a:rPr>
                        <a:t>7</a:t>
                      </a:r>
                      <a:r>
                        <a:rPr lang="ja-JP" sz="1200" b="0" kern="100">
                          <a:solidFill>
                            <a:schemeClr val="tx1"/>
                          </a:solidFill>
                          <a:effectLst/>
                        </a:rPr>
                        <a:t>年度</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235542">
                <a:tc vMerge="1">
                  <a:txBody>
                    <a:bodyPr/>
                    <a:lstStyle/>
                    <a:p>
                      <a:endParaRPr kumimoji="1" lang="ja-JP" altLang="en-US"/>
                    </a:p>
                  </a:txBody>
                  <a:tcPr/>
                </a:tc>
                <a:tc>
                  <a:txBody>
                    <a:bodyPr/>
                    <a:lstStyle/>
                    <a:p>
                      <a:pPr algn="ctr">
                        <a:lnSpc>
                          <a:spcPts val="1810"/>
                        </a:lnSpc>
                        <a:spcAft>
                          <a:spcPts val="0"/>
                        </a:spcAft>
                      </a:pPr>
                      <a:r>
                        <a:rPr lang="en-US" sz="1200" b="0" kern="100">
                          <a:solidFill>
                            <a:schemeClr val="tx1"/>
                          </a:solidFill>
                          <a:effectLst/>
                        </a:rPr>
                        <a:t>4</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5</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6</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7</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8</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9</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10</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11</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12</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1</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a:solidFill>
                            <a:schemeClr val="tx1"/>
                          </a:solidFill>
                          <a:effectLst/>
                        </a:rPr>
                        <a:t>2</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alt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35542">
                <a:tc>
                  <a:txBody>
                    <a:bodyPr/>
                    <a:lstStyle/>
                    <a:p>
                      <a:pPr algn="just">
                        <a:lnSpc>
                          <a:spcPts val="1810"/>
                        </a:lnSpc>
                        <a:spcAft>
                          <a:spcPts val="0"/>
                        </a:spcAft>
                      </a:pPr>
                      <a:r>
                        <a:rPr lang="ja-JP" sz="1200" b="1" kern="100">
                          <a:solidFill>
                            <a:schemeClr val="tx1"/>
                          </a:solidFill>
                          <a:effectLst/>
                        </a:rPr>
                        <a:t>１．〇〇〇〇〇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28345">
                <a:tc>
                  <a:txBody>
                    <a:bodyPr/>
                    <a:lstStyle/>
                    <a:p>
                      <a:pPr algn="just">
                        <a:lnSpc>
                          <a:spcPts val="1810"/>
                        </a:lnSpc>
                        <a:spcAft>
                          <a:spcPts val="0"/>
                        </a:spcAft>
                      </a:pPr>
                      <a:r>
                        <a:rPr lang="ja-JP" altLang="en-US" sz="1200" b="1" kern="100">
                          <a:solidFill>
                            <a:schemeClr val="tx1"/>
                          </a:solidFill>
                          <a:effectLst/>
                        </a:rPr>
                        <a:t>　（１）〇</a:t>
                      </a:r>
                      <a:r>
                        <a:rPr lang="ja-JP" sz="1200" b="1" kern="100">
                          <a:solidFill>
                            <a:schemeClr val="tx1"/>
                          </a:solidFill>
                          <a:effectLst/>
                        </a:rPr>
                        <a:t>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228345">
                <a:tc>
                  <a:txBody>
                    <a:bodyPr/>
                    <a:lstStyle/>
                    <a:p>
                      <a:pPr algn="just">
                        <a:lnSpc>
                          <a:spcPts val="1810"/>
                        </a:lnSpc>
                        <a:spcAft>
                          <a:spcPts val="0"/>
                        </a:spcAft>
                      </a:pPr>
                      <a:r>
                        <a:rPr lang="ja-JP" altLang="en-US" sz="1200" b="1" kern="100">
                          <a:solidFill>
                            <a:schemeClr val="tx1"/>
                          </a:solidFill>
                          <a:effectLst/>
                        </a:rPr>
                        <a:t>　（２）</a:t>
                      </a:r>
                      <a:r>
                        <a:rPr lang="ja-JP" sz="1200" b="1" kern="100">
                          <a:solidFill>
                            <a:schemeClr val="tx1"/>
                          </a:solidFill>
                          <a:effectLst/>
                        </a:rPr>
                        <a:t>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68909">
                <a:tc>
                  <a:txBody>
                    <a:bodyPr/>
                    <a:lstStyle/>
                    <a:p>
                      <a:pPr algn="just">
                        <a:lnSpc>
                          <a:spcPts val="1810"/>
                        </a:lnSpc>
                        <a:spcAft>
                          <a:spcPts val="0"/>
                        </a:spcAft>
                      </a:pPr>
                      <a:r>
                        <a:rPr lang="ja-JP" altLang="en-US" sz="1200" b="1" kern="100">
                          <a:solidFill>
                            <a:schemeClr val="tx1"/>
                          </a:solidFill>
                          <a:effectLst/>
                        </a:rPr>
                        <a:t>　（３）</a:t>
                      </a:r>
                      <a:r>
                        <a:rPr lang="ja-JP" sz="1200" b="1" kern="100">
                          <a:solidFill>
                            <a:schemeClr val="tx1"/>
                          </a:solidFill>
                          <a:effectLst/>
                        </a:rPr>
                        <a:t>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25728">
                <a:tc>
                  <a:txBody>
                    <a:bodyPr/>
                    <a:lstStyle/>
                    <a:p>
                      <a:pPr algn="just">
                        <a:lnSpc>
                          <a:spcPts val="1810"/>
                        </a:lnSpc>
                        <a:spcAft>
                          <a:spcPts val="0"/>
                        </a:spcAft>
                      </a:pPr>
                      <a:r>
                        <a:rPr lang="ja-JP" sz="1200" b="1" kern="100">
                          <a:solidFill>
                            <a:schemeClr val="tx1"/>
                          </a:solidFill>
                          <a:effectLst/>
                        </a:rPr>
                        <a:t>２．〇〇〇〇〇〇〇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38159">
                <a:tc>
                  <a:txBody>
                    <a:bodyPr/>
                    <a:lstStyle/>
                    <a:p>
                      <a:pPr algn="just">
                        <a:lnSpc>
                          <a:spcPts val="1810"/>
                        </a:lnSpc>
                        <a:spcAft>
                          <a:spcPts val="0"/>
                        </a:spcAft>
                      </a:pPr>
                      <a:r>
                        <a:rPr lang="ja-JP" altLang="en-US" sz="1200" b="1" kern="100">
                          <a:solidFill>
                            <a:schemeClr val="tx1"/>
                          </a:solidFill>
                          <a:effectLst/>
                        </a:rPr>
                        <a:t>　（１）</a:t>
                      </a:r>
                      <a:r>
                        <a:rPr lang="ja-JP" sz="1200" b="1" kern="100">
                          <a:solidFill>
                            <a:schemeClr val="tx1"/>
                          </a:solidFill>
                          <a:effectLst/>
                        </a:rPr>
                        <a:t>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50591">
                <a:tc>
                  <a:txBody>
                    <a:bodyPr/>
                    <a:lstStyle/>
                    <a:p>
                      <a:pPr algn="just">
                        <a:lnSpc>
                          <a:spcPts val="1810"/>
                        </a:lnSpc>
                        <a:spcAft>
                          <a:spcPts val="0"/>
                        </a:spcAft>
                      </a:pPr>
                      <a:r>
                        <a:rPr lang="ja-JP" altLang="en-US" sz="1200" b="1" kern="100">
                          <a:solidFill>
                            <a:schemeClr val="tx1"/>
                          </a:solidFill>
                          <a:effectLst/>
                        </a:rPr>
                        <a:t>　（２）</a:t>
                      </a:r>
                      <a:r>
                        <a:rPr lang="ja-JP" sz="1200" b="1" kern="100">
                          <a:solidFill>
                            <a:schemeClr val="tx1"/>
                          </a:solidFill>
                          <a:effectLst/>
                        </a:rPr>
                        <a:t>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21790">
                <a:tc>
                  <a:txBody>
                    <a:bodyPr/>
                    <a:lstStyle/>
                    <a:p>
                      <a:pPr algn="just">
                        <a:lnSpc>
                          <a:spcPts val="1810"/>
                        </a:lnSpc>
                        <a:spcAft>
                          <a:spcPts val="0"/>
                        </a:spcAft>
                      </a:pPr>
                      <a:r>
                        <a:rPr lang="ja-JP" sz="1200" b="1" kern="100">
                          <a:solidFill>
                            <a:schemeClr val="tx1"/>
                          </a:solidFill>
                          <a:effectLst/>
                        </a:rPr>
                        <a:t>３．〇〇〇〇〇〇〇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45355">
                <a:tc>
                  <a:txBody>
                    <a:bodyPr/>
                    <a:lstStyle/>
                    <a:p>
                      <a:pPr algn="just">
                        <a:lnSpc>
                          <a:spcPts val="1810"/>
                        </a:lnSpc>
                        <a:spcAft>
                          <a:spcPts val="0"/>
                        </a:spcAft>
                      </a:pPr>
                      <a:r>
                        <a:rPr lang="ja-JP" altLang="en-US" sz="1200" b="1" kern="100">
                          <a:solidFill>
                            <a:schemeClr val="tx1"/>
                          </a:solidFill>
                          <a:effectLst/>
                        </a:rPr>
                        <a:t>　（１）</a:t>
                      </a:r>
                      <a:r>
                        <a:rPr lang="ja-JP" sz="1200" b="1" kern="100">
                          <a:solidFill>
                            <a:schemeClr val="tx1"/>
                          </a:solidFill>
                          <a:effectLst/>
                        </a:rPr>
                        <a:t>〇〇〇〇〇〇〇</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345461">
                <a:tc>
                  <a:txBody>
                    <a:bodyPr/>
                    <a:lstStyle/>
                    <a:p>
                      <a:pPr algn="just">
                        <a:lnSpc>
                          <a:spcPts val="1810"/>
                        </a:lnSpc>
                        <a:spcAft>
                          <a:spcPts val="0"/>
                        </a:spcAft>
                      </a:pPr>
                      <a:r>
                        <a:rPr lang="ja-JP" sz="1200" b="1" kern="100">
                          <a:solidFill>
                            <a:schemeClr val="tx1"/>
                          </a:solidFill>
                          <a:effectLst/>
                        </a:rPr>
                        <a:t>○○会議</a:t>
                      </a:r>
                      <a:r>
                        <a:rPr lang="ja-JP" altLang="en-US" sz="1200" b="1" kern="100">
                          <a:solidFill>
                            <a:schemeClr val="tx1"/>
                          </a:solidFill>
                          <a:effectLst/>
                        </a:rPr>
                        <a:t>開催</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r>
                        <a:rPr lang="ja-JP" altLang="en-US" sz="1200" b="0" kern="100">
                          <a:solidFill>
                            <a:schemeClr val="tx1"/>
                          </a:solidFill>
                          <a:effectLst/>
                        </a:rPr>
                        <a:t>●</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a:solidFill>
                            <a:schemeClr val="tx1"/>
                          </a:solidFill>
                          <a:effectLst/>
                        </a:rPr>
                        <a:t>●</a:t>
                      </a:r>
                      <a:endParaRPr lang="ja-JP" sz="12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a:solidFill>
                            <a:schemeClr val="tx1"/>
                          </a:solidFill>
                          <a:effectLst/>
                        </a:rPr>
                        <a:t>●</a:t>
                      </a: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11" name="直線コネクタ 39">
            <a:extLst>
              <a:ext uri="{FF2B5EF4-FFF2-40B4-BE49-F238E27FC236}">
                <a16:creationId xmlns:a16="http://schemas.microsoft.com/office/drawing/2014/main" id="{7999F7AD-B94C-426B-AFC2-94D30CAF1CFE}"/>
              </a:ext>
            </a:extLst>
          </p:cNvPr>
          <p:cNvSpPr>
            <a:spLocks noChangeShapeType="1"/>
          </p:cNvSpPr>
          <p:nvPr/>
        </p:nvSpPr>
        <p:spPr>
          <a:xfrm>
            <a:off x="5087273" y="4617788"/>
            <a:ext cx="92488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直線コネクタ 38">
            <a:extLst>
              <a:ext uri="{FF2B5EF4-FFF2-40B4-BE49-F238E27FC236}">
                <a16:creationId xmlns:a16="http://schemas.microsoft.com/office/drawing/2014/main" id="{C53B11E3-F36F-4475-A479-F3E9533A523D}"/>
              </a:ext>
            </a:extLst>
          </p:cNvPr>
          <p:cNvSpPr>
            <a:spLocks noChangeShapeType="1"/>
          </p:cNvSpPr>
          <p:nvPr/>
        </p:nvSpPr>
        <p:spPr>
          <a:xfrm>
            <a:off x="7020272" y="5589896"/>
            <a:ext cx="1368152"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 name="直線コネクタ 37">
            <a:extLst>
              <a:ext uri="{FF2B5EF4-FFF2-40B4-BE49-F238E27FC236}">
                <a16:creationId xmlns:a16="http://schemas.microsoft.com/office/drawing/2014/main" id="{D4609440-E1DF-444F-B868-D35754854847}"/>
              </a:ext>
            </a:extLst>
          </p:cNvPr>
          <p:cNvSpPr>
            <a:spLocks noChangeShapeType="1"/>
          </p:cNvSpPr>
          <p:nvPr/>
        </p:nvSpPr>
        <p:spPr>
          <a:xfrm>
            <a:off x="5580112" y="4869816"/>
            <a:ext cx="1696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 name="直線コネクタ 36">
            <a:extLst>
              <a:ext uri="{FF2B5EF4-FFF2-40B4-BE49-F238E27FC236}">
                <a16:creationId xmlns:a16="http://schemas.microsoft.com/office/drawing/2014/main" id="{3FA7CD2C-9942-48D2-BECC-4732A97D1B36}"/>
              </a:ext>
            </a:extLst>
          </p:cNvPr>
          <p:cNvSpPr>
            <a:spLocks noChangeShapeType="1"/>
          </p:cNvSpPr>
          <p:nvPr/>
        </p:nvSpPr>
        <p:spPr>
          <a:xfrm>
            <a:off x="4644009" y="4365760"/>
            <a:ext cx="432048"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5" name="直線コネクタ 35">
            <a:extLst>
              <a:ext uri="{FF2B5EF4-FFF2-40B4-BE49-F238E27FC236}">
                <a16:creationId xmlns:a16="http://schemas.microsoft.com/office/drawing/2014/main" id="{036374F4-3073-46C4-BECC-BA7125E9AD7B}"/>
              </a:ext>
            </a:extLst>
          </p:cNvPr>
          <p:cNvSpPr>
            <a:spLocks noChangeShapeType="1"/>
          </p:cNvSpPr>
          <p:nvPr/>
        </p:nvSpPr>
        <p:spPr>
          <a:xfrm>
            <a:off x="5580112" y="6066520"/>
            <a:ext cx="1872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 name="直線コネクタ 34">
            <a:extLst>
              <a:ext uri="{FF2B5EF4-FFF2-40B4-BE49-F238E27FC236}">
                <a16:creationId xmlns:a16="http://schemas.microsoft.com/office/drawing/2014/main" id="{C233BB91-33F3-4B5F-8993-6B74A193547C}"/>
              </a:ext>
            </a:extLst>
          </p:cNvPr>
          <p:cNvSpPr>
            <a:spLocks noChangeShapeType="1"/>
          </p:cNvSpPr>
          <p:nvPr/>
        </p:nvSpPr>
        <p:spPr>
          <a:xfrm>
            <a:off x="6531957" y="5346440"/>
            <a:ext cx="185646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2" name="正方形/長方形 3">
            <a:extLst>
              <a:ext uri="{FF2B5EF4-FFF2-40B4-BE49-F238E27FC236}">
                <a16:creationId xmlns:a16="http://schemas.microsoft.com/office/drawing/2014/main" id="{6B27021C-EF6F-41A2-B788-FCB18BC9CD28}"/>
              </a:ext>
            </a:extLst>
          </p:cNvPr>
          <p:cNvSpPr/>
          <p:nvPr/>
        </p:nvSpPr>
        <p:spPr>
          <a:xfrm>
            <a:off x="323528" y="3286579"/>
            <a:ext cx="158417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スケジュールの例</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endPar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p:txBody>
      </p:sp>
      <p:sp>
        <p:nvSpPr>
          <p:cNvPr id="19" name="正方形/長方形 3">
            <a:extLst>
              <a:ext uri="{FF2B5EF4-FFF2-40B4-BE49-F238E27FC236}">
                <a16:creationId xmlns:a16="http://schemas.microsoft.com/office/drawing/2014/main" id="{5893569B-876A-4AE9-8D0B-6776E223F4FD}"/>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737191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ja-JP" sz="1480" dirty="0">
                <a:solidFill>
                  <a:srgbClr val="000000"/>
                </a:solidFill>
                <a:latin typeface="Arial"/>
                <a:ea typeface="ＭＳ Ｐゴシック"/>
              </a:rPr>
              <a:t>77</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（４）実施体制の整備</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体制図（様式自由）をご記載ください。また、以下の主体には指定の印・文言を付記してください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代表してプロジェクト運営を行う（採択後の実証実験内容の調整に関する会議や中間報告等を主導する）主体</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sym typeface="Wingdings" panose="05000000000000000000" pitchFamily="2" charset="2"/>
              </a:rPr>
              <a:t>：（★）</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経済産業省・経済産業局・事務局コンソーシアムとの会議に参加する主体：（●）</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参画が確定していない（呼びかけ中など未定の）主体：</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sym typeface="Wingdings" panose="05000000000000000000" pitchFamily="2" charset="2"/>
              </a:rPr>
              <a:t>（調整中</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P25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30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19" name="Rectangle 13">
            <a:extLst>
              <a:ext uri="{FF2B5EF4-FFF2-40B4-BE49-F238E27FC236}">
                <a16:creationId xmlns:a16="http://schemas.microsoft.com/office/drawing/2014/main" id="{05EA2F08-B601-45AF-8E9A-DA297A245613}"/>
              </a:ext>
            </a:extLst>
          </p:cNvPr>
          <p:cNvSpPr>
            <a:spLocks noChangeArrowheads="1"/>
          </p:cNvSpPr>
          <p:nvPr/>
        </p:nvSpPr>
        <p:spPr bwMode="blackWhite">
          <a:xfrm>
            <a:off x="2754255"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endParaRPr kumimoji="1" lang="en-US" altLang="ja-JP"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endParaRPr>
          </a:p>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p>
        </p:txBody>
      </p:sp>
      <p:sp>
        <p:nvSpPr>
          <p:cNvPr id="20" name="Rectangle 13">
            <a:extLst>
              <a:ext uri="{FF2B5EF4-FFF2-40B4-BE49-F238E27FC236}">
                <a16:creationId xmlns:a16="http://schemas.microsoft.com/office/drawing/2014/main" id="{0D4772E1-FFD2-4A2C-BC68-8863C039C2C4}"/>
              </a:ext>
            </a:extLst>
          </p:cNvPr>
          <p:cNvSpPr>
            <a:spLocks noChangeArrowheads="1"/>
          </p:cNvSpPr>
          <p:nvPr/>
        </p:nvSpPr>
        <p:spPr bwMode="blackWhite">
          <a:xfrm>
            <a:off x="5276841" y="473059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endParaRPr kumimoji="1" lang="en-US" altLang="ja-JP"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endParaRPr>
          </a:p>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（調整中）</a:t>
            </a:r>
          </a:p>
        </p:txBody>
      </p:sp>
      <p:sp>
        <p:nvSpPr>
          <p:cNvPr id="21" name="Rectangle 13">
            <a:extLst>
              <a:ext uri="{FF2B5EF4-FFF2-40B4-BE49-F238E27FC236}">
                <a16:creationId xmlns:a16="http://schemas.microsoft.com/office/drawing/2014/main" id="{AC736210-4CD8-42F3-9EC4-50CBD3F218D5}"/>
              </a:ext>
            </a:extLst>
          </p:cNvPr>
          <p:cNvSpPr>
            <a:spLocks noChangeArrowheads="1"/>
          </p:cNvSpPr>
          <p:nvPr/>
        </p:nvSpPr>
        <p:spPr bwMode="blackWhite">
          <a:xfrm>
            <a:off x="4015548"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○○株式会社</a:t>
            </a:r>
          </a:p>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p>
        </p:txBody>
      </p:sp>
      <p:sp>
        <p:nvSpPr>
          <p:cNvPr id="22" name="Rectangle 13">
            <a:extLst>
              <a:ext uri="{FF2B5EF4-FFF2-40B4-BE49-F238E27FC236}">
                <a16:creationId xmlns:a16="http://schemas.microsoft.com/office/drawing/2014/main" id="{27CD2487-3130-4E31-90C5-80ACD209049A}"/>
              </a:ext>
            </a:extLst>
          </p:cNvPr>
          <p:cNvSpPr>
            <a:spLocks noChangeArrowheads="1"/>
          </p:cNvSpPr>
          <p:nvPr/>
        </p:nvSpPr>
        <p:spPr bwMode="blackWhite">
          <a:xfrm>
            <a:off x="4015548"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br>
              <a:rPr kumimoji="1" lang="en-US" altLang="ja-JP"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b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p>
        </p:txBody>
      </p:sp>
      <p:cxnSp>
        <p:nvCxnSpPr>
          <p:cNvPr id="24" name="カギ線コネクタ 28">
            <a:extLst>
              <a:ext uri="{FF2B5EF4-FFF2-40B4-BE49-F238E27FC236}">
                <a16:creationId xmlns:a16="http://schemas.microsoft.com/office/drawing/2014/main" id="{D9EA8DA4-920B-411E-921C-311112055B34}"/>
              </a:ext>
            </a:extLst>
          </p:cNvPr>
          <p:cNvCxnSpPr>
            <a:cxnSpLocks/>
            <a:stCxn id="21" idx="2"/>
            <a:endCxn id="19" idx="0"/>
          </p:cNvCxnSpPr>
          <p:nvPr/>
        </p:nvCxnSpPr>
        <p:spPr>
          <a:xfrm rot="5400000">
            <a:off x="3474784" y="3633379"/>
            <a:ext cx="933144"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カギ線コネクタ 29">
            <a:extLst>
              <a:ext uri="{FF2B5EF4-FFF2-40B4-BE49-F238E27FC236}">
                <a16:creationId xmlns:a16="http://schemas.microsoft.com/office/drawing/2014/main" id="{B24F7C06-A71A-4B92-A799-8075719CFB33}"/>
              </a:ext>
            </a:extLst>
          </p:cNvPr>
          <p:cNvCxnSpPr>
            <a:cxnSpLocks/>
            <a:stCxn id="21" idx="2"/>
            <a:endCxn id="20" idx="0"/>
          </p:cNvCxnSpPr>
          <p:nvPr/>
        </p:nvCxnSpPr>
        <p:spPr>
          <a:xfrm rot="16200000" flipH="1">
            <a:off x="4736075" y="3633381"/>
            <a:ext cx="933146"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A2DCEB6-5FFE-424A-899F-760E5544B264}"/>
              </a:ext>
            </a:extLst>
          </p:cNvPr>
          <p:cNvCxnSpPr>
            <a:cxnSpLocks/>
            <a:stCxn id="21" idx="2"/>
            <a:endCxn id="22" idx="0"/>
          </p:cNvCxnSpPr>
          <p:nvPr/>
        </p:nvCxnSpPr>
        <p:spPr>
          <a:xfrm>
            <a:off x="4572002" y="3797454"/>
            <a:ext cx="0" cy="933144"/>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Rectangle 13">
            <a:extLst>
              <a:ext uri="{FF2B5EF4-FFF2-40B4-BE49-F238E27FC236}">
                <a16:creationId xmlns:a16="http://schemas.microsoft.com/office/drawing/2014/main" id="{94E6E645-6FCD-4E93-9E16-F14D9E9D72E7}"/>
              </a:ext>
            </a:extLst>
          </p:cNvPr>
          <p:cNvSpPr>
            <a:spLocks noChangeArrowheads="1"/>
          </p:cNvSpPr>
          <p:nvPr/>
        </p:nvSpPr>
        <p:spPr bwMode="blackWhite">
          <a:xfrm>
            <a:off x="6068712"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p>
        </p:txBody>
      </p:sp>
      <p:sp>
        <p:nvSpPr>
          <p:cNvPr id="47" name="Rectangle 13">
            <a:extLst>
              <a:ext uri="{FF2B5EF4-FFF2-40B4-BE49-F238E27FC236}">
                <a16:creationId xmlns:a16="http://schemas.microsoft.com/office/drawing/2014/main" id="{DD038D2E-C41A-4F08-A579-C2E1126E6DA8}"/>
              </a:ext>
            </a:extLst>
          </p:cNvPr>
          <p:cNvSpPr>
            <a:spLocks noChangeArrowheads="1"/>
          </p:cNvSpPr>
          <p:nvPr/>
        </p:nvSpPr>
        <p:spPr bwMode="blackWhite">
          <a:xfrm>
            <a:off x="1962383"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○○市</a:t>
            </a:r>
          </a:p>
          <a:p>
            <a:pPr marL="0" marR="0" lvl="0" indent="0" algn="ctr" defTabSz="955675" rtl="0" eaLnBrk="0" fontAlgn="base" latinLnBrk="0" hangingPunct="0">
              <a:lnSpc>
                <a:spcPct val="100000"/>
              </a:lnSpc>
              <a:spcBef>
                <a:spcPct val="0"/>
              </a:spcBef>
              <a:spcAft>
                <a:spcPct val="0"/>
              </a:spcAft>
              <a:buClr>
                <a:srgbClr val="808080"/>
              </a:buClr>
              <a:buSzPct val="100000"/>
              <a:buFontTx/>
              <a:buNone/>
              <a:tabLst/>
              <a:defRPr/>
            </a:pPr>
            <a:r>
              <a:rPr kumimoji="1" lang="ja-JP" altLang="en-US" sz="1200" b="0" i="0" u="none" strike="noStrike" kern="1200" cap="none" spc="0" normalizeH="0" baseline="0" noProof="0">
                <a:ln>
                  <a:noFill/>
                </a:ln>
                <a:solidFill>
                  <a:srgbClr val="000000"/>
                </a:solidFill>
                <a:effectLst/>
                <a:uLnTx/>
                <a:uFillTx/>
                <a:latin typeface="ＭＳ Ｐゴシック"/>
                <a:ea typeface="ＭＳ Ｐゴシック"/>
                <a:cs typeface="Arial" pitchFamily="34" charset="0"/>
              </a:rPr>
              <a:t>（●）</a:t>
            </a:r>
          </a:p>
        </p:txBody>
      </p:sp>
      <p:cxnSp>
        <p:nvCxnSpPr>
          <p:cNvPr id="7" name="直線コネクタ 6">
            <a:extLst>
              <a:ext uri="{FF2B5EF4-FFF2-40B4-BE49-F238E27FC236}">
                <a16:creationId xmlns:a16="http://schemas.microsoft.com/office/drawing/2014/main" id="{89A912DF-6B1B-4B54-AF2E-32F4A19C7FFF}"/>
              </a:ext>
            </a:extLst>
          </p:cNvPr>
          <p:cNvCxnSpPr>
            <a:cxnSpLocks/>
            <a:endCxn id="30" idx="1"/>
          </p:cNvCxnSpPr>
          <p:nvPr/>
        </p:nvCxnSpPr>
        <p:spPr>
          <a:xfrm>
            <a:off x="5128455" y="3491311"/>
            <a:ext cx="940257" cy="2"/>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A0BA5EC0-DDC9-466F-825C-BB033C28FC07}"/>
              </a:ext>
            </a:extLst>
          </p:cNvPr>
          <p:cNvCxnSpPr>
            <a:cxnSpLocks/>
            <a:stCxn id="47" idx="3"/>
            <a:endCxn id="21" idx="1"/>
          </p:cNvCxnSpPr>
          <p:nvPr/>
        </p:nvCxnSpPr>
        <p:spPr>
          <a:xfrm>
            <a:off x="3075289" y="3491313"/>
            <a:ext cx="940259"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
            <a:extLst>
              <a:ext uri="{FF2B5EF4-FFF2-40B4-BE49-F238E27FC236}">
                <a16:creationId xmlns:a16="http://schemas.microsoft.com/office/drawing/2014/main" id="{1653DCA9-FD29-4BD6-BAEC-BB71E0A29ABB}"/>
              </a:ext>
            </a:extLst>
          </p:cNvPr>
          <p:cNvSpPr/>
          <p:nvPr/>
        </p:nvSpPr>
        <p:spPr>
          <a:xfrm>
            <a:off x="1962383" y="2622509"/>
            <a:ext cx="1304385"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体制図の例</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endPar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462317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78</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（４）実施体制の整備</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参加主体の役割を表形式（様式自由）でご記載ください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　前頁と同様に、以下の主体には指定の印・文言を付記してください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代表してプロジェクト運営を行う（採択後の実証実験内容の調整に関する会議や中間報告等を主導する）主体</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sym typeface="Wingdings" panose="05000000000000000000" pitchFamily="2" charset="2"/>
              </a:rPr>
              <a:t>：（★）</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経済産業省・経済産業局・事務局コンソーシアムとの会議に参加する主体：（●）</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参画が確定していない（呼びかけ中など未定の）主体：</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sym typeface="Wingdings" panose="05000000000000000000" pitchFamily="2" charset="2"/>
              </a:rPr>
              <a:t>（調整中</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P25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30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AA98417A-CB37-34E2-DA86-4D896358DB43}"/>
              </a:ext>
            </a:extLst>
          </p:cNvPr>
          <p:cNvGraphicFramePr>
            <a:graphicFrameLocks noGrp="1"/>
          </p:cNvGraphicFramePr>
          <p:nvPr/>
        </p:nvGraphicFramePr>
        <p:xfrm>
          <a:off x="434998" y="3140968"/>
          <a:ext cx="8274004" cy="3263577"/>
        </p:xfrm>
        <a:graphic>
          <a:graphicData uri="http://schemas.openxmlformats.org/drawingml/2006/table">
            <a:tbl>
              <a:tblPr firstRow="1" bandRow="1">
                <a:tableStyleId>{5C22544A-7EE6-4342-B048-85BDC9FD1C3A}</a:tableStyleId>
              </a:tblPr>
              <a:tblGrid>
                <a:gridCol w="3018651">
                  <a:extLst>
                    <a:ext uri="{9D8B030D-6E8A-4147-A177-3AD203B41FA5}">
                      <a16:colId xmlns:a16="http://schemas.microsoft.com/office/drawing/2014/main" val="2943966248"/>
                    </a:ext>
                  </a:extLst>
                </a:gridCol>
                <a:gridCol w="5255353">
                  <a:extLst>
                    <a:ext uri="{9D8B030D-6E8A-4147-A177-3AD203B41FA5}">
                      <a16:colId xmlns:a16="http://schemas.microsoft.com/office/drawing/2014/main" val="857641231"/>
                    </a:ext>
                  </a:extLst>
                </a:gridCol>
              </a:tblGrid>
              <a:tr h="281369">
                <a:tc>
                  <a:txBody>
                    <a:bodyPr/>
                    <a:lstStyle/>
                    <a:p>
                      <a:pPr algn="ctr"/>
                      <a:r>
                        <a:rPr kumimoji="1" lang="ja-JP" altLang="en-US" sz="1200">
                          <a:solidFill>
                            <a:schemeClr val="tx1"/>
                          </a:solidFill>
                        </a:rPr>
                        <a:t>参加主体</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rPr>
                        <a:t>役割</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689933"/>
                  </a:ext>
                </a:extLst>
              </a:tr>
              <a:tr h="422713">
                <a:tc>
                  <a:txBody>
                    <a:bodyPr/>
                    <a:lstStyle/>
                    <a:p>
                      <a:pPr algn="l" defTabSz="955675">
                        <a:buClr>
                          <a:schemeClr val="bg2"/>
                        </a:buClr>
                        <a:buSzPct val="100000"/>
                      </a:pPr>
                      <a:r>
                        <a:rPr lang="ja-JP" altLang="en-US" sz="1200">
                          <a:latin typeface="+mn-ea"/>
                          <a:ea typeface="+mn-ea"/>
                          <a:cs typeface="Arial" pitchFamily="34" charset="0"/>
                        </a:rPr>
                        <a:t>○○株式会社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a:t>構想や計画作りを主導。取組から得られるデータの分析、○○への適用を担う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371665"/>
                  </a:ext>
                </a:extLst>
              </a:tr>
              <a:tr h="422713">
                <a:tc>
                  <a:txBody>
                    <a:bodyPr/>
                    <a:lstStyle/>
                    <a:p>
                      <a:pPr algn="l" defTabSz="955675">
                        <a:buClr>
                          <a:schemeClr val="bg2"/>
                        </a:buClr>
                        <a:buSzPct val="100000"/>
                      </a:pPr>
                      <a:r>
                        <a:rPr lang="ja-JP" altLang="en-US" sz="1200">
                          <a:latin typeface="+mn-ea"/>
                          <a:ea typeface="+mn-ea"/>
                          <a:cs typeface="Arial" pitchFamily="34" charset="0"/>
                        </a:rPr>
                        <a:t>○○市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a:t>構想や計画作りに参加。実装時の事業主体となる。</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5769315"/>
                  </a:ext>
                </a:extLst>
              </a:tr>
              <a:tr h="422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a:latin typeface="+mn-ea"/>
                          <a:ea typeface="+mn-ea"/>
                          <a:cs typeface="Arial" pitchFamily="34" charset="0"/>
                        </a:rPr>
                        <a:t>✕✕（調整中）</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a:t>車両の提供および運行を担う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81964431"/>
                  </a:ext>
                </a:extLst>
              </a:tr>
              <a:tr h="422713">
                <a:tc>
                  <a:txBody>
                    <a:bodyPr/>
                    <a:lstStyle/>
                    <a:p>
                      <a:r>
                        <a:rPr lang="ja-JP" altLang="en-US" sz="1200">
                          <a:latin typeface="+mn-ea"/>
                          <a:ea typeface="+mn-ea"/>
                          <a:cs typeface="Arial" pitchFamily="34" charset="0"/>
                        </a:rPr>
                        <a:t>○△✕</a:t>
                      </a:r>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a:t>○○システムの提供</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6606920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8593771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38782544"/>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7571630"/>
                  </a:ext>
                </a:extLst>
              </a:tr>
            </a:tbl>
          </a:graphicData>
        </a:graphic>
      </p:graphicFrame>
      <p:sp>
        <p:nvSpPr>
          <p:cNvPr id="3" name="正方形/長方形 3">
            <a:extLst>
              <a:ext uri="{FF2B5EF4-FFF2-40B4-BE49-F238E27FC236}">
                <a16:creationId xmlns:a16="http://schemas.microsoft.com/office/drawing/2014/main" id="{063B3035-151B-D79A-C6E7-3EEB7EACD211}"/>
              </a:ext>
            </a:extLst>
          </p:cNvPr>
          <p:cNvSpPr/>
          <p:nvPr/>
        </p:nvSpPr>
        <p:spPr>
          <a:xfrm>
            <a:off x="434998" y="2780928"/>
            <a:ext cx="266429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参加主体の役割の記載例</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endPar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4195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（５）（６））</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79</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（５）自治体の協力</a:t>
            </a:r>
            <a:endParaRPr kumimoji="1" lang="ja-JP" altLang="en-US" sz="1200" b="0"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3" name="正方形/長方形 12">
            <a:extLst>
              <a:ext uri="{FF2B5EF4-FFF2-40B4-BE49-F238E27FC236}">
                <a16:creationId xmlns:a16="http://schemas.microsoft.com/office/drawing/2014/main" id="{72E94A20-80E1-4619-AB44-53B461009AAA}"/>
              </a:ext>
            </a:extLst>
          </p:cNvPr>
          <p:cNvSpPr/>
          <p:nvPr/>
        </p:nvSpPr>
        <p:spPr>
          <a:xfrm>
            <a:off x="190939" y="3897416"/>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（６）利用者ニーズの反映</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4" name="正方形/長方形 13">
            <a:extLst>
              <a:ext uri="{FF2B5EF4-FFF2-40B4-BE49-F238E27FC236}">
                <a16:creationId xmlns:a16="http://schemas.microsoft.com/office/drawing/2014/main" id="{478254C6-EF80-47A7-AFAC-09D0CEDD5F6E}"/>
              </a:ext>
            </a:extLst>
          </p:cNvPr>
          <p:cNvSpPr/>
          <p:nvPr/>
        </p:nvSpPr>
        <p:spPr>
          <a:xfrm>
            <a:off x="190939" y="4182258"/>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実証の実施にあたり、受益者の意見やニーズを聴取していれば、その聴取手法・内容を記載し、実証内容にどのように反映させているかご記載ください。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　 未聴取の場合は、今後どのように聴取していくかをご記載ください。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P45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50</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8142"/>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実証を行う、あるいは実装を目指す地域の自治体との協力状況をご記載ください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また、提案内容と自治体の方針・計画等が整合している場合はその点もご記載ください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「スマートモビリティの創り方～みんなのガイドブック～」参考ページ：</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P25</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30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40</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44</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5" name="正方形/長方形 3">
            <a:extLst>
              <a:ext uri="{FF2B5EF4-FFF2-40B4-BE49-F238E27FC236}">
                <a16:creationId xmlns:a16="http://schemas.microsoft.com/office/drawing/2014/main" id="{623FA921-0EB4-4B7A-8C84-0519F0C630FB}"/>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4364107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C-</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42670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80</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3612921"/>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（２）具体的に目指す成果 （２ページ以内）</a:t>
            </a: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3897764"/>
            <a:ext cx="8762062" cy="266330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本事業の目的や期待する成果を加味したうえで、どのような点で成果を生むことが出来るかご記載ください。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15" name="正方形/長方形 3">
            <a:extLst>
              <a:ext uri="{FF2B5EF4-FFF2-40B4-BE49-F238E27FC236}">
                <a16:creationId xmlns:a16="http://schemas.microsoft.com/office/drawing/2014/main" id="{D07C33D0-C512-4456-AED9-0510DDBB5BD7}"/>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B7F956B1-19A8-683A-2EDD-8422D603ECF8}"/>
              </a:ext>
            </a:extLst>
          </p:cNvPr>
          <p:cNvGraphicFramePr>
            <a:graphicFrameLocks noGrp="1"/>
          </p:cNvGraphicFramePr>
          <p:nvPr/>
        </p:nvGraphicFramePr>
        <p:xfrm>
          <a:off x="187769" y="1172986"/>
          <a:ext cx="8762062" cy="2394540"/>
        </p:xfrm>
        <a:graphic>
          <a:graphicData uri="http://schemas.openxmlformats.org/drawingml/2006/table">
            <a:tbl>
              <a:tblPr firstRow="1" bandRow="1">
                <a:tableStyleId>{5C22544A-7EE6-4342-B048-85BDC9FD1C3A}</a:tableStyleId>
              </a:tblPr>
              <a:tblGrid>
                <a:gridCol w="7912623">
                  <a:extLst>
                    <a:ext uri="{9D8B030D-6E8A-4147-A177-3AD203B41FA5}">
                      <a16:colId xmlns:a16="http://schemas.microsoft.com/office/drawing/2014/main" val="2855529242"/>
                    </a:ext>
                  </a:extLst>
                </a:gridCol>
                <a:gridCol w="849439">
                  <a:extLst>
                    <a:ext uri="{9D8B030D-6E8A-4147-A177-3AD203B41FA5}">
                      <a16:colId xmlns:a16="http://schemas.microsoft.com/office/drawing/2014/main" val="2545219505"/>
                    </a:ext>
                  </a:extLst>
                </a:gridCol>
              </a:tblGrid>
              <a:tr h="245220">
                <a:tc>
                  <a:txBody>
                    <a:bodyPr/>
                    <a:lstStyle/>
                    <a:p>
                      <a:pPr algn="ctr"/>
                      <a:r>
                        <a:rPr kumimoji="1" lang="ja-JP" altLang="en-US" sz="1200" b="1" kern="100">
                          <a:solidFill>
                            <a:schemeClr val="bg1"/>
                          </a:solidFill>
                          <a:effectLst/>
                          <a:latin typeface="+mn-ea"/>
                          <a:ea typeface="+mn-ea"/>
                          <a:cs typeface="+mn-cs"/>
                        </a:rPr>
                        <a:t>（１）期待する成果との整合性</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ja-JP" altLang="en-US" sz="1200" b="1" kern="100">
                          <a:solidFill>
                            <a:schemeClr val="bg1"/>
                          </a:solidFill>
                          <a:effectLst/>
                          <a:latin typeface="+mn-ea"/>
                          <a:ea typeface="+mn-ea"/>
                          <a:cs typeface="+mn-cs"/>
                        </a:rPr>
                        <a:t>該当有無</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extLst>
                  <a:ext uri="{0D108BD9-81ED-4DB2-BD59-A6C34878D82A}">
                    <a16:rowId xmlns:a16="http://schemas.microsoft.com/office/drawing/2014/main" val="2477320264"/>
                  </a:ext>
                </a:extLst>
              </a:tr>
              <a:tr h="364076">
                <a:tc>
                  <a:txBody>
                    <a:bodyPr/>
                    <a:lstStyle/>
                    <a:p>
                      <a:pPr marL="0" lvl="0" indent="0" algn="just">
                        <a:buFont typeface="+mj-ea"/>
                        <a:buNone/>
                      </a:pPr>
                      <a:r>
                        <a:rPr lang="ja-JP" altLang="en-US" sz="1050" b="1" kern="100">
                          <a:effectLst/>
                          <a:latin typeface="Century" panose="02040604050505020304" pitchFamily="18" charset="0"/>
                          <a:ea typeface="ＭＳ ゴシック" panose="020B0609070205080204" pitchFamily="49" charset="-128"/>
                          <a:cs typeface="Times New Roman" panose="02020603050405020304" pitchFamily="18" charset="0"/>
                        </a:rPr>
                        <a:t>①</a:t>
                      </a:r>
                      <a:r>
                        <a:rPr lang="ja-JP" altLang="ja-JP" sz="1050" b="1" kern="100">
                          <a:effectLst/>
                          <a:latin typeface="Century" panose="02040604050505020304" pitchFamily="18" charset="0"/>
                          <a:ea typeface="ＭＳ ゴシック" panose="020B0609070205080204" pitchFamily="49" charset="-128"/>
                          <a:cs typeface="Times New Roman" panose="02020603050405020304" pitchFamily="18" charset="0"/>
                        </a:rPr>
                        <a:t>完成車メーカー、部品メーカー、ディーラーなどの自動車関連事業者が新たなビジネス機会を主体的に創出する取組を実証し、想定される効果や乗り越えるべき課題などを検証すること</a:t>
                      </a:r>
                      <a:endParaRPr lang="ja-JP" altLang="ja-JP" sz="105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a:solidFill>
                          <a:schemeClr val="tx1"/>
                        </a:solidFill>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4583098"/>
                  </a:ext>
                </a:extLst>
              </a:tr>
              <a:tr h="513933">
                <a:tc>
                  <a:txBody>
                    <a:bodyPr/>
                    <a:lstStyle/>
                    <a:p>
                      <a:pPr marL="0" lvl="0" indent="0" algn="just">
                        <a:buFont typeface="+mj-ea"/>
                        <a:buNone/>
                      </a:pPr>
                      <a:r>
                        <a:rPr lang="ja-JP" altLang="en-US" sz="1050" b="1" kern="100">
                          <a:effectLst/>
                          <a:latin typeface="Century" panose="02040604050505020304" pitchFamily="18" charset="0"/>
                          <a:ea typeface="ＭＳ ゴシック" panose="020B0609070205080204" pitchFamily="49" charset="-128"/>
                          <a:cs typeface="Times New Roman" panose="02020603050405020304" pitchFamily="18" charset="0"/>
                        </a:rPr>
                        <a:t>②</a:t>
                      </a:r>
                      <a:r>
                        <a:rPr lang="ja-JP" altLang="ja-JP" sz="1050" b="1" kern="100">
                          <a:effectLst/>
                          <a:latin typeface="Century" panose="02040604050505020304" pitchFamily="18" charset="0"/>
                          <a:ea typeface="ＭＳ ゴシック" panose="020B0609070205080204" pitchFamily="49" charset="-128"/>
                          <a:cs typeface="Times New Roman" panose="02020603050405020304" pitchFamily="18" charset="0"/>
                        </a:rPr>
                        <a:t>他の交通・異業種サービスと連携した新たなモビリティサービスのビジネスモデル実証を行い、サービスの受容性（そのサービスは利用者に受容されるか）及び将来的な自動運転化の適否（事業性・技術・社会受容性といった多角的な観点で自動運転化が適しているのか、あるいは有人での運行が適しているのか）を検証すること</a:t>
                      </a:r>
                      <a:endParaRPr lang="ja-JP" altLang="ja-JP" sz="105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a:solidFill>
                          <a:schemeClr val="tx1"/>
                        </a:solidFill>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5468505"/>
                  </a:ext>
                </a:extLst>
              </a:tr>
              <a:tr h="364076">
                <a:tc>
                  <a:txBody>
                    <a:bodyPr/>
                    <a:lstStyle/>
                    <a:p>
                      <a:r>
                        <a:rPr kumimoji="1" lang="ja-JP" altLang="en-US" sz="1050" b="1" kern="100">
                          <a:solidFill>
                            <a:schemeClr val="tx1"/>
                          </a:solidFill>
                          <a:effectLst/>
                          <a:latin typeface="+mn-ea"/>
                          <a:ea typeface="+mn-ea"/>
                          <a:cs typeface="+mn-cs"/>
                        </a:rPr>
                        <a:t>③</a:t>
                      </a:r>
                      <a:r>
                        <a:rPr lang="ja-JP" altLang="ja-JP" sz="1050" b="1" kern="100">
                          <a:effectLst/>
                          <a:ea typeface="ＭＳ ゴシック" panose="020B0609070205080204" pitchFamily="49" charset="-128"/>
                          <a:cs typeface="Times New Roman" panose="02020603050405020304" pitchFamily="18" charset="0"/>
                        </a:rPr>
                        <a:t>法規制等の課題によりこれまで具体化が進んでこなかったサービス・ビジネスモデルを実証し、想定される効果や乗り越えるべき法規制上の課題などを整理すること</a:t>
                      </a:r>
                      <a:endParaRPr kumimoji="1" lang="ja-JP" altLang="en-US" sz="1050" b="1" kern="100">
                        <a:solidFill>
                          <a:schemeClr val="tx1"/>
                        </a:solidFill>
                        <a:effectLst/>
                        <a:latin typeface="+mn-ea"/>
                        <a:ea typeface="+mn-ea"/>
                        <a:cs typeface="+mn-cs"/>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a:solidFill>
                          <a:schemeClr val="tx1"/>
                        </a:solidFill>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2852718"/>
                  </a:ext>
                </a:extLst>
              </a:tr>
              <a:tr h="364076">
                <a:tc>
                  <a:txBody>
                    <a:bodyPr/>
                    <a:lstStyle/>
                    <a:p>
                      <a:pPr marL="0" lvl="0" indent="0" algn="l">
                        <a:buFont typeface="+mj-ea"/>
                        <a:buNone/>
                      </a:pPr>
                      <a:r>
                        <a:rPr lang="ja-JP" altLang="en-US" sz="1050" b="1" kern="100">
                          <a:effectLst/>
                          <a:latin typeface="Century" panose="02040604050505020304" pitchFamily="18" charset="0"/>
                          <a:ea typeface="ＭＳ ゴシック" panose="020B0609070205080204" pitchFamily="49" charset="-128"/>
                          <a:cs typeface="Times New Roman" panose="02020603050405020304" pitchFamily="18" charset="0"/>
                        </a:rPr>
                        <a:t>④</a:t>
                      </a:r>
                      <a:r>
                        <a:rPr lang="ja-JP" altLang="ja-JP" sz="1050" b="1" kern="100">
                          <a:effectLst/>
                          <a:latin typeface="Century" panose="02040604050505020304" pitchFamily="18" charset="0"/>
                          <a:ea typeface="ＭＳ ゴシック" panose="020B0609070205080204" pitchFamily="49" charset="-128"/>
                          <a:cs typeface="Times New Roman" panose="02020603050405020304" pitchFamily="18" charset="0"/>
                        </a:rPr>
                        <a:t>カープローブデータなどのモビリティデータを活用し、サービスの収支改善や新たな付加価値を創出するサービス・ビジネスモデルを創出し、想定される効果や乗り越えるべき課題などを検証すること</a:t>
                      </a:r>
                      <a:endParaRPr lang="ja-JP" altLang="ja-JP" sz="105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a:solidFill>
                          <a:schemeClr val="tx1"/>
                        </a:solidFill>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9212256"/>
                  </a:ext>
                </a:extLst>
              </a:tr>
              <a:tr h="364076">
                <a:tc>
                  <a:txBody>
                    <a:bodyPr/>
                    <a:lstStyle/>
                    <a:p>
                      <a:r>
                        <a:rPr kumimoji="1" lang="ja-JP" altLang="en-US" sz="1050" b="1" kern="100">
                          <a:solidFill>
                            <a:schemeClr val="tx1"/>
                          </a:solidFill>
                          <a:effectLst/>
                          <a:latin typeface="+mn-ea"/>
                          <a:ea typeface="+mn-ea"/>
                          <a:cs typeface="+mn-cs"/>
                        </a:rPr>
                        <a:t>⑤その他、募集要領「１</a:t>
                      </a:r>
                      <a:r>
                        <a:rPr kumimoji="1" lang="en-US" altLang="ja-JP" sz="1050" b="1" kern="100">
                          <a:solidFill>
                            <a:schemeClr val="tx1"/>
                          </a:solidFill>
                          <a:effectLst/>
                          <a:latin typeface="+mn-ea"/>
                          <a:ea typeface="+mn-ea"/>
                          <a:cs typeface="+mn-cs"/>
                        </a:rPr>
                        <a:t>-</a:t>
                      </a:r>
                      <a:r>
                        <a:rPr kumimoji="1" lang="ja-JP" altLang="en-US" sz="1050" b="1" kern="100">
                          <a:solidFill>
                            <a:schemeClr val="tx1"/>
                          </a:solidFill>
                          <a:effectLst/>
                          <a:latin typeface="+mn-ea"/>
                          <a:ea typeface="+mn-ea"/>
                          <a:cs typeface="+mn-cs"/>
                        </a:rPr>
                        <a:t>（２）目的」に記載の目的に沿った新たなサービス・ビジネスモデルを創出し、想定される効果や乗り越えるべき課題などを検証すること</a:t>
                      </a: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a:solidFill>
                          <a:schemeClr val="tx1"/>
                        </a:solidFill>
                      </a:endParaRPr>
                    </a:p>
                  </a:txBody>
                  <a:tcPr marT="36000" marB="36000">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3756473"/>
                  </a:ext>
                </a:extLst>
              </a:tr>
            </a:tbl>
          </a:graphicData>
        </a:graphic>
      </p:graphicFrame>
      <p:sp>
        <p:nvSpPr>
          <p:cNvPr id="3" name="Text Box 4">
            <a:extLst>
              <a:ext uri="{FF2B5EF4-FFF2-40B4-BE49-F238E27FC236}">
                <a16:creationId xmlns:a16="http://schemas.microsoft.com/office/drawing/2014/main" id="{40668390-2EF9-8239-9239-601BD60D0527}"/>
              </a:ext>
            </a:extLst>
          </p:cNvPr>
          <p:cNvSpPr txBox="1">
            <a:spLocks noChangeArrowheads="1"/>
          </p:cNvSpPr>
          <p:nvPr/>
        </p:nvSpPr>
        <p:spPr>
          <a:xfrm>
            <a:off x="187769" y="899579"/>
            <a:ext cx="8321757" cy="276999"/>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2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本事業で期待する成果として、該当する一つもしくは複数の項目を選択すること</a:t>
            </a:r>
            <a:endParaRPr kumimoji="1" lang="ja-JP" altLang="ja-JP" sz="12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990285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19980" y="1760349"/>
            <a:ext cx="2375818" cy="2135969"/>
          </a:xfrm>
          <a:prstGeom prst="rect">
            <a:avLst/>
          </a:prstGeom>
          <a:noFill/>
          <a:ln w="9525">
            <a:noFill/>
            <a:miter lim="800000"/>
            <a:headEnd/>
            <a:tailEnd/>
          </a:ln>
          <a:effectLst/>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■対象区域の概要</a:t>
            </a:r>
            <a:endParaRPr kumimoji="1" lang="en-US" altLang="ja-JP"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（名称、面積、人口等）</a:t>
            </a:r>
            <a:endParaRPr kumimoji="1" lang="en-US" altLang="ja-JP" sz="1600" b="0" i="1" u="none" strike="noStrike" kern="1200" cap="none" spc="0" normalizeH="0" baseline="0" noProof="0">
              <a:ln>
                <a:noFill/>
              </a:ln>
              <a:solidFill>
                <a:srgbClr val="FF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対象区域のビジョン</a:t>
            </a: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0" i="1" u="none" strike="noStrike" kern="1200" cap="none" spc="0" normalizeH="0" baseline="0" noProof="0">
                <a:ln>
                  <a:noFill/>
                </a:ln>
                <a:solidFill>
                  <a:srgbClr val="FF0000"/>
                </a:solidFill>
                <a:effectLst/>
                <a:uLnTx/>
                <a:uFillTx/>
                <a:latin typeface="Tahoma" pitchFamily="34" charset="0"/>
                <a:ea typeface="ＭＳ Ｐゴシック" panose="020B0600070205080204" pitchFamily="50" charset="-128"/>
                <a:cs typeface="+mn-cs"/>
              </a:rPr>
              <a:t>（目指すべき地域の姿）</a:t>
            </a:r>
            <a:endParaRPr kumimoji="1" lang="en-US" altLang="ja-JP" sz="1600" b="0" i="1" u="none" strike="noStrike" kern="1200" cap="none" spc="0" normalizeH="0" baseline="0" noProof="0">
              <a:ln>
                <a:noFill/>
              </a:ln>
              <a:solidFill>
                <a:srgbClr val="FF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243" name="Rectangle 66"/>
          <p:cNvSpPr>
            <a:spLocks noChangeArrowheads="1"/>
          </p:cNvSpPr>
          <p:nvPr/>
        </p:nvSpPr>
        <p:spPr>
          <a:xfrm>
            <a:off x="107950" y="1700808"/>
            <a:ext cx="2375818" cy="4980809"/>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b="0"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３．概要　</a:t>
            </a:r>
            <a:r>
              <a:rPr kumimoji="1" lang="en-US" altLang="ja-JP"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a:ea typeface="ＭＳ Ｐゴシック"/>
                <a:cs typeface="+mn-cs"/>
              </a:rPr>
              <a:t>■ 事業のセールスポイント</a:t>
            </a:r>
            <a:endParaRPr kumimoji="1" lang="en-US" altLang="ja-JP" sz="1600" b="0" i="0" u="none" strike="noStrike" kern="12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a:ea typeface="ＭＳ Ｐゴシック"/>
                <a:cs typeface="+mn-cs"/>
              </a:rPr>
              <a:t>　</a:t>
            </a:r>
            <a:r>
              <a:rPr kumimoji="1" lang="ja-JP" altLang="en-US" sz="1600" b="0" i="1" u="none" strike="noStrike" kern="1200" cap="none" spc="0" normalizeH="0" baseline="0" noProof="0">
                <a:ln>
                  <a:noFill/>
                </a:ln>
                <a:solidFill>
                  <a:srgbClr val="FF0000"/>
                </a:solidFill>
                <a:effectLst/>
                <a:uLnTx/>
                <a:uFillTx/>
                <a:latin typeface="ＭＳ Ｐゴシック"/>
                <a:ea typeface="ＭＳ Ｐゴシック"/>
                <a:cs typeface="+mn-cs"/>
              </a:rPr>
              <a:t>（提案の中で特に優れている点、それにより地域にどのような変化をもたらすかを簡潔に記載）　</a:t>
            </a:r>
            <a:endParaRPr kumimoji="1" lang="en-US" altLang="ja-JP" sz="1800" b="0" i="1" u="none" strike="noStrike" kern="1200" cap="none" spc="-20" normalizeH="0" baseline="0" noProof="0">
              <a:ln>
                <a:noFill/>
              </a:ln>
              <a:solidFill>
                <a:srgbClr val="FF0000"/>
              </a:solidFill>
              <a:effectLst/>
              <a:uLnTx/>
              <a:uFillTx/>
              <a:latin typeface="ＭＳ Ｐゴシック"/>
              <a:ea typeface="ＭＳ Ｐゴシック"/>
              <a:cs typeface="+mn-cs"/>
            </a:endParaRPr>
          </a:p>
        </p:txBody>
      </p:sp>
      <p:sp>
        <p:nvSpPr>
          <p:cNvPr id="1246" name="テキスト ボックス 11"/>
          <p:cNvSpPr txBox="1"/>
          <p:nvPr/>
        </p:nvSpPr>
        <p:spPr>
          <a:xfrm>
            <a:off x="2516390" y="1700808"/>
            <a:ext cx="6603341"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■関連事業全体の概要</a:t>
            </a:r>
            <a:endParaRPr kumimoji="1" lang="en-US" altLang="ja-JP"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B3AA141A-6340-41B9-A997-C61DC5FC9FC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 name="テキスト ボックス 2">
            <a:extLst>
              <a:ext uri="{FF2B5EF4-FFF2-40B4-BE49-F238E27FC236}">
                <a16:creationId xmlns:a16="http://schemas.microsoft.com/office/drawing/2014/main" id="{01C8A092-A0BA-6DB3-9555-2D7AAB60F8C5}"/>
              </a:ext>
            </a:extLst>
          </p:cNvPr>
          <p:cNvSpPr txBox="1"/>
          <p:nvPr/>
        </p:nvSpPr>
        <p:spPr>
          <a:xfrm>
            <a:off x="2447255" y="1984156"/>
            <a:ext cx="6440277" cy="58477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（提案事業とそれに関連する事業を含めた取組の全体概要を図表を用いてわかりやすく記載）</a:t>
            </a:r>
          </a:p>
        </p:txBody>
      </p:sp>
    </p:spTree>
    <p:extLst>
      <p:ext uri="{BB962C8B-B14F-4D97-AF65-F5344CB8AC3E}">
        <p14:creationId xmlns:p14="http://schemas.microsoft.com/office/powerpoint/2010/main" val="14016093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C-</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81</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（２）具体的に目指す成果 （２ページ以内）</a:t>
            </a: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本事業の目的や期待する成果を加味したうえで、どのような点で成果を生むことが出来るかご記載ください。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750438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C</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82</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その他アピールしたい点や補足すべき内容があればご記載ください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無記載でも審査への影響はありません</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925924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C</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B</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83</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0" fontAlgn="base" latinLnBrk="0" hangingPunct="0">
              <a:lnSpc>
                <a:spcPts val="1500"/>
              </a:lnSpc>
              <a:spcBef>
                <a:spcPct val="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rPr>
              <a:t>※</a:t>
            </a: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mn-cs"/>
              </a:rPr>
              <a:t>その他アピールしたい点や補足すべき内容があればご記載ください</a:t>
            </a: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ja-JP" altLang="en-US" sz="1200" b="0" i="0" u="none" strike="noStrike" kern="100" cap="none" spc="0" normalizeH="0" baseline="0" noProof="0">
                <a:ln>
                  <a:noFill/>
                </a:ln>
                <a:solidFill>
                  <a:srgbClr val="FF0000"/>
                </a:solidFill>
                <a:effectLst/>
                <a:uLnTx/>
                <a:uFillTx/>
                <a:latin typeface="ＭＳ Ｐゴシック"/>
                <a:ea typeface="ＭＳ Ｐゴシック"/>
                <a:cs typeface="Times New Roman" panose="02020603050405020304" pitchFamily="18" charset="0"/>
              </a:rPr>
              <a:t>　無記載でも審査への影響はありません</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a:p>
            <a:pPr marL="0" marR="0" lvl="0" indent="0" algn="l" defTabSz="914400" rtl="0" eaLnBrk="0" fontAlgn="base" latinLnBrk="0" hangingPunct="0">
              <a:lnSpc>
                <a:spcPts val="1500"/>
              </a:lnSpc>
              <a:spcBef>
                <a:spcPct val="0"/>
              </a:spcBef>
              <a:spcAft>
                <a:spcPts val="0"/>
              </a:spcAft>
              <a:buClrTx/>
              <a:buSzTx/>
              <a:buFontTx/>
              <a:buNone/>
              <a:tabLst/>
              <a:defRPr/>
            </a:pPr>
            <a:endParaRPr kumimoji="1" lang="en-US" altLang="ja-JP" sz="1200" b="0" i="0" u="none" strike="noStrike" kern="100" cap="none" spc="0" normalizeH="0" baseline="0" noProof="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ts val="1500"/>
              </a:lnSpc>
              <a:spcBef>
                <a:spcPct val="0"/>
              </a:spcBef>
              <a:spcAft>
                <a:spcPts val="0"/>
              </a:spcAft>
              <a:buClrTx/>
              <a:buSzTx/>
              <a:buFontTx/>
              <a:buNone/>
              <a:tabLst/>
              <a:defRPr/>
            </a:pPr>
            <a:r>
              <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rPr>
              <a:t> </a:t>
            </a:r>
            <a:endParaRPr kumimoji="1" lang="ja-JP" altLang="ja-JP" sz="1200" b="0"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543089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D</a:t>
            </a: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2019" name="Text Box 4"/>
          <p:cNvSpPr txBox="1">
            <a:spLocks noChangeArrowheads="1"/>
          </p:cNvSpPr>
          <p:nvPr/>
        </p:nvSpPr>
        <p:spPr>
          <a:xfrm>
            <a:off x="146733" y="751641"/>
            <a:ext cx="2769084"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200" cap="none" spc="0" normalizeH="0" baseline="0" noProof="0">
                <a:ln>
                  <a:noFill/>
                </a:ln>
                <a:solidFill>
                  <a:srgbClr val="000000"/>
                </a:solidFill>
                <a:effectLst/>
                <a:uLnTx/>
                <a:uFillTx/>
                <a:latin typeface="ＭＳ Ｐゴシック"/>
                <a:ea typeface="ＭＳ Ｐゴシック"/>
                <a:cs typeface="+mn-cs"/>
              </a:rPr>
              <a:t>D. </a:t>
            </a:r>
            <a:r>
              <a:rPr kumimoji="1" lang="ja-JP" altLang="en-US" sz="1400" b="1" i="0" u="none" strike="noStrike" kern="1200" cap="none" spc="0" normalizeH="0" baseline="0" noProof="0">
                <a:ln>
                  <a:noFill/>
                </a:ln>
                <a:solidFill>
                  <a:srgbClr val="000000"/>
                </a:solidFill>
                <a:effectLst/>
                <a:uLnTx/>
                <a:uFillTx/>
                <a:latin typeface="ＭＳ Ｐゴシック"/>
                <a:ea typeface="ＭＳ Ｐゴシック"/>
                <a:cs typeface="+mn-cs"/>
              </a:rPr>
              <a:t>その他</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84</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1" name="正方形/長方形 10">
            <a:extLst>
              <a:ext uri="{FF2B5EF4-FFF2-40B4-BE49-F238E27FC236}">
                <a16:creationId xmlns:a16="http://schemas.microsoft.com/office/drawing/2014/main" id="{0664133A-7D7C-4979-849C-739D0AF34D8B}"/>
              </a:ext>
            </a:extLst>
          </p:cNvPr>
          <p:cNvSpPr/>
          <p:nvPr/>
        </p:nvSpPr>
        <p:spPr>
          <a:xfrm>
            <a:off x="190939" y="1152642"/>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ja-JP" altLang="en-US" sz="1200" b="1" i="0" u="none" strike="noStrike" kern="100" cap="none" spc="0" normalizeH="0" baseline="0" noProof="0">
                <a:ln>
                  <a:noFill/>
                </a:ln>
                <a:solidFill>
                  <a:srgbClr val="FFFFFF"/>
                </a:solidFill>
                <a:effectLst/>
                <a:uLnTx/>
                <a:uFillTx/>
                <a:latin typeface="Arial"/>
                <a:ea typeface="ＭＳ Ｐゴシック"/>
                <a:cs typeface="+mn-cs"/>
              </a:rPr>
              <a:t>ワーク・ライフ・バランス等推進企業に関する認定等の状況</a:t>
            </a:r>
            <a:endParaRPr kumimoji="1" lang="en-US" altLang="ja-JP" sz="1200" b="1" i="0" u="none" strike="noStrike" kern="100" cap="none" spc="0" normalizeH="0" baseline="0" noProof="0">
              <a:ln>
                <a:noFill/>
              </a:ln>
              <a:solidFill>
                <a:srgbClr val="FFFFFF"/>
              </a:solidFill>
              <a:effectLst/>
              <a:uLnTx/>
              <a:uFillTx/>
              <a:latin typeface="Arial"/>
              <a:ea typeface="ＭＳ Ｐゴシック"/>
              <a:cs typeface="+mn-cs"/>
            </a:endParaRPr>
          </a:p>
        </p:txBody>
      </p:sp>
      <p:sp>
        <p:nvSpPr>
          <p:cNvPr id="13" name="正方形/長方形 12">
            <a:extLst>
              <a:ext uri="{FF2B5EF4-FFF2-40B4-BE49-F238E27FC236}">
                <a16:creationId xmlns:a16="http://schemas.microsoft.com/office/drawing/2014/main" id="{C8BB7392-E9FF-4DDD-8B89-72DB98243C60}"/>
              </a:ext>
            </a:extLst>
          </p:cNvPr>
          <p:cNvSpPr/>
          <p:nvPr/>
        </p:nvSpPr>
        <p:spPr>
          <a:xfrm>
            <a:off x="190969" y="1437484"/>
            <a:ext cx="8762062" cy="18475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just" defTabSz="914400" rtl="0" eaLnBrk="0" fontAlgn="base"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200" b="0" i="0" u="none" strike="noStrike" kern="100" cap="none" spc="0" normalizeH="0" baseline="0" noProof="0">
                <a:ln>
                  <a:noFill/>
                </a:ln>
                <a:solidFill>
                  <a:srgbClr val="000000"/>
                </a:solidFill>
                <a:effectLst/>
                <a:uLnTx/>
                <a:uFillTx/>
                <a:latin typeface="ＭＳ Ｐゴシック"/>
                <a:ea typeface="ＭＳ Ｐゴシック"/>
                <a:cs typeface="+mn-cs"/>
              </a:rPr>
              <a:t>○○○</a:t>
            </a:r>
            <a:endParaRPr kumimoji="1" lang="en-US" altLang="ja-JP" sz="1200" b="0" i="0" u="none" strike="noStrike" kern="100" cap="none" spc="0" normalizeH="0" baseline="0" noProof="0">
              <a:ln>
                <a:noFill/>
              </a:ln>
              <a:solidFill>
                <a:srgbClr val="000000"/>
              </a:solidFill>
              <a:effectLst/>
              <a:uLnTx/>
              <a:uFillTx/>
              <a:latin typeface="ＭＳ Ｐゴシック"/>
              <a:ea typeface="ＭＳ Ｐゴシック"/>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に基づく認定（えるぼし認定企業・プラチナえるぼし認定企業。労働時間等の働き方に係る基準は満たすことが必要。）、次世代育成支援対策推進法に基づく認定（くるみん認定企業・プラチナくるみん認定企業）又は青少年の雇用の促進等に関する法律に基づく認定（ユースエール認定企業）の状況</a:t>
            </a:r>
            <a:r>
              <a:rPr kumimoji="1" lang="ja-JP" altLang="en-US"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ja-JP"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女性活躍推進法第８条に基づく一般事業主行動計画（計画期間が満了していないものに限る。）の策定状況（常時雇用する労働者の数が</a:t>
            </a:r>
            <a:r>
              <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300</a:t>
            </a:r>
            <a:r>
              <a:rPr kumimoji="1" lang="ja-JP"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人以下の事業主に限る。）</a:t>
            </a:r>
            <a:r>
              <a:rPr kumimoji="1" lang="ja-JP" altLang="en-US"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認定を得ている場合は事業管理機関のワーク・ライフ・バランス等推進に関する認定等の根拠となる資料の写しを添付すること</a:t>
            </a:r>
            <a:endPar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5" name="正方形/長方形 3">
            <a:extLst>
              <a:ext uri="{FF2B5EF4-FFF2-40B4-BE49-F238E27FC236}">
                <a16:creationId xmlns:a16="http://schemas.microsoft.com/office/drawing/2014/main" id="{99744721-1CDE-4AD7-A6A5-DFACC9C5FCD3}"/>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※67</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ページ記載の注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）～注</a:t>
            </a:r>
            <a:r>
              <a:rPr kumimoji="1" lang="en-US" altLang="ja-JP"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5</a:t>
            </a:r>
            <a:r>
              <a:rPr kumimoji="1" lang="ja-JP" altLang="en-US" sz="1200" b="0" i="0"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）に留意すること</a:t>
            </a:r>
            <a:endParaRPr kumimoji="1" lang="ja-JP" altLang="en-US" sz="1200" b="0" i="0" u="sng"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6445708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（補足資料）実施体制</a:t>
            </a:r>
          </a:p>
        </p:txBody>
      </p:sp>
      <p:sp>
        <p:nvSpPr>
          <p:cNvPr id="199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994" name="正方形/長方形 3"/>
          <p:cNvSpPr/>
          <p:nvPr/>
        </p:nvSpPr>
        <p:spPr>
          <a:xfrm>
            <a:off x="176274" y="719424"/>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業務従事者に関する情報</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graphicFrame>
        <p:nvGraphicFramePr>
          <p:cNvPr id="1995" name="表 2"/>
          <p:cNvGraphicFramePr>
            <a:graphicFrameLocks noGrp="1"/>
          </p:cNvGraphicFramePr>
          <p:nvPr/>
        </p:nvGraphicFramePr>
        <p:xfrm>
          <a:off x="158683" y="1062170"/>
          <a:ext cx="8826633" cy="3017520"/>
        </p:xfrm>
        <a:graphic>
          <a:graphicData uri="http://schemas.openxmlformats.org/drawingml/2006/table">
            <a:tbl>
              <a:tblPr firstRow="1" bandRow="1">
                <a:tableStyleId>{5C22544A-7EE6-4342-B048-85BDC9FD1C3A}</a:tableStyleId>
              </a:tblPr>
              <a:tblGrid>
                <a:gridCol w="1057082">
                  <a:extLst>
                    <a:ext uri="{9D8B030D-6E8A-4147-A177-3AD203B41FA5}">
                      <a16:colId xmlns:a16="http://schemas.microsoft.com/office/drawing/2014/main" val="20000"/>
                    </a:ext>
                  </a:extLst>
                </a:gridCol>
                <a:gridCol w="1585623">
                  <a:extLst>
                    <a:ext uri="{9D8B030D-6E8A-4147-A177-3AD203B41FA5}">
                      <a16:colId xmlns:a16="http://schemas.microsoft.com/office/drawing/2014/main" val="20001"/>
                    </a:ext>
                  </a:extLst>
                </a:gridCol>
                <a:gridCol w="1215644">
                  <a:extLst>
                    <a:ext uri="{9D8B030D-6E8A-4147-A177-3AD203B41FA5}">
                      <a16:colId xmlns:a16="http://schemas.microsoft.com/office/drawing/2014/main" val="20002"/>
                    </a:ext>
                  </a:extLst>
                </a:gridCol>
                <a:gridCol w="2484142">
                  <a:extLst>
                    <a:ext uri="{9D8B030D-6E8A-4147-A177-3AD203B41FA5}">
                      <a16:colId xmlns:a16="http://schemas.microsoft.com/office/drawing/2014/main" val="20003"/>
                    </a:ext>
                  </a:extLst>
                </a:gridCol>
                <a:gridCol w="2484142">
                  <a:extLst>
                    <a:ext uri="{9D8B030D-6E8A-4147-A177-3AD203B41FA5}">
                      <a16:colId xmlns:a16="http://schemas.microsoft.com/office/drawing/2014/main" val="20004"/>
                    </a:ext>
                  </a:extLst>
                </a:gridCol>
              </a:tblGrid>
              <a:tr h="0">
                <a:tc>
                  <a:txBody>
                    <a:bodyPr/>
                    <a:lstStyle/>
                    <a:p>
                      <a:pPr algn="ctr"/>
                      <a:r>
                        <a:rPr kumimoji="1" lang="ja-JP" altLang="en-US" sz="1200" b="1">
                          <a:solidFill>
                            <a:schemeClr val="bg1"/>
                          </a:solidFill>
                        </a:rPr>
                        <a:t>氏名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所属</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役職</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業務経験</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専門的知識その他の知見など</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426366113"/>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799825794"/>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641138300"/>
                  </a:ext>
                </a:extLst>
              </a:tr>
            </a:tbl>
          </a:graphicData>
        </a:graphic>
      </p:graphicFrame>
      <p:sp>
        <p:nvSpPr>
          <p:cNvPr id="1998" name="Text Box 4"/>
          <p:cNvSpPr txBox="1">
            <a:spLocks noChangeArrowheads="1"/>
          </p:cNvSpPr>
          <p:nvPr/>
        </p:nvSpPr>
        <p:spPr>
          <a:xfrm>
            <a:off x="182424" y="4308088"/>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情報管理体制</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99" name="Rectangle 66"/>
          <p:cNvSpPr>
            <a:spLocks noChangeArrowheads="1"/>
          </p:cNvSpPr>
          <p:nvPr/>
        </p:nvSpPr>
        <p:spPr>
          <a:xfrm>
            <a:off x="161921" y="4653136"/>
            <a:ext cx="8826633" cy="1046114"/>
          </a:xfrm>
          <a:prstGeom prst="rect">
            <a:avLst/>
          </a:prstGeom>
          <a:noFill/>
          <a:ln w="6350">
            <a:solidFill>
              <a:schemeClr val="bg1">
                <a:lumMod val="50000"/>
              </a:schemeClr>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ts val="0"/>
              </a:spcAft>
              <a:buClrTx/>
              <a:buSzTx/>
              <a:buFontTx/>
              <a:buNone/>
              <a:tabLst>
                <a:tab pos="92075" algn="l"/>
              </a:tabLst>
              <a:defRPr/>
            </a:pPr>
            <a:r>
              <a:rPr kumimoji="1" lang="en-US"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受託者の情報管理体制がわかる「情報管理体制図」、情報を取扱う者の氏名、住所、生年月日、所属部署、役職等がわかる「情報取扱者名簿」を契約時に提出することを確約する</a:t>
            </a:r>
            <a:r>
              <a:rPr kumimoji="1" lang="ja-JP" altLang="en-US"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場合、下記のチェックボックスに✓を入れること。</a:t>
            </a:r>
            <a:r>
              <a:rPr kumimoji="1" lang="ja-JP"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5</a:t>
            </a:r>
            <a:r>
              <a:rPr kumimoji="1" lang="ja-JP"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にて提示）</a:t>
            </a:r>
            <a:endParaRPr kumimoji="1" lang="en-US"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kumimoji="1" lang="en-US"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tab pos="4303713" algn="l"/>
              </a:tabLst>
              <a:defRPr/>
            </a:pPr>
            <a:r>
              <a:rPr kumimoji="1" lang="en-US"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情報取扱者名簿を契約時に提出することを確約します。</a:t>
            </a:r>
            <a:endParaRPr kumimoji="1" lang="ja-JP" altLang="ja-JP" sz="1200" b="0" i="0" u="none" strike="noStrike" kern="1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85</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 name="正方形/長方形 2">
            <a:extLst>
              <a:ext uri="{FF2B5EF4-FFF2-40B4-BE49-F238E27FC236}">
                <a16:creationId xmlns:a16="http://schemas.microsoft.com/office/drawing/2014/main" id="{50BF5269-54E4-41F6-935C-5D6807500BF8}"/>
              </a:ext>
            </a:extLst>
          </p:cNvPr>
          <p:cNvSpPr/>
          <p:nvPr/>
        </p:nvSpPr>
        <p:spPr>
          <a:xfrm>
            <a:off x="8118680" y="5292064"/>
            <a:ext cx="216000" cy="21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Tree>
    <p:extLst>
      <p:ext uri="{BB962C8B-B14F-4D97-AF65-F5344CB8AC3E}">
        <p14:creationId xmlns:p14="http://schemas.microsoft.com/office/powerpoint/2010/main" val="11263730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0"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（補足資料）再委託先情報</a:t>
            </a:r>
          </a:p>
        </p:txBody>
      </p:sp>
      <p:sp>
        <p:nvSpPr>
          <p:cNvPr id="1981"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982" name="正方形/長方形 3"/>
          <p:cNvSpPr/>
          <p:nvPr/>
        </p:nvSpPr>
        <p:spPr>
          <a:xfrm>
            <a:off x="277063" y="1889106"/>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再委託先情報</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83" name="正方形/長方形 34"/>
          <p:cNvSpPr/>
          <p:nvPr/>
        </p:nvSpPr>
        <p:spPr>
          <a:xfrm>
            <a:off x="221346" y="654009"/>
            <a:ext cx="8776762" cy="120032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200" cap="none" spc="0" normalizeH="0" baseline="0" noProof="0" dirty="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再委託を行う場合は、再委託先の名称、業務内容及び業務範囲を明記すること。（事業全体の企画及び立案並びに根幹に関わる執行管理について、再委託をすることはできません）。</a:t>
            </a:r>
            <a:endParaRPr kumimoji="1" lang="en-US" altLang="ja-JP" sz="1200" b="0" i="0" u="none" strike="noStrike" kern="1200" cap="none" spc="0" normalizeH="0" baseline="0" noProof="0" dirty="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200" cap="none" spc="0" normalizeH="0" baseline="0" noProof="0" dirty="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事業費総額に対する再委託費の割合は５０％を超えないこと。超える場合は、相当な理由がわかる内容（</a:t>
            </a:r>
            <a:r>
              <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4</a:t>
            </a:r>
            <a:r>
              <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「再委託費率が５０％を超える理由書」）を作成し提出すること。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200" cap="none" spc="0" normalizeH="0" baseline="0" noProof="0" dirty="0">
                <a:ln>
                  <a:noFill/>
                </a:ln>
                <a:solidFill>
                  <a:srgbClr val="000000"/>
                </a:solidFill>
                <a:effectLst/>
                <a:highlight>
                  <a:srgbClr val="FFFFFF"/>
                </a:highlight>
                <a:uLnTx/>
                <a:uFillTx/>
                <a:latin typeface="Arial" panose="020B0604020202020204" pitchFamily="34" charset="0"/>
                <a:ea typeface="ＭＳ Ｐゴシック" panose="020B0600070205080204" pitchFamily="50" charset="-128"/>
                <a:cs typeface="+mn-cs"/>
              </a:rPr>
              <a:t>再委託を行う場合、グループ企業との取引であることのみを選定理由とした調達は、原則、認めない（経済性の観点から、相見積りを取り、相見積りの中で最低価格を提示した者を選定すること）。</a:t>
            </a:r>
          </a:p>
        </p:txBody>
      </p:sp>
      <p:graphicFrame>
        <p:nvGraphicFramePr>
          <p:cNvPr id="1985" name="表 2"/>
          <p:cNvGraphicFramePr>
            <a:graphicFrameLocks noGrp="1"/>
          </p:cNvGraphicFramePr>
          <p:nvPr/>
        </p:nvGraphicFramePr>
        <p:xfrm>
          <a:off x="277063" y="2231651"/>
          <a:ext cx="8640960" cy="3622895"/>
        </p:xfrm>
        <a:graphic>
          <a:graphicData uri="http://schemas.openxmlformats.org/drawingml/2006/table">
            <a:tbl>
              <a:tblPr firstRow="1" bandRow="1">
                <a:tableStyleId>{5C22544A-7EE6-4342-B048-85BDC9FD1C3A}</a:tableStyleId>
              </a:tblPr>
              <a:tblGrid>
                <a:gridCol w="2468846">
                  <a:extLst>
                    <a:ext uri="{9D8B030D-6E8A-4147-A177-3AD203B41FA5}">
                      <a16:colId xmlns:a16="http://schemas.microsoft.com/office/drawing/2014/main" val="20000"/>
                    </a:ext>
                  </a:extLst>
                </a:gridCol>
                <a:gridCol w="6172114">
                  <a:extLst>
                    <a:ext uri="{9D8B030D-6E8A-4147-A177-3AD203B41FA5}">
                      <a16:colId xmlns:a16="http://schemas.microsoft.com/office/drawing/2014/main" val="20001"/>
                    </a:ext>
                  </a:extLst>
                </a:gridCol>
              </a:tblGrid>
              <a:tr h="273872">
                <a:tc>
                  <a:txBody>
                    <a:bodyPr/>
                    <a:lstStyle/>
                    <a:p>
                      <a:pPr algn="ctr"/>
                      <a:r>
                        <a:rPr kumimoji="1" lang="ja-JP" altLang="en-US" sz="1200" b="1">
                          <a:solidFill>
                            <a:schemeClr val="bg1"/>
                          </a:solidFill>
                        </a:rPr>
                        <a:t>再委託先名称</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業務の内容及び範囲</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86</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1531275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（補足資料）事業実績</a:t>
            </a:r>
          </a:p>
        </p:txBody>
      </p:sp>
      <p:sp>
        <p:nvSpPr>
          <p:cNvPr id="193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1939" name="正方形/長方形 6"/>
          <p:cNvSpPr/>
          <p:nvPr/>
        </p:nvSpPr>
        <p:spPr>
          <a:xfrm>
            <a:off x="251520" y="681522"/>
            <a:ext cx="8640960" cy="276999"/>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類似事業の実績があれば、記載</a:t>
            </a:r>
            <a:r>
              <a:rPr kumimoji="1" lang="ja-JP" altLang="en-US" sz="1200" b="0" i="0" u="none" strike="noStrike" kern="1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すること</a:t>
            </a:r>
            <a:endParaRPr kumimoji="1" lang="ja-JP" altLang="ja-JP" sz="1200" b="0" i="0" u="none" strike="noStrike" kern="1200" cap="none" spc="0" normalizeH="0" baseline="0" noProof="0">
              <a:ln>
                <a:noFill/>
              </a:ln>
              <a:solidFill>
                <a:srgbClr val="FF0000"/>
              </a:solidFill>
              <a:effectLst/>
              <a:uLnTx/>
              <a:uFillTx/>
              <a:latin typeface="ＭＳ Ｐゴシック"/>
              <a:ea typeface="ＭＳ Ｐゴシック"/>
              <a:cs typeface="+mn-cs"/>
            </a:endParaRPr>
          </a:p>
        </p:txBody>
      </p:sp>
      <p:graphicFrame>
        <p:nvGraphicFramePr>
          <p:cNvPr id="1940" name="表 2"/>
          <p:cNvGraphicFramePr>
            <a:graphicFrameLocks noGrp="1"/>
          </p:cNvGraphicFramePr>
          <p:nvPr/>
        </p:nvGraphicFramePr>
        <p:xfrm>
          <a:off x="251520" y="1333377"/>
          <a:ext cx="8640960" cy="4831927"/>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216024">
                <a:tc>
                  <a:txBody>
                    <a:bodyPr/>
                    <a:lstStyle/>
                    <a:p>
                      <a:pPr algn="ctr"/>
                      <a:r>
                        <a:rPr kumimoji="1" lang="ja-JP" altLang="en-US" sz="1200" b="1">
                          <a:solidFill>
                            <a:schemeClr val="bg1"/>
                          </a:solidFill>
                        </a:rPr>
                        <a:t>事業名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事業概要</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実施年度</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a:solidFill>
                            <a:schemeClr val="bg1"/>
                          </a:solidFill>
                        </a:rPr>
                        <a:t>発注者等</a:t>
                      </a:r>
                      <a:endParaRPr kumimoji="1" lang="en-US" altLang="ja-JP" sz="1200" b="1">
                        <a:solidFill>
                          <a:schemeClr val="bg1"/>
                        </a:solidFill>
                      </a:endParaRPr>
                    </a:p>
                    <a:p>
                      <a:pPr algn="ctr"/>
                      <a:r>
                        <a:rPr kumimoji="1" lang="ja-JP" altLang="en-US" sz="1200" b="1">
                          <a:solidFill>
                            <a:schemeClr val="bg1"/>
                          </a:solidFill>
                        </a:rPr>
                        <a:t>（自主事業の場合はその旨）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87</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1" name="正方形/長方形 3">
            <a:extLst>
              <a:ext uri="{FF2B5EF4-FFF2-40B4-BE49-F238E27FC236}">
                <a16:creationId xmlns:a16="http://schemas.microsoft.com/office/drawing/2014/main" id="{CD6EA2BF-C32B-4F5C-B710-0ADD5B647386}"/>
              </a:ext>
            </a:extLst>
          </p:cNvPr>
          <p:cNvSpPr/>
          <p:nvPr/>
        </p:nvSpPr>
        <p:spPr>
          <a:xfrm>
            <a:off x="277063" y="977683"/>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事業実績</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263167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5"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（補足資料）事業費</a:t>
            </a:r>
          </a:p>
        </p:txBody>
      </p:sp>
      <p:sp>
        <p:nvSpPr>
          <p:cNvPr id="2006" name="Text Box 4"/>
          <p:cNvSpPr txBox="1">
            <a:spLocks noChangeArrowheads="1"/>
          </p:cNvSpPr>
          <p:nvPr/>
        </p:nvSpPr>
        <p:spPr>
          <a:xfrm>
            <a:off x="179512" y="616097"/>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zh-TW"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経費額内訳表</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0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graphicFrame>
        <p:nvGraphicFramePr>
          <p:cNvPr id="2008" name="表 1"/>
          <p:cNvGraphicFramePr>
            <a:graphicFrameLocks noGrp="1"/>
          </p:cNvGraphicFramePr>
          <p:nvPr/>
        </p:nvGraphicFramePr>
        <p:xfrm>
          <a:off x="164227" y="1250404"/>
          <a:ext cx="8872269" cy="4914900"/>
        </p:xfrm>
        <a:graphic>
          <a:graphicData uri="http://schemas.openxmlformats.org/drawingml/2006/table">
            <a:tbl>
              <a:tblPr>
                <a:tableStyleId>{5C22544A-7EE6-4342-B048-85BDC9FD1C3A}</a:tableStyleId>
              </a:tblPr>
              <a:tblGrid>
                <a:gridCol w="1311429">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5472608">
                  <a:extLst>
                    <a:ext uri="{9D8B030D-6E8A-4147-A177-3AD203B41FA5}">
                      <a16:colId xmlns:a16="http://schemas.microsoft.com/office/drawing/2014/main" val="20003"/>
                    </a:ext>
                  </a:extLst>
                </a:gridCol>
              </a:tblGrid>
              <a:tr h="152062">
                <a:tc gridSpan="2">
                  <a:txBody>
                    <a:bodyPr/>
                    <a:lstStyle/>
                    <a:p>
                      <a:pPr algn="ctr" fontAlgn="ctr"/>
                      <a:r>
                        <a:rPr lang="ja-JP" altLang="en-US" sz="1100" b="1" i="0" u="none" strike="noStrike">
                          <a:solidFill>
                            <a:schemeClr val="bg1"/>
                          </a:solidFill>
                          <a:effectLst/>
                        </a:rPr>
                        <a:t>経費の項目</a:t>
                      </a:r>
                      <a:endParaRPr lang="ja-JP" altLang="en-US" sz="1100" b="1" i="0" u="none" strike="noStrike">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hMerge="1">
                  <a:txBody>
                    <a:bodyPr/>
                    <a:lstStyle/>
                    <a:p>
                      <a:endParaRPr kumimoji="1" lang="ja-JP" altLang="en-US"/>
                    </a:p>
                  </a:txBody>
                  <a:tcPr/>
                </a:tc>
                <a:tc rowSpan="2">
                  <a:txBody>
                    <a:bodyPr/>
                    <a:lstStyle/>
                    <a:p>
                      <a:pPr algn="ctr" fontAlgn="ctr"/>
                      <a:r>
                        <a:rPr lang="ja-JP" altLang="en-US" sz="1100" b="1" i="0" u="none" strike="noStrike">
                          <a:solidFill>
                            <a:schemeClr val="bg1"/>
                          </a:solidFill>
                          <a:effectLst/>
                        </a:rPr>
                        <a:t>金額（円）</a:t>
                      </a:r>
                      <a:endParaRPr lang="ja-JP" altLang="en-US" sz="1100" b="1" i="0" u="none" strike="noStrike">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rowSpan="2">
                  <a:txBody>
                    <a:bodyPr/>
                    <a:lstStyle/>
                    <a:p>
                      <a:pPr algn="ctr" fontAlgn="ctr"/>
                      <a:r>
                        <a:rPr lang="ja-JP" altLang="en-US" sz="1100" b="1" i="0" u="none" strike="noStrike">
                          <a:solidFill>
                            <a:schemeClr val="bg1"/>
                          </a:solidFill>
                          <a:effectLst/>
                        </a:rPr>
                        <a:t>積算内訳</a:t>
                      </a:r>
                      <a:endParaRPr lang="ja-JP" altLang="en-US" sz="1100" b="1" i="0" u="none" strike="noStrike">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152062">
                <a:tc>
                  <a:txBody>
                    <a:bodyPr/>
                    <a:lstStyle/>
                    <a:p>
                      <a:pPr algn="ctr" fontAlgn="ctr"/>
                      <a:r>
                        <a:rPr lang="ja-JP" altLang="en-US" sz="1100" b="1" i="0" u="none" strike="noStrike">
                          <a:solidFill>
                            <a:schemeClr val="bg1"/>
                          </a:solidFill>
                          <a:effectLst/>
                        </a:rPr>
                        <a:t>大項目</a:t>
                      </a:r>
                      <a:endParaRPr lang="ja-JP" altLang="en-US" sz="1100" b="1" i="0" u="none" strike="noStrike">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fontAlgn="ctr"/>
                      <a:r>
                        <a:rPr lang="ja-JP" altLang="en-US" sz="1100" b="1" i="0" u="none" strike="noStrike">
                          <a:solidFill>
                            <a:schemeClr val="bg1"/>
                          </a:solidFill>
                          <a:effectLst/>
                        </a:rPr>
                        <a:t>小項目</a:t>
                      </a:r>
                      <a:endParaRPr lang="ja-JP" altLang="en-US" sz="1100" b="1" i="0" u="none" strike="noStrike">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285495">
                <a:tc rowSpan="2">
                  <a:txBody>
                    <a:bodyPr/>
                    <a:lstStyle/>
                    <a:p>
                      <a:pPr algn="l" fontAlgn="ctr"/>
                      <a:r>
                        <a:rPr lang="en-US" altLang="ja-JP" sz="1050" i="0" u="none" strike="noStrike">
                          <a:effectLst/>
                        </a:rPr>
                        <a:t>Ⅰ</a:t>
                      </a:r>
                      <a:r>
                        <a:rPr lang="ja-JP" altLang="en-US" sz="1050" i="0" u="none" strike="noStrike">
                          <a:effectLst/>
                        </a:rPr>
                        <a:t>．人件費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algn="ctr" fontAlgn="ctr"/>
                      <a:r>
                        <a:rPr lang="ja-JP" altLang="en-US" sz="1100" i="0" u="none" strike="noStrike">
                          <a:effectLst/>
                        </a:rPr>
                        <a:t>　</a:t>
                      </a:r>
                      <a:endPar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プロジェクトマネージャー　：○○円</a:t>
                      </a:r>
                      <a:r>
                        <a:rPr lang="en-US" altLang="ja-JP" sz="1050" i="0" u="none" strike="noStrike">
                          <a:solidFill>
                            <a:srgbClr val="FF0000"/>
                          </a:solidFill>
                          <a:effectLst/>
                        </a:rPr>
                        <a:t>×○○</a:t>
                      </a:r>
                      <a:r>
                        <a:rPr lang="ja-JP" altLang="en-US" sz="1050" i="0" u="none" strike="noStrike">
                          <a:solidFill>
                            <a:srgbClr val="FF0000"/>
                          </a:solidFill>
                          <a:effectLst/>
                        </a:rPr>
                        <a:t>日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コーディネーター　：○○円</a:t>
                      </a:r>
                      <a:r>
                        <a:rPr lang="en-US" altLang="ja-JP" sz="1050" i="0" u="none" strike="noStrike">
                          <a:solidFill>
                            <a:srgbClr val="FF0000"/>
                          </a:solidFill>
                          <a:effectLst/>
                        </a:rPr>
                        <a:t>×○○</a:t>
                      </a:r>
                      <a:r>
                        <a:rPr lang="ja-JP" altLang="en-US" sz="1050" i="0" u="none" strike="noStrike">
                          <a:solidFill>
                            <a:srgbClr val="FF0000"/>
                          </a:solidFill>
                          <a:effectLst/>
                        </a:rPr>
                        <a:t>日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565703">
                <a:tc rowSpan="8">
                  <a:txBody>
                    <a:bodyPr/>
                    <a:lstStyle/>
                    <a:p>
                      <a:pPr algn="l" fontAlgn="ctr"/>
                      <a:r>
                        <a:rPr lang="en-US" altLang="ja-JP" sz="1050" i="0" u="none" strike="noStrike">
                          <a:effectLst/>
                        </a:rPr>
                        <a:t>Ⅱ</a:t>
                      </a:r>
                      <a:r>
                        <a:rPr lang="ja-JP" altLang="en-US" sz="1050" i="0" u="none" strike="noStrike" err="1">
                          <a:effectLst/>
                        </a:rPr>
                        <a:t>．</a:t>
                      </a:r>
                      <a:r>
                        <a:rPr lang="ja-JP" altLang="en-US" sz="1050" i="0" u="none" strike="noStrike">
                          <a:effectLst/>
                        </a:rPr>
                        <a:t>事業費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旅費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プロジェクトマネージャー：</a:t>
                      </a:r>
                      <a:r>
                        <a:rPr lang="zh-CN" altLang="en-US" sz="1050" i="0" u="none" strike="noStrike">
                          <a:solidFill>
                            <a:srgbClr val="FF0000"/>
                          </a:solidFill>
                          <a:effectLst/>
                        </a:rPr>
                        <a:t>（国内）　○○円</a:t>
                      </a:r>
                      <a:r>
                        <a:rPr lang="en-US" altLang="zh-CN" sz="1050" i="0" u="none" strike="noStrike">
                          <a:solidFill>
                            <a:srgbClr val="FF0000"/>
                          </a:solidFill>
                          <a:effectLst/>
                        </a:rPr>
                        <a:t>×○</a:t>
                      </a:r>
                      <a:r>
                        <a:rPr lang="zh-CN" altLang="en-US" sz="1050" i="0" u="none" strike="noStrike">
                          <a:solidFill>
                            <a:srgbClr val="FF0000"/>
                          </a:solidFill>
                          <a:effectLst/>
                        </a:rPr>
                        <a:t>人</a:t>
                      </a:r>
                      <a:r>
                        <a:rPr lang="en-US" altLang="zh-CN" sz="1050" i="0" u="none" strike="noStrike">
                          <a:solidFill>
                            <a:srgbClr val="FF0000"/>
                          </a:solidFill>
                          <a:effectLst/>
                        </a:rPr>
                        <a:t>×○</a:t>
                      </a:r>
                      <a:r>
                        <a:rPr lang="zh-CN" altLang="en-US" sz="1050" i="0" u="none" strike="noStrike">
                          <a:solidFill>
                            <a:srgbClr val="FF0000"/>
                          </a:solidFill>
                          <a:effectLst/>
                        </a:rPr>
                        <a:t>回　　○○円</a:t>
                      </a:r>
                      <a:endParaRPr lang="zh-CN"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コーディネーター：</a:t>
                      </a:r>
                      <a:r>
                        <a:rPr lang="zh-CN" altLang="en-US" sz="1050" i="0" u="none" strike="noStrike">
                          <a:solidFill>
                            <a:srgbClr val="FF0000"/>
                          </a:solidFill>
                          <a:effectLst/>
                        </a:rPr>
                        <a:t>（国内）　○○円</a:t>
                      </a:r>
                      <a:r>
                        <a:rPr lang="en-US" altLang="zh-CN" sz="1050" i="0" u="none" strike="noStrike">
                          <a:solidFill>
                            <a:srgbClr val="FF0000"/>
                          </a:solidFill>
                          <a:effectLst/>
                        </a:rPr>
                        <a:t>×○</a:t>
                      </a:r>
                      <a:r>
                        <a:rPr lang="zh-CN" altLang="en-US" sz="1050" i="0" u="none" strike="noStrike">
                          <a:solidFill>
                            <a:srgbClr val="FF0000"/>
                          </a:solidFill>
                          <a:effectLst/>
                        </a:rPr>
                        <a:t>人</a:t>
                      </a:r>
                      <a:r>
                        <a:rPr lang="en-US" altLang="zh-CN" sz="1050" i="0" u="none" strike="noStrike">
                          <a:solidFill>
                            <a:srgbClr val="FF0000"/>
                          </a:solidFill>
                          <a:effectLst/>
                        </a:rPr>
                        <a:t>×○</a:t>
                      </a:r>
                      <a:r>
                        <a:rPr lang="zh-CN" altLang="en-US" sz="1050" i="0" u="none" strike="noStrike">
                          <a:solidFill>
                            <a:srgbClr val="FF0000"/>
                          </a:solidFill>
                          <a:effectLst/>
                        </a:rPr>
                        <a:t>回　　○○円</a:t>
                      </a:r>
                      <a:endParaRPr lang="en-US" altLang="zh-CN" sz="1050" i="0" u="none" strike="noStrike">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専門家：</a:t>
                      </a:r>
                      <a:r>
                        <a:rPr lang="zh-CN" altLang="en-US" sz="1050" i="0" u="none" strike="noStrike">
                          <a:solidFill>
                            <a:srgbClr val="FF0000"/>
                          </a:solidFill>
                          <a:effectLst/>
                        </a:rPr>
                        <a:t>（国内）　○○円</a:t>
                      </a:r>
                      <a:r>
                        <a:rPr lang="en-US" altLang="zh-CN" sz="1050" i="0" u="none" strike="noStrike">
                          <a:solidFill>
                            <a:srgbClr val="FF0000"/>
                          </a:solidFill>
                          <a:effectLst/>
                        </a:rPr>
                        <a:t>×○</a:t>
                      </a:r>
                      <a:r>
                        <a:rPr lang="zh-CN" altLang="en-US" sz="1050" i="0" u="none" strike="noStrike">
                          <a:solidFill>
                            <a:srgbClr val="FF0000"/>
                          </a:solidFill>
                          <a:effectLst/>
                        </a:rPr>
                        <a:t>人</a:t>
                      </a:r>
                      <a:r>
                        <a:rPr lang="en-US" altLang="zh-CN" sz="1050" i="0" u="none" strike="noStrike">
                          <a:solidFill>
                            <a:srgbClr val="FF0000"/>
                          </a:solidFill>
                          <a:effectLst/>
                        </a:rPr>
                        <a:t>×○</a:t>
                      </a:r>
                      <a:r>
                        <a:rPr lang="zh-CN" altLang="en-US" sz="1050" i="0" u="none" strike="noStrike">
                          <a:solidFill>
                            <a:srgbClr val="FF0000"/>
                          </a:solidFill>
                          <a:effectLst/>
                        </a:rPr>
                        <a:t>回　　○○円</a:t>
                      </a:r>
                      <a:endParaRPr lang="en-US" altLang="ja-JP" sz="1050" i="0" u="none" strike="noStrike">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50" i="0" u="none" strike="noStrike">
                          <a:solidFill>
                            <a:srgbClr val="FF0000"/>
                          </a:solidFill>
                          <a:effectLst/>
                        </a:rPr>
                        <a:t>※</a:t>
                      </a:r>
                      <a:r>
                        <a:rPr lang="ja-JP" altLang="en-US" sz="1050" i="0" u="none" strike="noStrike">
                          <a:solidFill>
                            <a:srgbClr val="FF0000"/>
                          </a:solidFill>
                          <a:effectLst/>
                        </a:rPr>
                        <a:t>旅程も具体的（都市名等）に記載すること。</a:t>
                      </a:r>
                      <a:endParaRPr lang="ja-JP"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a:effectLst/>
                        </a:rPr>
                        <a:t>会場費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○○説明会会場費　　○○円</a:t>
                      </a:r>
                      <a:r>
                        <a:rPr lang="en-US" altLang="ja-JP" sz="1050" i="0" u="none" strike="noStrike">
                          <a:solidFill>
                            <a:srgbClr val="FF0000"/>
                          </a:solidFill>
                          <a:effectLst/>
                        </a:rPr>
                        <a:t>×○</a:t>
                      </a:r>
                      <a:r>
                        <a:rPr lang="ja-JP" altLang="en-US" sz="1050" i="0" u="none" strike="noStrike">
                          <a:solidFill>
                            <a:srgbClr val="FF0000"/>
                          </a:solidFill>
                          <a:effectLst/>
                        </a:rPr>
                        <a:t>回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a:effectLst/>
                        </a:rPr>
                        <a:t>謝金</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○○円</a:t>
                      </a:r>
                      <a:r>
                        <a:rPr lang="en-US" altLang="ja-JP" sz="1050" i="0" u="none" strike="noStrike">
                          <a:solidFill>
                            <a:srgbClr val="FF0000"/>
                          </a:solidFill>
                          <a:effectLst/>
                        </a:rPr>
                        <a:t>×○</a:t>
                      </a:r>
                      <a:r>
                        <a:rPr lang="ja-JP" altLang="en-US" sz="1050" i="0" u="none" strike="noStrike">
                          <a:solidFill>
                            <a:srgbClr val="FF0000"/>
                          </a:solidFill>
                          <a:effectLst/>
                        </a:rPr>
                        <a:t>回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rPr>
                        <a:t>備品費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リース代　○○円</a:t>
                      </a:r>
                      <a:r>
                        <a:rPr lang="en-US" altLang="ja-JP" sz="1050" i="0" u="none" strike="noStrike">
                          <a:solidFill>
                            <a:srgbClr val="FF0000"/>
                          </a:solidFill>
                          <a:effectLst/>
                        </a:rPr>
                        <a:t>×</a:t>
                      </a:r>
                      <a:r>
                        <a:rPr lang="ja-JP" altLang="en-US" sz="1050" i="0" u="none" strike="noStrike">
                          <a:solidFill>
                            <a:srgbClr val="FF0000"/>
                          </a:solidFill>
                          <a:effectLst/>
                        </a:rPr>
                        <a:t>○ヶ月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rPr>
                        <a:t>消耗品費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○○円</a:t>
                      </a:r>
                      <a:r>
                        <a:rPr lang="en-US" altLang="ja-JP" sz="1050" i="0" u="none" strike="noStrike">
                          <a:solidFill>
                            <a:srgbClr val="FF0000"/>
                          </a:solidFill>
                          <a:effectLst/>
                        </a:rPr>
                        <a:t>×○○</a:t>
                      </a:r>
                      <a:r>
                        <a:rPr lang="ja-JP" altLang="en-US" sz="1050" i="0" u="none" strike="noStrike">
                          <a:solidFill>
                            <a:srgbClr val="FF0000"/>
                          </a:solidFill>
                          <a:effectLst/>
                        </a:rPr>
                        <a:t>冊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85495">
                <a:tc vMerge="1">
                  <a:txBody>
                    <a:bodyPr/>
                    <a:lstStyle/>
                    <a:p>
                      <a:endParaRPr kumimoji="1" lang="ja-JP" altLang="en-US"/>
                    </a:p>
                  </a:txBody>
                  <a:tcPr/>
                </a:tc>
                <a:tc>
                  <a:txBody>
                    <a:bodyPr/>
                    <a:lstStyle/>
                    <a:p>
                      <a:pPr algn="l" fontAlgn="ctr"/>
                      <a:r>
                        <a:rPr lang="ja-JP" altLang="en-US" sz="1050" i="0" u="none" strike="noStrike">
                          <a:effectLst/>
                        </a:rPr>
                        <a:t>印刷製本費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説明会資料　○○円</a:t>
                      </a:r>
                      <a:r>
                        <a:rPr lang="en-US" altLang="ja-JP" sz="1050" i="0" u="none" strike="noStrike">
                          <a:solidFill>
                            <a:srgbClr val="FF0000"/>
                          </a:solidFill>
                          <a:effectLst/>
                        </a:rPr>
                        <a:t>×○○</a:t>
                      </a:r>
                      <a:r>
                        <a:rPr lang="ja-JP" altLang="en-US" sz="1050" i="0" u="none" strike="noStrike">
                          <a:solidFill>
                            <a:srgbClr val="FF0000"/>
                          </a:solidFill>
                          <a:effectLst/>
                        </a:rPr>
                        <a:t>冊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85495">
                <a:tc vMerge="1">
                  <a:txBody>
                    <a:bodyPr/>
                    <a:lstStyle/>
                    <a:p>
                      <a:endParaRPr kumimoji="1" lang="ja-JP" altLang="en-US"/>
                    </a:p>
                  </a:txBody>
                  <a:tcPr/>
                </a:tc>
                <a:tc>
                  <a:txBody>
                    <a:bodyPr/>
                    <a:lstStyle/>
                    <a:p>
                      <a:pPr algn="l" fontAlgn="ctr"/>
                      <a:r>
                        <a:rPr lang="zh-TW" altLang="en-US" sz="1050" i="0" u="none" strike="noStrike">
                          <a:effectLst/>
                        </a:rPr>
                        <a:t>補助職員人件費</a:t>
                      </a:r>
                      <a:endParaRPr lang="zh-TW"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a:solidFill>
                            <a:srgbClr val="FF0000"/>
                          </a:solidFill>
                          <a:effectLst/>
                        </a:rPr>
                        <a:t>○○等実施アルバイト：○○円</a:t>
                      </a:r>
                      <a:r>
                        <a:rPr lang="en-US" altLang="ja-JP" sz="1050" i="0" u="none" strike="noStrike">
                          <a:solidFill>
                            <a:srgbClr val="FF0000"/>
                          </a:solidFill>
                          <a:effectLst/>
                        </a:rPr>
                        <a:t>×○</a:t>
                      </a:r>
                      <a:r>
                        <a:rPr lang="ja-JP" altLang="en-US" sz="1050" i="0" u="none" strike="noStrike">
                          <a:solidFill>
                            <a:srgbClr val="FF0000"/>
                          </a:solidFill>
                          <a:effectLst/>
                        </a:rPr>
                        <a:t>人</a:t>
                      </a:r>
                      <a:r>
                        <a:rPr lang="en-US" altLang="ja-JP" sz="1050" i="0" u="none" strike="noStrike">
                          <a:solidFill>
                            <a:srgbClr val="FF0000"/>
                          </a:solidFill>
                          <a:effectLst/>
                        </a:rPr>
                        <a:t>×○○</a:t>
                      </a:r>
                      <a:r>
                        <a:rPr lang="ja-JP" altLang="en-US" sz="1050" i="0" u="none" strike="noStrike">
                          <a:solidFill>
                            <a:srgbClr val="FF0000"/>
                          </a:solidFill>
                          <a:effectLst/>
                        </a:rPr>
                        <a:t>日　○○円</a:t>
                      </a: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425599">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a:effectLst/>
                        </a:rPr>
                        <a:t>その他諸経費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a:solidFill>
                            <a:srgbClr val="FF0000"/>
                          </a:solidFill>
                          <a:effectLst/>
                        </a:rPr>
                        <a:t>※</a:t>
                      </a:r>
                      <a:r>
                        <a:rPr lang="ja-JP" altLang="en-US" sz="1050" i="0" u="none" strike="noStrike">
                          <a:solidFill>
                            <a:srgbClr val="FF0000"/>
                          </a:solidFill>
                          <a:effectLst/>
                        </a:rPr>
                        <a:t>予定される項目を具体的に記載すること。</a:t>
                      </a:r>
                      <a:endParaRPr lang="en-US" altLang="ja-JP" sz="1050" b="0" i="0" u="none" strike="noStrike">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en-US" altLang="ja-JP" sz="1050" i="0" u="none" strike="noStrike">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r h="425599">
                <a:tc>
                  <a:txBody>
                    <a:bodyPr/>
                    <a:lstStyle/>
                    <a:p>
                      <a:pPr algn="l" fontAlgn="ctr"/>
                      <a:r>
                        <a:rPr lang="en-US" altLang="ja-JP" sz="1050" i="0" u="none" strike="noStrike">
                          <a:effectLst/>
                        </a:rPr>
                        <a:t>Ⅲ</a:t>
                      </a:r>
                      <a:r>
                        <a:rPr lang="ja-JP" altLang="en-US" sz="1050" i="0" u="none" strike="noStrike" err="1">
                          <a:effectLst/>
                        </a:rPr>
                        <a:t>．</a:t>
                      </a:r>
                      <a:r>
                        <a:rPr lang="ja-JP" altLang="en-US" sz="1050" i="0" u="none" strike="noStrike">
                          <a:effectLst/>
                        </a:rPr>
                        <a:t>再委託・外注費</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a:solidFill>
                            <a:srgbClr val="FF0000"/>
                          </a:solidFill>
                          <a:effectLst/>
                        </a:rPr>
                        <a:t>※</a:t>
                      </a:r>
                      <a:r>
                        <a:rPr lang="ja-JP" altLang="en-US" sz="1050" i="0" u="none" strike="noStrike">
                          <a:solidFill>
                            <a:srgbClr val="FF0000"/>
                          </a:solidFill>
                          <a:effectLst/>
                        </a:rPr>
                        <a:t>予定される内容及びその積算を具体的に記載すること。</a:t>
                      </a:r>
                      <a:endParaRPr lang="en-US" altLang="ja-JP" sz="1050" b="0" i="0" u="none" strike="noStrike">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ja-JP"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2"/>
                  </a:ext>
                </a:extLst>
              </a:tr>
              <a:tr h="145391">
                <a:tc>
                  <a:txBody>
                    <a:bodyPr/>
                    <a:lstStyle/>
                    <a:p>
                      <a:pPr algn="l" fontAlgn="ctr"/>
                      <a:r>
                        <a:rPr lang="en-US" altLang="zh-TW" sz="1050" i="0" u="none" strike="noStrike">
                          <a:effectLst/>
                        </a:rPr>
                        <a:t>Ⅳ</a:t>
                      </a:r>
                      <a:r>
                        <a:rPr lang="zh-TW" altLang="en-US" sz="1050" i="0" u="none" strike="noStrike">
                          <a:effectLst/>
                        </a:rPr>
                        <a:t>．一般管理費</a:t>
                      </a:r>
                      <a:endParaRPr lang="zh-TW"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a:solidFill>
                            <a:srgbClr val="FF0000"/>
                          </a:solidFill>
                          <a:effectLst/>
                        </a:rPr>
                        <a:t>※</a:t>
                      </a:r>
                      <a:r>
                        <a:rPr lang="zh-TW" altLang="en-US" sz="1050" i="0" u="none" strike="noStrike">
                          <a:solidFill>
                            <a:srgbClr val="FF0000"/>
                          </a:solidFill>
                          <a:effectLst/>
                        </a:rPr>
                        <a:t>（</a:t>
                      </a:r>
                      <a:r>
                        <a:rPr lang="en-US" altLang="zh-TW" sz="1050" i="0" u="none" strike="noStrike">
                          <a:solidFill>
                            <a:srgbClr val="FF0000"/>
                          </a:solidFill>
                          <a:effectLst/>
                        </a:rPr>
                        <a:t>Ⅰ</a:t>
                      </a:r>
                      <a:r>
                        <a:rPr lang="zh-TW" altLang="en-US" sz="1050" i="0" u="none" strike="noStrike">
                          <a:solidFill>
                            <a:srgbClr val="FF0000"/>
                          </a:solidFill>
                          <a:effectLst/>
                        </a:rPr>
                        <a:t>．人件費＋</a:t>
                      </a:r>
                      <a:r>
                        <a:rPr lang="en-US" altLang="zh-TW" sz="1050" i="0" u="none" strike="noStrike">
                          <a:solidFill>
                            <a:srgbClr val="FF0000"/>
                          </a:solidFill>
                          <a:effectLst/>
                        </a:rPr>
                        <a:t>Ⅱ</a:t>
                      </a:r>
                      <a:r>
                        <a:rPr lang="zh-TW" altLang="en-US" sz="1050" i="0" u="none" strike="noStrike">
                          <a:solidFill>
                            <a:srgbClr val="FF0000"/>
                          </a:solidFill>
                          <a:effectLst/>
                        </a:rPr>
                        <a:t>．事業費）</a:t>
                      </a:r>
                      <a:r>
                        <a:rPr lang="en-US" altLang="zh-TW" sz="1050" i="0" u="none" strike="noStrike">
                          <a:solidFill>
                            <a:srgbClr val="FF0000"/>
                          </a:solidFill>
                          <a:effectLst/>
                        </a:rPr>
                        <a:t>×</a:t>
                      </a:r>
                      <a:r>
                        <a:rPr lang="zh-TW" altLang="en-US" sz="1050" i="0" u="none" strike="noStrike">
                          <a:solidFill>
                            <a:srgbClr val="FF0000"/>
                          </a:solidFill>
                          <a:effectLst/>
                        </a:rPr>
                        <a:t>一般管理費率</a:t>
                      </a:r>
                      <a:endParaRPr lang="zh-TW"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3"/>
                  </a:ext>
                </a:extLst>
              </a:tr>
              <a:tr h="145391">
                <a:tc>
                  <a:txBody>
                    <a:bodyPr/>
                    <a:lstStyle/>
                    <a:p>
                      <a:pPr algn="r" fontAlgn="ctr"/>
                      <a:r>
                        <a:rPr lang="ja-JP" altLang="en-US" sz="1050" i="0" u="none" strike="noStrike">
                          <a:effectLst/>
                        </a:rPr>
                        <a:t>小計</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a:solidFill>
                            <a:srgbClr val="FF0000"/>
                          </a:solidFill>
                          <a:effectLst/>
                        </a:rPr>
                        <a:t>Ⅰ</a:t>
                      </a:r>
                      <a:r>
                        <a:rPr lang="zh-TW" altLang="en-US" sz="1050" i="0" u="none" strike="noStrike">
                          <a:solidFill>
                            <a:srgbClr val="FF0000"/>
                          </a:solidFill>
                          <a:effectLst/>
                        </a:rPr>
                        <a:t>．人件費＋</a:t>
                      </a:r>
                      <a:r>
                        <a:rPr lang="en-US" altLang="zh-TW" sz="1050" i="0" u="none" strike="noStrike">
                          <a:solidFill>
                            <a:srgbClr val="FF0000"/>
                          </a:solidFill>
                          <a:effectLst/>
                        </a:rPr>
                        <a:t>Ⅱ</a:t>
                      </a:r>
                      <a:r>
                        <a:rPr lang="zh-TW" altLang="en-US" sz="1050" i="0" u="none" strike="noStrike">
                          <a:solidFill>
                            <a:srgbClr val="FF0000"/>
                          </a:solidFill>
                          <a:effectLst/>
                        </a:rPr>
                        <a:t>．事業費＋</a:t>
                      </a:r>
                      <a:r>
                        <a:rPr lang="en-US" altLang="zh-TW" sz="1050" i="0" u="none" strike="noStrike">
                          <a:solidFill>
                            <a:srgbClr val="FF0000"/>
                          </a:solidFill>
                          <a:effectLst/>
                        </a:rPr>
                        <a:t>Ⅲ</a:t>
                      </a:r>
                      <a:r>
                        <a:rPr lang="zh-TW" altLang="en-US" sz="1050" i="0" u="none" strike="noStrike">
                          <a:solidFill>
                            <a:srgbClr val="FF0000"/>
                          </a:solidFill>
                          <a:effectLst/>
                        </a:rPr>
                        <a:t>．再委託費＋</a:t>
                      </a:r>
                      <a:r>
                        <a:rPr lang="en-US" altLang="zh-TW" sz="1050" i="0" u="none" strike="noStrike">
                          <a:solidFill>
                            <a:srgbClr val="FF0000"/>
                          </a:solidFill>
                          <a:effectLst/>
                        </a:rPr>
                        <a:t>Ⅳ</a:t>
                      </a:r>
                      <a:r>
                        <a:rPr lang="zh-TW" altLang="en-US" sz="1050" i="0" u="none" strike="noStrike">
                          <a:solidFill>
                            <a:srgbClr val="FF0000"/>
                          </a:solidFill>
                          <a:effectLst/>
                        </a:rPr>
                        <a:t>．一般管理費</a:t>
                      </a:r>
                      <a:endParaRPr lang="zh-TW"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4"/>
                  </a:ext>
                </a:extLst>
              </a:tr>
              <a:tr h="145391">
                <a:tc>
                  <a:txBody>
                    <a:bodyPr/>
                    <a:lstStyle/>
                    <a:p>
                      <a:pPr algn="l" fontAlgn="ctr"/>
                      <a:r>
                        <a:rPr lang="en-US" altLang="ja-JP" sz="1050" i="0" u="none" strike="noStrike">
                          <a:effectLst/>
                        </a:rPr>
                        <a:t>Ⅴ</a:t>
                      </a:r>
                      <a:r>
                        <a:rPr lang="ja-JP" altLang="en-US" sz="1050" i="0" u="none" strike="noStrike">
                          <a:effectLst/>
                        </a:rPr>
                        <a:t>．消費税額</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solidFill>
                            <a:srgbClr val="FF0000"/>
                          </a:solidFill>
                          <a:effectLst/>
                        </a:rPr>
                        <a:t>小計</a:t>
                      </a:r>
                      <a:r>
                        <a:rPr lang="en-US" altLang="ja-JP" sz="1050" i="0" u="none" strike="noStrike">
                          <a:solidFill>
                            <a:srgbClr val="FF0000"/>
                          </a:solidFill>
                          <a:effectLst/>
                        </a:rPr>
                        <a:t>×10</a:t>
                      </a:r>
                      <a:r>
                        <a:rPr lang="ja-JP" altLang="en-US" sz="1050" i="0" u="none" strike="noStrike">
                          <a:solidFill>
                            <a:srgbClr val="FF0000"/>
                          </a:solidFill>
                          <a:effectLst/>
                        </a:rPr>
                        <a:t>％</a:t>
                      </a:r>
                      <a:endParaRPr lang="ja-JP"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5"/>
                  </a:ext>
                </a:extLst>
              </a:tr>
              <a:tr h="288094">
                <a:tc>
                  <a:txBody>
                    <a:bodyPr/>
                    <a:lstStyle/>
                    <a:p>
                      <a:pPr algn="r" fontAlgn="ctr"/>
                      <a:r>
                        <a:rPr lang="ja-JP" altLang="en-US" sz="1050" b="1" i="0" u="none" strike="noStrike">
                          <a:effectLst/>
                        </a:rPr>
                        <a:t>合計（税込）</a:t>
                      </a:r>
                      <a:endParaRPr lang="ja-JP" altLang="en-US" sz="1050" b="1"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endParaRPr lang="ja-JP" altLang="en-US" sz="105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2009" name="正方形/長方形 34"/>
          <p:cNvSpPr/>
          <p:nvPr/>
        </p:nvSpPr>
        <p:spPr>
          <a:xfrm>
            <a:off x="315220" y="919753"/>
            <a:ext cx="8615376"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記載している費目は例示。募集要領９．（１）経費の区分に応じて必要経費を記載すること</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88</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3556906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（補足資料）今年度のその他申請状況</a:t>
            </a:r>
            <a:endParaRPr kumimoji="1" lang="ja-JP" altLang="en-US" sz="1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経済産業省</a:t>
            </a:r>
          </a:p>
        </p:txBody>
      </p:sp>
      <p:sp>
        <p:nvSpPr>
          <p:cNvPr id="2022" name="Rectangle 66"/>
          <p:cNvSpPr>
            <a:spLocks noChangeArrowheads="1"/>
          </p:cNvSpPr>
          <p:nvPr/>
        </p:nvSpPr>
        <p:spPr>
          <a:xfrm>
            <a:off x="171475" y="1169229"/>
            <a:ext cx="8826633" cy="2002639"/>
          </a:xfrm>
          <a:prstGeom prst="rect">
            <a:avLst/>
          </a:prstGeom>
          <a:noFill/>
          <a:ln w="6350">
            <a:solidFill>
              <a:schemeClr val="bg2"/>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0" fontAlgn="base"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今年度、他省庁又は地方自治体における他の補助事業や委託事業等、重複して申請中又は申請予定のものがあればその内容を記載すること</a:t>
            </a:r>
            <a:endParaRPr kumimoji="1" lang="ja-JP" altLang="ja-JP" sz="1100" b="0" i="0" u="none" strike="noStrike" kern="100" cap="none" spc="0" normalizeH="0" baseline="0" noProof="0">
              <a:ln>
                <a:noFill/>
              </a:ln>
              <a:solidFill>
                <a:srgbClr val="FF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23" name="Text Box 4"/>
          <p:cNvSpPr txBox="1">
            <a:spLocks noChangeArrowheads="1"/>
          </p:cNvSpPr>
          <p:nvPr/>
        </p:nvSpPr>
        <p:spPr>
          <a:xfrm>
            <a:off x="171475" y="717270"/>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その他申請状況</a:t>
            </a:r>
            <a:r>
              <a:rPr kumimoji="1" lang="en-US" altLang="ja-JP"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89</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287076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４．合同審査評価ポイントへの該当性　</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80528" y="608682"/>
            <a:ext cx="8496944" cy="600164"/>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（１）合同審査評価ポイントへの該当性</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事業毎の評価基準のほか、合同審査会では以下のポイントを評価する。</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該当する項目に〇をつけること</a:t>
            </a:r>
          </a:p>
        </p:txBody>
      </p:sp>
      <p:graphicFrame>
        <p:nvGraphicFramePr>
          <p:cNvPr id="14" name="表 12"/>
          <p:cNvGraphicFramePr>
            <a:graphicFrameLocks noGrp="1"/>
          </p:cNvGraphicFramePr>
          <p:nvPr/>
        </p:nvGraphicFramePr>
        <p:xfrm>
          <a:off x="214138" y="1208846"/>
          <a:ext cx="8775590" cy="1828800"/>
        </p:xfrm>
        <a:graphic>
          <a:graphicData uri="http://schemas.openxmlformats.org/drawingml/2006/table">
            <a:tbl>
              <a:tblPr firstRow="1" bandRow="1">
                <a:tableStyleId>{5940675A-B579-460E-94D1-54222C63F5DA}</a:tableStyleId>
              </a:tblPr>
              <a:tblGrid>
                <a:gridCol w="8270406">
                  <a:extLst>
                    <a:ext uri="{9D8B030D-6E8A-4147-A177-3AD203B41FA5}">
                      <a16:colId xmlns:a16="http://schemas.microsoft.com/office/drawing/2014/main" val="20000"/>
                    </a:ext>
                  </a:extLst>
                </a:gridCol>
                <a:gridCol w="505184">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63819935"/>
                  </a:ext>
                </a:extLst>
              </a:tr>
              <a:tr h="273600">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④データ連携基盤（都市</a:t>
                      </a:r>
                      <a:r>
                        <a:rPr kumimoji="1" lang="en-US" altLang="ja-JP" sz="1200">
                          <a:solidFill>
                            <a:schemeClr val="tx1"/>
                          </a:solidFill>
                          <a:latin typeface="Meiryo UI" panose="020B0604030504040204" pitchFamily="50" charset="-128"/>
                          <a:ea typeface="Meiryo UI" panose="020B0604030504040204" pitchFamily="50" charset="-128"/>
                        </a:rPr>
                        <a:t>OS</a:t>
                      </a:r>
                      <a:r>
                        <a:rPr kumimoji="1" lang="ja-JP" altLang="en-US" sz="1200">
                          <a:solidFill>
                            <a:schemeClr val="tx1"/>
                          </a:solidFill>
                          <a:latin typeface="Meiryo UI" panose="020B0604030504040204" pitchFamily="50" charset="-128"/>
                          <a:ea typeface="Meiryo UI" panose="020B0604030504040204" pitchFamily="50" charset="-128"/>
                        </a:rPr>
                        <a:t>等）を構築している案件、又は構築予定の案件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238929">
                <a:tc>
                  <a:txBody>
                    <a:bodyPr/>
                    <a:lstStyle/>
                    <a:p>
                      <a:r>
                        <a:rPr kumimoji="1" lang="ja-JP" altLang="en-US" sz="1200">
                          <a:solidFill>
                            <a:schemeClr val="tx1"/>
                          </a:solidFill>
                          <a:latin typeface="Meiryo UI"/>
                          <a:ea typeface="Meiryo UI"/>
                        </a:rPr>
                        <a:t>⑤作成する</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を公開又は公開予定の案件（応募者が</a:t>
                      </a:r>
                      <a:r>
                        <a:rPr kumimoji="1" lang="en-US" altLang="ja-JP" sz="1200">
                          <a:solidFill>
                            <a:schemeClr val="tx1"/>
                          </a:solidFill>
                          <a:latin typeface="Meiryo UI"/>
                          <a:ea typeface="Meiryo UI"/>
                        </a:rPr>
                        <a:t>HP</a:t>
                      </a:r>
                      <a:r>
                        <a:rPr kumimoji="1" lang="ja-JP" altLang="en-US" sz="1200">
                          <a:solidFill>
                            <a:schemeClr val="tx1"/>
                          </a:solidFill>
                          <a:latin typeface="Meiryo UI"/>
                          <a:ea typeface="Meiryo UI"/>
                        </a:rPr>
                        <a:t>に</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を公開すると供に、スマートシティ官民連携プラットフォームサイト上にその</a:t>
                      </a:r>
                      <a:r>
                        <a:rPr kumimoji="1" lang="en-US" altLang="ja-JP" sz="1200">
                          <a:solidFill>
                            <a:schemeClr val="tx1"/>
                          </a:solidFill>
                          <a:latin typeface="Meiryo UI"/>
                          <a:ea typeface="Meiryo UI"/>
                        </a:rPr>
                        <a:t>URL</a:t>
                      </a:r>
                      <a:r>
                        <a:rPr kumimoji="1" lang="ja-JP" altLang="en-US" sz="1200">
                          <a:solidFill>
                            <a:schemeClr val="tx1"/>
                          </a:solidFill>
                          <a:latin typeface="Meiryo UI"/>
                          <a:ea typeface="Meiryo UI"/>
                        </a:rPr>
                        <a:t>を公開すること）</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6"/>
                  </a:ext>
                </a:extLst>
              </a:tr>
            </a:tbl>
          </a:graphicData>
        </a:graphic>
      </p:graphicFrame>
      <p:sp>
        <p:nvSpPr>
          <p:cNvPr id="2" name="テキスト ボックス 1">
            <a:extLst>
              <a:ext uri="{FF2B5EF4-FFF2-40B4-BE49-F238E27FC236}">
                <a16:creationId xmlns:a16="http://schemas.microsoft.com/office/drawing/2014/main" id="{EFB42B09-46F3-C1BD-DDA9-2CA72E47795B}"/>
              </a:ext>
            </a:extLst>
          </p:cNvPr>
          <p:cNvSpPr txBox="1"/>
          <p:nvPr/>
        </p:nvSpPr>
        <p:spPr>
          <a:xfrm>
            <a:off x="-119324" y="3157878"/>
            <a:ext cx="8939796"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（２）</a:t>
            </a: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関連する国の支援事業の採択実績　</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該当する国の支援事業がない場合は記入不要</a:t>
            </a:r>
            <a:endParaRPr kumimoji="1" lang="en-US" altLang="ja-JP"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4" name="表 12">
            <a:extLst>
              <a:ext uri="{FF2B5EF4-FFF2-40B4-BE49-F238E27FC236}">
                <a16:creationId xmlns:a16="http://schemas.microsoft.com/office/drawing/2014/main" id="{E29CFFC7-A244-3C06-2BA3-9B3747F77F90}"/>
              </a:ext>
            </a:extLst>
          </p:cNvPr>
          <p:cNvGraphicFramePr>
            <a:graphicFrameLocks noGrp="1"/>
          </p:cNvGraphicFramePr>
          <p:nvPr/>
        </p:nvGraphicFramePr>
        <p:xfrm>
          <a:off x="214138" y="3585887"/>
          <a:ext cx="8775590" cy="1097280"/>
        </p:xfrm>
        <a:graphic>
          <a:graphicData uri="http://schemas.openxmlformats.org/drawingml/2006/table">
            <a:tbl>
              <a:tblPr firstRow="1" bandRow="1">
                <a:tableStyleId>{5940675A-B579-460E-94D1-54222C63F5DA}</a:tableStyleId>
              </a:tblPr>
              <a:tblGrid>
                <a:gridCol w="3421758">
                  <a:extLst>
                    <a:ext uri="{9D8B030D-6E8A-4147-A177-3AD203B41FA5}">
                      <a16:colId xmlns:a16="http://schemas.microsoft.com/office/drawing/2014/main" val="20000"/>
                    </a:ext>
                  </a:extLst>
                </a:gridCol>
                <a:gridCol w="2118165">
                  <a:extLst>
                    <a:ext uri="{9D8B030D-6E8A-4147-A177-3AD203B41FA5}">
                      <a16:colId xmlns:a16="http://schemas.microsoft.com/office/drawing/2014/main" val="2909948701"/>
                    </a:ext>
                  </a:extLst>
                </a:gridCol>
                <a:gridCol w="1008112">
                  <a:extLst>
                    <a:ext uri="{9D8B030D-6E8A-4147-A177-3AD203B41FA5}">
                      <a16:colId xmlns:a16="http://schemas.microsoft.com/office/drawing/2014/main" val="149445225"/>
                    </a:ext>
                  </a:extLst>
                </a:gridCol>
                <a:gridCol w="2227555">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国の支援事業の名称</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所管省庁等</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申請者</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採択年度</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67295386"/>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3" name="テキスト ボックス 2">
            <a:extLst>
              <a:ext uri="{FF2B5EF4-FFF2-40B4-BE49-F238E27FC236}">
                <a16:creationId xmlns:a16="http://schemas.microsoft.com/office/drawing/2014/main" id="{D481B9F8-4D28-F9FE-085B-63343B16A20B}"/>
              </a:ext>
            </a:extLst>
          </p:cNvPr>
          <p:cNvSpPr txBox="1"/>
          <p:nvPr/>
        </p:nvSpPr>
        <p:spPr>
          <a:xfrm>
            <a:off x="132035" y="4683167"/>
            <a:ext cx="8939796" cy="175432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（以下の記載要領は申請時に削除可）</a:t>
            </a:r>
            <a:endParaRPr kumimoji="1" lang="en-US" altLang="ja-JP"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評価ポイント②（施策間連携）及び③（地域間連携）に該当し、かつ、国の支援事業と連携を図る場合に、当該支援事業について記載する（加点の際の参考情報として活用する）。「国の支援事業」とは、様式「２．スマートシティ関連事業への応募状況」における５事業以外の事業とし、国の交付金、補助金、委託費等によるものとする（本事業の申請者以外の者が申請したものを含む）。　</a:t>
            </a:r>
            <a:endParaRPr kumimoji="1" lang="en-US" altLang="ja-JP"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併せて、次ページ「（３）合同審査評価ポイントを満たしている理由」に、これらの国の支援事業がどのように施策間連携や地域間連携に関わっているのかを記載する。</a:t>
            </a:r>
            <a:endParaRPr kumimoji="1" lang="en-US" altLang="ja-JP" sz="1400" b="0" i="0"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2645882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４．合同審査評価ポイントへの該当性　</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80528" y="608682"/>
            <a:ext cx="8496944"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（３）合同審査評価ポイントを満たしている理由</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Rectangle 66"/>
          <p:cNvSpPr>
            <a:spLocks noChangeArrowheads="1"/>
          </p:cNvSpPr>
          <p:nvPr/>
        </p:nvSpPr>
        <p:spPr>
          <a:xfrm>
            <a:off x="102102" y="977551"/>
            <a:ext cx="8939796" cy="5520442"/>
          </a:xfrm>
          <a:prstGeom prst="rect">
            <a:avLst/>
          </a:prstGeom>
          <a:noFill/>
          <a:ln w="28575">
            <a:solidFill>
              <a:schemeClr val="tx1"/>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記載欄が不足する場合はスライドを複写して最大２頁まで記載可、①～⑤の項目に対応して記載し、該当のない項目については記載不要</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①どのような点に新規性、先進性があり、また、横展開や本格普及にふさわしい事業であると考える理由を記載</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②連携する施策（分野）とともに、連携した取組により、例えば早期の目的の達成、コスト削減、職員の効率的な配置が可能となるなどの効果を記載</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③ 市町村を超えた地域間において連携している場合にその内容を記載（受益対象地域が複数市町村にまたがる場合や、他市町村のデータを活用する場合等を想定）</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④都市</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に該当する場合は、３特徴（相互運用性、データ流通、拡張容易性（ビルディングブロック））を満たしていることを示すこと。また、</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⑤既にＡＰＩを公開している場合は、</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を公開していることが確認できるウェブページの</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URL</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を記載、今後予定している場合は、公開時期を併せて記載</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242491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４．合同審査評価ポイントへの該当性　</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39072" y="966291"/>
            <a:ext cx="8496944" cy="600164"/>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（１）合同審査評価ポイントへの該当性</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事業毎の評価基準のほか、合同審査会では以下のポイントを評価する。</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該当する項目に〇をつけること。</a:t>
            </a:r>
          </a:p>
        </p:txBody>
      </p:sp>
      <p:graphicFrame>
        <p:nvGraphicFramePr>
          <p:cNvPr id="14" name="表 12"/>
          <p:cNvGraphicFramePr>
            <a:graphicFrameLocks noGrp="1"/>
          </p:cNvGraphicFramePr>
          <p:nvPr/>
        </p:nvGraphicFramePr>
        <p:xfrm>
          <a:off x="214138" y="1610863"/>
          <a:ext cx="8775590" cy="1828800"/>
        </p:xfrm>
        <a:graphic>
          <a:graphicData uri="http://schemas.openxmlformats.org/drawingml/2006/table">
            <a:tbl>
              <a:tblPr firstRow="1" bandRow="1">
                <a:tableStyleId>{5940675A-B579-460E-94D1-54222C63F5DA}</a:tableStyleId>
              </a:tblPr>
              <a:tblGrid>
                <a:gridCol w="8270406">
                  <a:extLst>
                    <a:ext uri="{9D8B030D-6E8A-4147-A177-3AD203B41FA5}">
                      <a16:colId xmlns:a16="http://schemas.microsoft.com/office/drawing/2014/main" val="20000"/>
                    </a:ext>
                  </a:extLst>
                </a:gridCol>
                <a:gridCol w="505184">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2"/>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3"/>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063819935"/>
                  </a:ext>
                </a:extLst>
              </a:tr>
              <a:tr h="273600">
                <a:tc>
                  <a:txBody>
                    <a:bodyPr/>
                    <a:lstStyle/>
                    <a:p>
                      <a:r>
                        <a:rPr kumimoji="1" lang="ja-JP" altLang="en-US" sz="1200">
                          <a:solidFill>
                            <a:schemeClr val="tx1"/>
                          </a:solidFill>
                          <a:latin typeface="Meiryo UI"/>
                          <a:ea typeface="Meiryo UI"/>
                        </a:rPr>
                        <a:t>④データ連携基盤（都市</a:t>
                      </a:r>
                      <a:r>
                        <a:rPr kumimoji="1" lang="en-US" altLang="ja-JP" sz="1200">
                          <a:solidFill>
                            <a:schemeClr val="tx1"/>
                          </a:solidFill>
                          <a:latin typeface="Meiryo UI"/>
                          <a:ea typeface="Meiryo UI"/>
                        </a:rPr>
                        <a:t>OS</a:t>
                      </a:r>
                      <a:r>
                        <a:rPr kumimoji="1" lang="ja-JP" altLang="en-US" sz="1200">
                          <a:solidFill>
                            <a:schemeClr val="tx1"/>
                          </a:solidFill>
                          <a:latin typeface="Meiryo UI"/>
                          <a:ea typeface="Meiryo UI"/>
                        </a:rPr>
                        <a:t>等）を構築している案件、又は構築予定の案件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4"/>
                  </a:ext>
                </a:extLst>
              </a:tr>
              <a:tr h="238929">
                <a:tc>
                  <a:txBody>
                    <a:bodyPr/>
                    <a:lstStyle/>
                    <a:p>
                      <a:r>
                        <a:rPr kumimoji="1" lang="ja-JP" altLang="en-US" sz="1200">
                          <a:solidFill>
                            <a:schemeClr val="tx1"/>
                          </a:solidFill>
                          <a:latin typeface="Meiryo UI"/>
                          <a:ea typeface="Meiryo UI"/>
                        </a:rPr>
                        <a:t>⑤作成する</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を公開又は公開予定の案件（応募者が</a:t>
                      </a:r>
                      <a:r>
                        <a:rPr kumimoji="1" lang="en-US" altLang="ja-JP" sz="1200">
                          <a:solidFill>
                            <a:schemeClr val="tx1"/>
                          </a:solidFill>
                          <a:latin typeface="Meiryo UI"/>
                          <a:ea typeface="Meiryo UI"/>
                        </a:rPr>
                        <a:t>HP</a:t>
                      </a:r>
                      <a:r>
                        <a:rPr kumimoji="1" lang="ja-JP" altLang="en-US" sz="1200">
                          <a:solidFill>
                            <a:schemeClr val="tx1"/>
                          </a:solidFill>
                          <a:latin typeface="Meiryo UI"/>
                          <a:ea typeface="Meiryo UI"/>
                        </a:rPr>
                        <a:t>に</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を公開すると供に、スマートシティ官民連携プラットフォームサイト上にその</a:t>
                      </a:r>
                      <a:r>
                        <a:rPr kumimoji="1" lang="en-US" altLang="ja-JP" sz="1200">
                          <a:solidFill>
                            <a:schemeClr val="tx1"/>
                          </a:solidFill>
                          <a:latin typeface="Meiryo UI"/>
                          <a:ea typeface="Meiryo UI"/>
                        </a:rPr>
                        <a:t>URL</a:t>
                      </a:r>
                      <a:r>
                        <a:rPr kumimoji="1" lang="ja-JP" altLang="en-US" sz="1200">
                          <a:solidFill>
                            <a:schemeClr val="tx1"/>
                          </a:solidFill>
                          <a:latin typeface="Meiryo UI"/>
                          <a:ea typeface="Meiryo UI"/>
                        </a:rPr>
                        <a:t>を公開すること）</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6"/>
                  </a:ext>
                </a:extLst>
              </a:tr>
            </a:tbl>
          </a:graphicData>
        </a:graphic>
      </p:graphicFrame>
      <p:sp>
        <p:nvSpPr>
          <p:cNvPr id="2" name="テキスト ボックス 1">
            <a:extLst>
              <a:ext uri="{FF2B5EF4-FFF2-40B4-BE49-F238E27FC236}">
                <a16:creationId xmlns:a16="http://schemas.microsoft.com/office/drawing/2014/main" id="{EFB42B09-46F3-C1BD-DDA9-2CA72E47795B}"/>
              </a:ext>
            </a:extLst>
          </p:cNvPr>
          <p:cNvSpPr txBox="1"/>
          <p:nvPr/>
        </p:nvSpPr>
        <p:spPr>
          <a:xfrm>
            <a:off x="-119324" y="3559895"/>
            <a:ext cx="8939796"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（２）関連する国の支援事業の採択実績　</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該当する国の支援事業がない場合は記入不要</a:t>
            </a:r>
            <a:endParaRPr kumimoji="1" lang="en-US" altLang="ja-JP"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4" name="表 12">
            <a:extLst>
              <a:ext uri="{FF2B5EF4-FFF2-40B4-BE49-F238E27FC236}">
                <a16:creationId xmlns:a16="http://schemas.microsoft.com/office/drawing/2014/main" id="{E29CFFC7-A244-3C06-2BA3-9B3747F77F90}"/>
              </a:ext>
            </a:extLst>
          </p:cNvPr>
          <p:cNvGraphicFramePr>
            <a:graphicFrameLocks noGrp="1"/>
          </p:cNvGraphicFramePr>
          <p:nvPr/>
        </p:nvGraphicFramePr>
        <p:xfrm>
          <a:off x="214138" y="3987904"/>
          <a:ext cx="8775590" cy="1463040"/>
        </p:xfrm>
        <a:graphic>
          <a:graphicData uri="http://schemas.openxmlformats.org/drawingml/2006/table">
            <a:tbl>
              <a:tblPr firstRow="1" bandRow="1">
                <a:tableStyleId>{5940675A-B579-460E-94D1-54222C63F5DA}</a:tableStyleId>
              </a:tblPr>
              <a:tblGrid>
                <a:gridCol w="3637782">
                  <a:extLst>
                    <a:ext uri="{9D8B030D-6E8A-4147-A177-3AD203B41FA5}">
                      <a16:colId xmlns:a16="http://schemas.microsoft.com/office/drawing/2014/main" val="20000"/>
                    </a:ext>
                  </a:extLst>
                </a:gridCol>
                <a:gridCol w="1902141">
                  <a:extLst>
                    <a:ext uri="{9D8B030D-6E8A-4147-A177-3AD203B41FA5}">
                      <a16:colId xmlns:a16="http://schemas.microsoft.com/office/drawing/2014/main" val="2909948701"/>
                    </a:ext>
                  </a:extLst>
                </a:gridCol>
                <a:gridCol w="1008112">
                  <a:extLst>
                    <a:ext uri="{9D8B030D-6E8A-4147-A177-3AD203B41FA5}">
                      <a16:colId xmlns:a16="http://schemas.microsoft.com/office/drawing/2014/main" val="946953878"/>
                    </a:ext>
                  </a:extLst>
                </a:gridCol>
                <a:gridCol w="2227555">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国の支援事業の名称</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所管省庁等</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申請者</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採択年度</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デジタル田園都市国家構想交付金</a:t>
                      </a:r>
                      <a:r>
                        <a:rPr kumimoji="1" lang="en-US" altLang="ja-JP" sz="1200" i="1">
                          <a:solidFill>
                            <a:schemeClr val="tx1"/>
                          </a:solidFill>
                          <a:latin typeface="ＭＳ ゴシック" panose="020B0609070205080204" pitchFamily="49" charset="-128"/>
                          <a:ea typeface="ＭＳ ゴシック" panose="020B0609070205080204" pitchFamily="49" charset="-128"/>
                        </a:rPr>
                        <a:t>Type</a:t>
                      </a:r>
                      <a:r>
                        <a:rPr kumimoji="1" lang="ja-JP" altLang="en-US" sz="1200" i="1">
                          <a:solidFill>
                            <a:schemeClr val="tx1"/>
                          </a:solidFill>
                          <a:latin typeface="ＭＳ ゴシック" panose="020B0609070205080204" pitchFamily="49" charset="-128"/>
                          <a:ea typeface="ＭＳ ゴシック" panose="020B0609070205080204" pitchFamily="49" charset="-128"/>
                        </a:rPr>
                        <a:t>２</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内閣官房</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本市</a:t>
                      </a:r>
                    </a:p>
                  </a:txBody>
                  <a:tcPr/>
                </a:tc>
                <a:tc>
                  <a:txBody>
                    <a:bodyPr/>
                    <a:lstStyle/>
                    <a:p>
                      <a:pPr algn="l"/>
                      <a:r>
                        <a:rPr kumimoji="1" lang="ja-JP" altLang="en-US" sz="1200" i="1">
                          <a:solidFill>
                            <a:schemeClr val="tx1"/>
                          </a:solidFill>
                          <a:latin typeface="ＭＳ ゴシック" panose="020B0609070205080204" pitchFamily="49" charset="-128"/>
                          <a:ea typeface="ＭＳ ゴシック" panose="020B0609070205080204" pitchFamily="49" charset="-128"/>
                        </a:rPr>
                        <a:t>令和５年度</a:t>
                      </a:r>
                    </a:p>
                  </a:txBody>
                  <a:tcPr/>
                </a:tc>
                <a:extLst>
                  <a:ext uri="{0D108BD9-81ED-4DB2-BD59-A6C34878D82A}">
                    <a16:rowId xmlns:a16="http://schemas.microsoft.com/office/drawing/2014/main" val="10002"/>
                  </a:ext>
                </a:extLst>
              </a:tr>
              <a:tr h="238929">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共創の場形成支援プログラム（</a:t>
                      </a:r>
                      <a:r>
                        <a:rPr kumimoji="1" lang="en-US" altLang="ja-JP" sz="1200" i="1">
                          <a:solidFill>
                            <a:schemeClr val="tx1"/>
                          </a:solidFill>
                          <a:latin typeface="ＭＳ ゴシック" panose="020B0609070205080204" pitchFamily="49" charset="-128"/>
                          <a:ea typeface="ＭＳ ゴシック" panose="020B0609070205080204" pitchFamily="49" charset="-128"/>
                        </a:rPr>
                        <a:t>COI-NEXT)</a:t>
                      </a:r>
                      <a:endParaRPr kumimoji="1" lang="ja-JP" altLang="en-US" sz="1200" i="1">
                        <a:solidFill>
                          <a:schemeClr val="tx1"/>
                        </a:solidFill>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文部科学省</a:t>
                      </a:r>
                      <a:endParaRPr kumimoji="1" lang="en-US" altLang="ja-JP" sz="1200" i="1">
                        <a:solidFill>
                          <a:schemeClr val="tx1"/>
                        </a:solidFill>
                        <a:latin typeface="ＭＳ ゴシック" panose="020B0609070205080204" pitchFamily="49" charset="-128"/>
                        <a:ea typeface="ＭＳ ゴシック" panose="020B0609070205080204" pitchFamily="49" charset="-128"/>
                      </a:endParaRPr>
                    </a:p>
                    <a:p>
                      <a:r>
                        <a:rPr kumimoji="1" lang="ja-JP" altLang="en-US" sz="1200" i="1">
                          <a:solidFill>
                            <a:schemeClr val="tx1"/>
                          </a:solidFill>
                          <a:latin typeface="ＭＳ ゴシック" panose="020B0609070205080204" pitchFamily="49" charset="-128"/>
                          <a:ea typeface="ＭＳ ゴシック" panose="020B0609070205080204" pitchFamily="49" charset="-128"/>
                        </a:rPr>
                        <a:t>（国立研究開発法人科学技術振興機構（</a:t>
                      </a:r>
                      <a:r>
                        <a:rPr kumimoji="1" lang="en-US" altLang="ja-JP" sz="1200" i="1">
                          <a:solidFill>
                            <a:schemeClr val="tx1"/>
                          </a:solidFill>
                          <a:latin typeface="ＭＳ ゴシック" panose="020B0609070205080204" pitchFamily="49" charset="-128"/>
                          <a:ea typeface="ＭＳ ゴシック" panose="020B0609070205080204" pitchFamily="49" charset="-128"/>
                        </a:rPr>
                        <a:t>JST</a:t>
                      </a:r>
                      <a:r>
                        <a:rPr kumimoji="1" lang="ja-JP" altLang="en-US" sz="1200" i="1">
                          <a:solidFill>
                            <a:schemeClr val="tx1"/>
                          </a:solidFill>
                          <a:latin typeface="ＭＳ ゴシック" panose="020B0609070205080204" pitchFamily="49" charset="-128"/>
                          <a:ea typeface="ＭＳ ゴシック" panose="020B0609070205080204" pitchFamily="49" charset="-128"/>
                        </a:rPr>
                        <a:t>））</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●●大学</a:t>
                      </a:r>
                    </a:p>
                  </a:txBody>
                  <a:tcPr/>
                </a:tc>
                <a:tc>
                  <a:txBody>
                    <a:bodyPr/>
                    <a:lstStyle/>
                    <a:p>
                      <a:pPr algn="l"/>
                      <a:r>
                        <a:rPr kumimoji="1" lang="ja-JP" altLang="en-US" sz="1200" i="1">
                          <a:solidFill>
                            <a:schemeClr val="tx1"/>
                          </a:solidFill>
                          <a:latin typeface="ＭＳ ゴシック" panose="020B0609070205080204" pitchFamily="49" charset="-128"/>
                          <a:ea typeface="ＭＳ ゴシック" panose="020B0609070205080204" pitchFamily="49" charset="-128"/>
                        </a:rPr>
                        <a:t>令和４年度</a:t>
                      </a:r>
                    </a:p>
                  </a:txBody>
                  <a:tcPr/>
                </a:tc>
                <a:extLst>
                  <a:ext uri="{0D108BD9-81ED-4DB2-BD59-A6C34878D82A}">
                    <a16:rowId xmlns:a16="http://schemas.microsoft.com/office/drawing/2014/main" val="4067295386"/>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5" name="テキスト ボックス 4">
            <a:extLst>
              <a:ext uri="{FF2B5EF4-FFF2-40B4-BE49-F238E27FC236}">
                <a16:creationId xmlns:a16="http://schemas.microsoft.com/office/drawing/2014/main" id="{1492F229-1D69-FDBB-098F-3CE9F36FE613}"/>
              </a:ext>
            </a:extLst>
          </p:cNvPr>
          <p:cNvSpPr txBox="1"/>
          <p:nvPr/>
        </p:nvSpPr>
        <p:spPr>
          <a:xfrm>
            <a:off x="6613464" y="651700"/>
            <a:ext cx="2376264" cy="584775"/>
          </a:xfrm>
          <a:prstGeom prst="rect">
            <a:avLst/>
          </a:prstGeom>
          <a:solidFill>
            <a:schemeClr val="bg1">
              <a:lumMod val="85000"/>
            </a:schemeClr>
          </a:solidFill>
          <a:ln>
            <a:solidFill>
              <a:schemeClr val="tx1"/>
            </a:solid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記載例</a:t>
            </a:r>
            <a:endParaRPr kumimoji="1" lang="en-US" altLang="ja-JP" sz="2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申請時にこのスライドは削除する</a:t>
            </a:r>
            <a:endPar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89681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４．合同審査評価ポイントへの該当性　</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32423" y="613276"/>
            <a:ext cx="4032448"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（３）合同審査評価ポイントを満たしている理由</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Rectangle 66"/>
          <p:cNvSpPr>
            <a:spLocks noChangeArrowheads="1"/>
          </p:cNvSpPr>
          <p:nvPr/>
        </p:nvSpPr>
        <p:spPr>
          <a:xfrm>
            <a:off x="102102" y="1340768"/>
            <a:ext cx="8939796" cy="5342114"/>
          </a:xfrm>
          <a:prstGeom prst="rect">
            <a:avLst/>
          </a:prstGeom>
          <a:noFill/>
          <a:ln w="28575">
            <a:solidFill>
              <a:schemeClr val="tx1"/>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①本事業は●●という点で前例がなく、新たなサービスの開発につながるものである。また、本事業において解決を目指す■■という課題は全国の地方都市で生じている共通の課題であることから、本事業で▲▲の点を確認し、その知見とともに事業の成果を横展開、本格普及させていく意義は大きい。</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②本事業は、本市における●●分野の■■データを活用して▲▲分野における●●という課題の解決を目指すものである。これにより、従来個々に進めていた施策を一体で行うことになるため、全体の作業期間の短縮や、■■の外部委託費用を一部削減することが可能となる。加えて、関係課による連携が強化され、緊急時においては▲▲の点で円滑な初動も可能となる。</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③ </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例１</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本事業は、令和５年度に本市が「デジタル田園都市国家構想交付金（デジタル実装</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Type</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２）」により整備したデータ連携基盤を活用し、隣接する●●町と共同で運用するものである。なお、将来的には、県下全市町村の▲▲データを活用しつつ、更に他地域への展開、連携を図る計画としている。</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例２</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本事業は、●●大学が平成４年度から継続中の「地域の場形成支援プログラム（</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COI-NEXT)</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による事業と役割分担を行いつつ進めるものであり、両事業の連携により■■の効果を高めるため、同プログラムにより構築されたプラットフォームにおいて本事業の計画を検討してきたところである。本事業の実施後は、プラットフォームにおいて、●●大学から技術的助言を得るとともに、民間企業、まちづくり支援団体、商店街組合等の意見を聞きながら事業の進捗管理を行う予定（詳細は「６．都市マネジメント（運営体制）参照）。</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④内閣府のスマートシティ・リファレンスアーキテクチャに準拠した都市</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FIWARE</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）を使用する予定であり、３特徴（相互運用性、データ流通、拡張容易性（ビルディングブロック））を満たしている（「９．都市</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」参照）。</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⑤本事業で活用する</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は本市の市民ポータルサイトで公開している。なお、●●に関する一部の</a:t>
            </a:r>
            <a:r>
              <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については、事業終了後、関係機関と調整の上、令和■年度を目途にスマートシティ官民連携プラットフォームでも公開する予定。</a:t>
            </a:r>
            <a:endParaRPr kumimoji="1" lang="en-US" altLang="ja-JP" sz="1400" b="0" i="1"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47DB23EC-E6A5-DB9C-CACB-5058A5F35C82}"/>
              </a:ext>
            </a:extLst>
          </p:cNvPr>
          <p:cNvSpPr txBox="1"/>
          <p:nvPr/>
        </p:nvSpPr>
        <p:spPr>
          <a:xfrm>
            <a:off x="6612041" y="649648"/>
            <a:ext cx="2376264" cy="584775"/>
          </a:xfrm>
          <a:prstGeom prst="rect">
            <a:avLst/>
          </a:prstGeom>
          <a:solidFill>
            <a:schemeClr val="bg1">
              <a:lumMod val="85000"/>
            </a:schemeClr>
          </a:solidFill>
          <a:ln>
            <a:solidFill>
              <a:schemeClr val="tx1"/>
            </a:solid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記載例</a:t>
            </a:r>
            <a:endParaRPr kumimoji="1" lang="en-US" altLang="ja-JP" sz="2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申請時にこのスライドは削除する</a:t>
            </a:r>
            <a:endParaRPr kumimoji="1" lang="en-US" altLang="ja-JP" sz="1200" b="0"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995728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107504" y="929277"/>
            <a:ext cx="8930607"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257"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５．スマートシティ戦略における位置づけ</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58" name="Text Box 4"/>
          <p:cNvSpPr txBox="1">
            <a:spLocks noChangeArrowheads="1"/>
          </p:cNvSpPr>
          <p:nvPr/>
        </p:nvSpPr>
        <p:spPr>
          <a:xfrm>
            <a:off x="107504" y="502711"/>
            <a:ext cx="8074465"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地域の課題</a:t>
            </a:r>
            <a:endPar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endParaRP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260" name="正方形/長方形 22"/>
          <p:cNvSpPr/>
          <p:nvPr/>
        </p:nvSpPr>
        <p:spPr>
          <a:xfrm>
            <a:off x="90767" y="908720"/>
            <a:ext cx="8418759"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提案内容を通じて解決を目指す地域の課題について記載すること</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261" name="正方形/長方形 1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262" name="Rectangle 66"/>
          <p:cNvSpPr>
            <a:spLocks noChangeArrowheads="1"/>
          </p:cNvSpPr>
          <p:nvPr/>
        </p:nvSpPr>
        <p:spPr>
          <a:xfrm>
            <a:off x="107504" y="3481538"/>
            <a:ext cx="8930607" cy="325983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263" name="Text Box 4"/>
          <p:cNvSpPr txBox="1">
            <a:spLocks noChangeArrowheads="1"/>
          </p:cNvSpPr>
          <p:nvPr/>
        </p:nvSpPr>
        <p:spPr>
          <a:xfrm>
            <a:off x="107504" y="3081427"/>
            <a:ext cx="8627825"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提案事業が達成に寄与するスマートシティの</a:t>
            </a:r>
            <a:r>
              <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rPr>
              <a:t>目標</a:t>
            </a:r>
            <a:r>
              <a:rPr kumimoji="1" lang="en-US" altLang="ja-JP" sz="2000" b="1" i="0" u="none" strike="noStrike" kern="1200" cap="none" spc="0" normalizeH="0" baseline="0" noProof="0">
                <a:ln>
                  <a:noFill/>
                </a:ln>
                <a:solidFill>
                  <a:srgbClr val="000000"/>
                </a:solidFill>
                <a:effectLst/>
                <a:uLnTx/>
                <a:uFillTx/>
                <a:latin typeface="ＭＳ Ｐゴシック"/>
                <a:ea typeface="ＭＳ Ｐゴシック"/>
                <a:cs typeface="+mn-cs"/>
              </a:rPr>
              <a:t>(KPI)</a:t>
            </a:r>
            <a:r>
              <a:rPr kumimoji="1" lang="ja-JP" altLang="en-US" sz="2000" b="1" i="0" u="none" strike="noStrike" kern="1200" cap="none" spc="0" normalizeH="0" baseline="0" noProof="0">
                <a:ln>
                  <a:noFill/>
                </a:ln>
                <a:solidFill>
                  <a:srgbClr val="000000"/>
                </a:solidFill>
                <a:effectLst/>
                <a:uLnTx/>
                <a:uFillTx/>
                <a:latin typeface="ＭＳ Ｐゴシック"/>
                <a:ea typeface="ＭＳ Ｐゴシック"/>
                <a:cs typeface="+mn-cs"/>
              </a:rPr>
              <a:t>とロジックモデル</a:t>
            </a:r>
          </a:p>
        </p:txBody>
      </p:sp>
      <p:sp>
        <p:nvSpPr>
          <p:cNvPr id="1264"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a:ln>
                <a:noFill/>
              </a:ln>
              <a:solidFill>
                <a:sysClr val="windowText" lastClr="000000"/>
              </a:solidFill>
              <a:effectLst/>
              <a:uLnTx/>
              <a:uFillTx/>
              <a:latin typeface="Arial"/>
              <a:ea typeface="ＭＳ Ｐゴシック"/>
              <a:cs typeface="+mn-cs"/>
            </a:endParaRPr>
          </a:p>
        </p:txBody>
      </p:sp>
      <p:sp>
        <p:nvSpPr>
          <p:cNvPr id="1265" name="正方形/長方形 17"/>
          <p:cNvSpPr/>
          <p:nvPr/>
        </p:nvSpPr>
        <p:spPr>
          <a:xfrm>
            <a:off x="72522" y="3496368"/>
            <a:ext cx="8930606" cy="1046440"/>
          </a:xfrm>
          <a:prstGeom prst="rect">
            <a:avLst/>
          </a:prstGeom>
        </p:spPr>
        <p:txBody>
          <a:bodyPr wrap="square">
            <a:spAutoFit/>
          </a:bodyPr>
          <a:lstStyle/>
          <a:p>
            <a:pPr marL="182563" marR="0" lvl="0" indent="-182563"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本事業を通じてどのように前項の「地域の課題」を解決し、それにより地域社会がどのように変化するのかを、ロジックモデルを用いて説明し、事業の成果を評価（確認）するための指標（</a:t>
            </a: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KPI</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※KPI</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の設定及び見直しにあたっては「スマートシティ施策の</a:t>
            </a: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KPI</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設定指針Ｖｅｒ２</a:t>
            </a: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０</a:t>
            </a: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を参照すること</a:t>
            </a:r>
            <a:endPar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en-GB"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https://www8.cao.go.jp/cstp/society5_0/smartcity/kpi.html</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a:t>
            </a:r>
            <a:endParaRPr kumimoji="1" lang="en-US" altLang="ja-JP" sz="12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「顔認証の実用化による公共交通の利便性向上と高齢者の外出促進」施策の例（設定指針 </a:t>
            </a:r>
            <a:r>
              <a:rPr kumimoji="1" lang="en-US" altLang="ja-JP"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P.2</a:t>
            </a:r>
            <a:r>
              <a:rPr kumimoji="1" lang="ja-JP" altLang="en-US" sz="11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267" name="テキスト 673"/>
          <p:cNvSpPr txBox="1"/>
          <p:nvPr/>
        </p:nvSpPr>
        <p:spPr>
          <a:xfrm>
            <a:off x="2483768" y="572972"/>
            <a:ext cx="6662429" cy="307777"/>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1" i="0" u="sng"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※各事業の応募書類にて必須でない場合も可能な限り作成をお願いします。</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72BEF263-E7F8-482B-8354-8C33DF007FD7}" type="slidenum">
              <a:rPr kumimoji="1" lang="en-US" altLang="ja-JP" sz="1480" b="0" i="0" u="none" strike="noStrike" kern="1200" cap="none" spc="0" normalizeH="0" baseline="0" noProof="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8</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pic>
        <p:nvPicPr>
          <p:cNvPr id="4" name="図 3">
            <a:extLst>
              <a:ext uri="{FF2B5EF4-FFF2-40B4-BE49-F238E27FC236}">
                <a16:creationId xmlns:a16="http://schemas.microsoft.com/office/drawing/2014/main" id="{937010CF-9493-C77B-8D2E-28759F61499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5861" y="4489153"/>
            <a:ext cx="5652278" cy="2219010"/>
          </a:xfrm>
          <a:prstGeom prst="rect">
            <a:avLst/>
          </a:prstGeom>
          <a:noFill/>
          <a:ln>
            <a:noFill/>
          </a:ln>
        </p:spPr>
      </p:pic>
    </p:spTree>
    <p:extLst>
      <p:ext uri="{BB962C8B-B14F-4D97-AF65-F5344CB8AC3E}">
        <p14:creationId xmlns:p14="http://schemas.microsoft.com/office/powerpoint/2010/main" val="3566915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６．都市マネジメント（運営体制）</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74" name="正方形/長方形 67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275" name="Text Box 4"/>
          <p:cNvSpPr txBox="1">
            <a:spLocks noChangeArrowheads="1"/>
          </p:cNvSpPr>
          <p:nvPr/>
        </p:nvSpPr>
        <p:spPr>
          <a:xfrm>
            <a:off x="107504" y="502711"/>
            <a:ext cx="3884240" cy="621709"/>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運営体制</a:t>
            </a:r>
          </a:p>
          <a:p>
            <a:pPr marL="238125" marR="0" lvl="0" indent="-238125" algn="l" defTabSz="914400" rtl="0" eaLnBrk="1" fontAlgn="base" latinLnBrk="0" hangingPunct="1">
              <a:lnSpc>
                <a:spcPct val="90000"/>
              </a:lnSpc>
              <a:spcBef>
                <a:spcPct val="0"/>
              </a:spcBef>
              <a:spcAft>
                <a:spcPct val="0"/>
              </a:spcAft>
              <a:buClrTx/>
              <a:buSzTx/>
              <a:buFont typeface="Wingdings" pitchFamily="2" charset="2"/>
              <a:buNone/>
              <a:tabLst/>
              <a:defRPr/>
            </a:pPr>
            <a:endPar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276" name="Rectangle 66"/>
          <p:cNvSpPr>
            <a:spLocks noChangeArrowheads="1"/>
          </p:cNvSpPr>
          <p:nvPr/>
        </p:nvSpPr>
        <p:spPr>
          <a:xfrm>
            <a:off x="223794" y="929277"/>
            <a:ext cx="8740694" cy="2931771"/>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277" name="表 3"/>
          <p:cNvGraphicFramePr>
            <a:graphicFrameLocks noGrp="1"/>
          </p:cNvGraphicFramePr>
          <p:nvPr/>
        </p:nvGraphicFramePr>
        <p:xfrm>
          <a:off x="221469" y="4359968"/>
          <a:ext cx="4278523" cy="1927276"/>
        </p:xfrm>
        <a:graphic>
          <a:graphicData uri="http://schemas.openxmlformats.org/drawingml/2006/table">
            <a:tbl>
              <a:tblPr/>
              <a:tblGrid>
                <a:gridCol w="246075">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3024336">
                  <a:extLst>
                    <a:ext uri="{9D8B030D-6E8A-4147-A177-3AD203B41FA5}">
                      <a16:colId xmlns:a16="http://schemas.microsoft.com/office/drawing/2014/main" val="20002"/>
                    </a:ext>
                  </a:extLst>
                </a:gridCol>
              </a:tblGrid>
              <a:tr h="365176">
                <a:tc>
                  <a:txBody>
                    <a:bodyPr/>
                    <a:lstStyle/>
                    <a:p>
                      <a:pPr marR="44450" indent="127000" algn="ctr">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en-US" altLang="ja-JP" sz="1000" kern="10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spcAft>
                          <a:spcPts val="0"/>
                        </a:spcAft>
                        <a:tabLst>
                          <a:tab pos="2700020" algn="ctr"/>
                          <a:tab pos="5400040" algn="r"/>
                        </a:tabLst>
                      </a:pPr>
                      <a:r>
                        <a:rPr lang="ja-JP" sz="800" i="1" kern="100">
                          <a:solidFill>
                            <a:srgbClr val="FF0000"/>
                          </a:solidFill>
                          <a:effectLst/>
                          <a:latin typeface="Meiryo UI" panose="020B0604030504040204" pitchFamily="50" charset="-128"/>
                          <a:ea typeface="ＭＳ ゴシック" panose="020B0609070205080204" pitchFamily="49" charset="-128"/>
                          <a:cs typeface="Meiryo UI" panose="020B0604030504040204" pitchFamily="50" charset="-128"/>
                        </a:rPr>
                        <a:t>※　体制図に対応した主体別に役割を明確に記入すること</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1</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△△市</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・事業計画の立案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・報告書の作成をはじめとする事業全般の管理・統括業務</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2</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××大学</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・事業実施に係るノウハウの提供</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3</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・システム設計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4</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a:ea typeface="ＭＳ ゴシック"/>
                          <a:cs typeface="Meiryo UI" panose="020B0604030504040204" pitchFamily="50" charset="-128"/>
                        </a:rPr>
                        <a:t>株式会社</a:t>
                      </a:r>
                      <a:r>
                        <a:rPr lang="en-US" sz="1000" kern="100">
                          <a:effectLst/>
                          <a:latin typeface="Meiryo UI"/>
                          <a:ea typeface="ＭＳ ゴシック"/>
                          <a:cs typeface="Meiryo UI" panose="020B0604030504040204" pitchFamily="50" charset="-128"/>
                        </a:rPr>
                        <a:t>××</a:t>
                      </a:r>
                      <a:endParaRPr lang="ja-JP" sz="1000" kern="100">
                        <a:effectLst/>
                        <a:latin typeface="Meiryo UI"/>
                        <a:ea typeface="ＭＳ ゴシック"/>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・データ提供</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78" name="Text Box 4"/>
          <p:cNvSpPr txBox="1">
            <a:spLocks noChangeArrowheads="1"/>
          </p:cNvSpPr>
          <p:nvPr/>
        </p:nvSpPr>
        <p:spPr>
          <a:xfrm>
            <a:off x="221469" y="4078737"/>
            <a:ext cx="3884240" cy="276999"/>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a:t>
            </a:r>
            <a:r>
              <a:rPr kumimoji="1" lang="ja-JP" altLang="en-US" sz="12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各主体の役割</a:t>
            </a:r>
            <a:r>
              <a:rPr kumimoji="1" lang="en-US" altLang="ja-JP" sz="12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a:t>
            </a:r>
            <a:endParaRPr kumimoji="1" lang="ja-JP" altLang="en-US" sz="105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1279" name="表 16"/>
          <p:cNvGraphicFramePr>
            <a:graphicFrameLocks noGrp="1"/>
          </p:cNvGraphicFramePr>
          <p:nvPr/>
        </p:nvGraphicFramePr>
        <p:xfrm>
          <a:off x="4644007" y="4359968"/>
          <a:ext cx="4339573" cy="1908142"/>
        </p:xfrm>
        <a:graphic>
          <a:graphicData uri="http://schemas.openxmlformats.org/drawingml/2006/table">
            <a:tbl>
              <a:tblPr/>
              <a:tblGrid>
                <a:gridCol w="341842">
                  <a:extLst>
                    <a:ext uri="{9D8B030D-6E8A-4147-A177-3AD203B41FA5}">
                      <a16:colId xmlns:a16="http://schemas.microsoft.com/office/drawing/2014/main" val="20000"/>
                    </a:ext>
                  </a:extLst>
                </a:gridCol>
                <a:gridCol w="1032481">
                  <a:extLst>
                    <a:ext uri="{9D8B030D-6E8A-4147-A177-3AD203B41FA5}">
                      <a16:colId xmlns:a16="http://schemas.microsoft.com/office/drawing/2014/main" val="20001"/>
                    </a:ext>
                  </a:extLst>
                </a:gridCol>
                <a:gridCol w="2965250">
                  <a:extLst>
                    <a:ext uri="{9D8B030D-6E8A-4147-A177-3AD203B41FA5}">
                      <a16:colId xmlns:a16="http://schemas.microsoft.com/office/drawing/2014/main" val="20002"/>
                    </a:ext>
                  </a:extLst>
                </a:gridCol>
              </a:tblGrid>
              <a:tr h="350370">
                <a:tc>
                  <a:txBody>
                    <a:bodyPr/>
                    <a:lstStyle/>
                    <a:p>
                      <a:pPr marR="44450" indent="127000" algn="ctr">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4942">
                <a:tc>
                  <a:txBody>
                    <a:bodyPr/>
                    <a:lstStyle/>
                    <a:p>
                      <a:pPr marR="44450" indent="127000">
                        <a:spcAft>
                          <a:spcPts val="0"/>
                        </a:spcAft>
                        <a:tabLst>
                          <a:tab pos="2700020" algn="ctr"/>
                          <a:tab pos="5400040" algn="r"/>
                        </a:tabLst>
                      </a:pPr>
                      <a:r>
                        <a:rPr lang="en-US" altLang="ja-JP" sz="1000" kern="100">
                          <a:effectLst/>
                          <a:latin typeface="Meiryo UI" panose="020B0604030504040204" pitchFamily="50" charset="-128"/>
                          <a:ea typeface="Meiryo UI" panose="020B0604030504040204" pitchFamily="50" charset="-128"/>
                          <a:cs typeface="Meiryo UI" panose="020B0604030504040204" pitchFamily="50" charset="-128"/>
                        </a:rPr>
                        <a:t>5</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370">
                <a:tc>
                  <a:txBody>
                    <a:bodyPr/>
                    <a:lstStyle/>
                    <a:p>
                      <a:pPr marR="44450" indent="127000">
                        <a:spcAft>
                          <a:spcPts val="0"/>
                        </a:spcAft>
                        <a:tabLst>
                          <a:tab pos="2700020" algn="ctr"/>
                          <a:tab pos="5400040" algn="r"/>
                        </a:tabLst>
                      </a:pPr>
                      <a:r>
                        <a:rPr lang="en-US" altLang="ja-JP" sz="1000" kern="100">
                          <a:effectLst/>
                          <a:latin typeface="ＭＳ ゴシック" panose="020B0609070205080204" pitchFamily="49" charset="-128"/>
                          <a:ea typeface="Meiryo UI" panose="020B0604030504040204" pitchFamily="50" charset="-128"/>
                          <a:cs typeface="Meiryo UI" panose="020B0604030504040204" pitchFamily="50" charset="-128"/>
                        </a:rPr>
                        <a:t>6</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0370">
                <a:tc>
                  <a:txBody>
                    <a:bodyPr/>
                    <a:lstStyle/>
                    <a:p>
                      <a:pPr marR="44450" indent="127000">
                        <a:spcAft>
                          <a:spcPts val="0"/>
                        </a:spcAft>
                        <a:tabLst>
                          <a:tab pos="2700020" algn="ctr"/>
                          <a:tab pos="5400040" algn="r"/>
                        </a:tabLst>
                      </a:pPr>
                      <a:r>
                        <a:rPr lang="en-US" altLang="ja-JP" sz="1000" kern="100">
                          <a:effectLst/>
                          <a:latin typeface="ＭＳ ゴシック" panose="020B0609070205080204" pitchFamily="49" charset="-128"/>
                          <a:ea typeface="Meiryo UI" panose="020B0604030504040204" pitchFamily="50" charset="-128"/>
                          <a:cs typeface="Meiryo UI" panose="020B0604030504040204" pitchFamily="50" charset="-128"/>
                        </a:rPr>
                        <a:t>7</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370">
                <a:tc>
                  <a:txBody>
                    <a:bodyPr/>
                    <a:lstStyle/>
                    <a:p>
                      <a:pPr marR="44450" indent="127000">
                        <a:spcAft>
                          <a:spcPts val="0"/>
                        </a:spcAft>
                        <a:tabLst>
                          <a:tab pos="2700020" algn="ctr"/>
                          <a:tab pos="5400040" algn="r"/>
                        </a:tabLst>
                      </a:pPr>
                      <a:r>
                        <a:rPr lang="en-US" altLang="ja-JP" sz="1000" kern="100">
                          <a:effectLst/>
                          <a:latin typeface="ＭＳ ゴシック" panose="020B0609070205080204" pitchFamily="49" charset="-128"/>
                          <a:ea typeface="Meiryo UI" panose="020B0604030504040204" pitchFamily="50" charset="-128"/>
                          <a:cs typeface="Meiryo UI" panose="020B0604030504040204" pitchFamily="50" charset="-128"/>
                        </a:rPr>
                        <a:t>8</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80" name="正方形/長方形 4"/>
          <p:cNvSpPr/>
          <p:nvPr/>
        </p:nvSpPr>
        <p:spPr>
          <a:xfrm>
            <a:off x="127818" y="977847"/>
            <a:ext cx="8692654" cy="1169551"/>
          </a:xfrm>
          <a:prstGeom prst="rect">
            <a:avLst/>
          </a:prstGeom>
        </p:spPr>
        <p:txBody>
          <a:bodyPr wrap="square">
            <a:spAutoFit/>
          </a:bodyPr>
          <a:lstStyle/>
          <a:p>
            <a:pPr marL="254000" marR="14351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　提案者のみならず、補助</a:t>
            </a:r>
            <a:r>
              <a:rPr kumimoji="1" lang="ja-JP" altLang="en-US"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等</a:t>
            </a:r>
            <a:r>
              <a:rPr kumimoji="1" lang="ja-JP"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事業の実施に関わる者については本様式に役割、責任を明記すること</a:t>
            </a:r>
            <a:endParaRPr kumimoji="1" lang="en-US"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endParaRPr>
          </a:p>
          <a:p>
            <a:pPr marL="254000" marR="143510" lvl="0" indent="-127000" algn="l" defTabSz="914400" rtl="0" eaLnBrk="0" fontAlgn="base" latinLnBrk="0" hangingPunct="0">
              <a:lnSpc>
                <a:spcPct val="100000"/>
              </a:lnSpc>
              <a:spcBef>
                <a:spcPct val="0"/>
              </a:spcBef>
              <a:spcAft>
                <a:spcPts val="0"/>
              </a:spcAft>
              <a:buClrTx/>
              <a:buSzTx/>
              <a:buFontTx/>
              <a:buNone/>
              <a:tabLst/>
              <a:defRPr/>
            </a:pPr>
            <a:r>
              <a:rPr kumimoji="1" lang="en-US"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a:t>
            </a:r>
            <a:r>
              <a:rPr kumimoji="1" lang="ja-JP" altLang="en-US"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　協議会等の参画組織・団体も記入すること</a:t>
            </a:r>
            <a:endParaRPr kumimoji="1" lang="en-US"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endParaRPr>
          </a:p>
          <a:p>
            <a:pPr marL="254000" marR="143510" lvl="0" indent="-127000" algn="l" defTabSz="914400" rtl="0" eaLnBrk="0" fontAlgn="base" latinLnBrk="0" hangingPunct="0">
              <a:lnSpc>
                <a:spcPct val="100000"/>
              </a:lnSpc>
              <a:spcBef>
                <a:spcPct val="0"/>
              </a:spcBef>
              <a:spcAft>
                <a:spcPts val="0"/>
              </a:spcAft>
              <a:buClrTx/>
              <a:buSzTx/>
              <a:buFontTx/>
              <a:buNone/>
              <a:tabLst/>
              <a:defRPr/>
            </a:pPr>
            <a:r>
              <a:rPr kumimoji="1" lang="en-US"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a:t>
            </a:r>
            <a:r>
              <a:rPr kumimoji="1" lang="ja-JP" altLang="en-US"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rPr>
              <a:t>　提案内容のうち、地域の持続的な推進・運営のために必要となる機能・役割の抽出やプレーヤーの選定、ステークホルダーの管理（スマートシティ推進組織）について「スマートシティリファレンスアーキテクチャ」において「都市マネジメント」と整理されている事項について、ホワイトペーパー第５章を参照し、記載すること</a:t>
            </a:r>
            <a:endParaRPr kumimoji="1" lang="en-US" altLang="ja-JP" sz="1400" b="0" i="1" u="none" strike="noStrike" kern="100" cap="none" spc="0" normalizeH="0" baseline="0" noProof="0">
              <a:ln>
                <a:noFill/>
              </a:ln>
              <a:solidFill>
                <a:srgbClr val="FF0000"/>
              </a:solidFill>
              <a:effectLst/>
              <a:uLnTx/>
              <a:uFillTx/>
              <a:latin typeface="ＭＳ Ｐゴシック"/>
              <a:ea typeface="ＭＳ Ｐゴシック"/>
              <a:cs typeface="Meiryo UI" panose="020B0604030504040204" pitchFamily="50" charset="-128"/>
            </a:endParaRPr>
          </a:p>
        </p:txBody>
      </p:sp>
      <p:sp>
        <p:nvSpPr>
          <p:cNvPr id="1282" name="テキスト 673"/>
          <p:cNvSpPr txBox="1"/>
          <p:nvPr/>
        </p:nvSpPr>
        <p:spPr>
          <a:xfrm>
            <a:off x="2990356" y="572972"/>
            <a:ext cx="6155841" cy="306884"/>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※応募事業に関連のない場合は記載しなくても良い（詳細は別紙２参照）</a:t>
            </a: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3B5BBDD-723F-451E-B75D-888B4059EF89}"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9</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4_BCG Grid 16:9">
  <a:themeElements>
    <a:clrScheme name="Custom 11">
      <a:dk1>
        <a:srgbClr val="575757"/>
      </a:dk1>
      <a:lt1>
        <a:sysClr val="window" lastClr="FFFFFF"/>
      </a:lt1>
      <a:dk2>
        <a:srgbClr val="FF8222"/>
      </a:dk2>
      <a:lt2>
        <a:srgbClr val="F2F2F2"/>
      </a:lt2>
      <a:accent1>
        <a:srgbClr val="C85600"/>
      </a:accent1>
      <a:accent2>
        <a:srgbClr val="C9700A"/>
      </a:accent2>
      <a:accent3>
        <a:srgbClr val="D4DF33"/>
      </a:accent3>
      <a:accent4>
        <a:srgbClr val="E48D4A"/>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l" t="t" r="r" b="b"/>
          <a:pathLst/>
        </a:custGeom>
        <a:noFill/>
        <a:ln w="76200">
          <a:gradFill flip="none" rotWithShape="1">
            <a:gsLst>
              <a:gs pos="0">
                <a:schemeClr val="accent2"/>
              </a:gs>
              <a:gs pos="100000">
                <a:schemeClr val="tx2"/>
              </a:gs>
            </a:gsLst>
            <a:lin ang="2700000" scaled="1"/>
            <a:tileRect/>
          </a:gradFill>
        </a:ln>
      </a:spPr>
      <a:bodyPr vertOverflow="overflow" horzOverflow="overflow" lIns="0" tIns="0" rIns="0" bIns="0" rtlCol="0" anchor="ctr"/>
      <a:lstStyle>
        <a:defPPr algn="ctr">
          <a:lnSpc>
            <a:spcPct val="95000"/>
          </a:lnSpc>
          <a:defRPr sz="2000" kern="0" dirty="0" smtClean="0">
            <a:solidFill>
              <a:srgbClr val="575757"/>
            </a:solidFill>
            <a:latin typeface="Meiryo UI"/>
            <a:ea typeface="Meiryo UI"/>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l" t="t" r="r" b="b"/>
          <a:pathLst/>
        </a:custGeom>
        <a:ln w="9525" cap="rnd">
          <a:solidFill>
            <a:schemeClr val="tx1">
              <a:lumMod val="60000"/>
              <a:lumOff val="40000"/>
            </a:schemeClr>
          </a:solidFill>
          <a:prstDash val="solid"/>
          <a:round/>
        </a:ln>
      </a:spPr>
      <a:bodyPr vertOverflow="overflow" horzOverflow="overflow"/>
      <a:lstStyle/>
      <a:style>
        <a:lnRef idx="1">
          <a:schemeClr val="accent1"/>
        </a:lnRef>
        <a:fillRef idx="0">
          <a:schemeClr val="accent1"/>
        </a:fillRef>
        <a:effectRef idx="0">
          <a:schemeClr val="accent1"/>
        </a:effectRef>
        <a:fontRef idx="minor">
          <a:schemeClr val="tx1"/>
        </a:fontRef>
      </a:style>
    </a:lnDef>
    <a:txDef>
      <a:spPr>
        <a:custGeom>
          <a:avLst/>
          <a:gdLst/>
          <a:ahLst/>
          <a:cxnLst/>
          <a:rect l="l" t="t" r="r" b="b"/>
          <a:pathLst/>
        </a:custGeom>
        <a:noFill/>
        <a:ln w="9525" cap="rnd">
          <a:noFill/>
          <a:prstDash val="solid"/>
          <a:round/>
        </a:ln>
      </a:spPr>
      <a:bodyPr rot="0" vertOverflow="overflow" horzOverflow="overflow" wrap="none" numCol="1" spcCol="0" rtlCol="0" fromWordArt="0" anchor="ctr" anchorCtr="0" forceAA="0" compatLnSpc="1"/>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theme>
</file>

<file path=ppt/theme/theme4.xml><?xml version="1.0" encoding="utf-8"?>
<a:theme xmlns:a="http://schemas.openxmlformats.org/drawingml/2006/main" name="2_BCG Grid 16:9">
  <a:themeElements>
    <a:clrScheme name="Custom 11">
      <a:dk1>
        <a:srgbClr val="575757"/>
      </a:dk1>
      <a:lt1>
        <a:sysClr val="window" lastClr="FFFFFF"/>
      </a:lt1>
      <a:dk2>
        <a:srgbClr val="FF8222"/>
      </a:dk2>
      <a:lt2>
        <a:srgbClr val="F2F2F2"/>
      </a:lt2>
      <a:accent1>
        <a:srgbClr val="C85600"/>
      </a:accent1>
      <a:accent2>
        <a:srgbClr val="C9700A"/>
      </a:accent2>
      <a:accent3>
        <a:srgbClr val="D4DF33"/>
      </a:accent3>
      <a:accent4>
        <a:srgbClr val="E48D4A"/>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l" t="t" r="r" b="b"/>
          <a:pathLst/>
        </a:custGeom>
        <a:solidFill>
          <a:srgbClr val="E71C57"/>
        </a:solidFill>
        <a:ln w="76200" cap="flat" cmpd="sng" algn="ctr">
          <a:noFill/>
          <a:prstDash val="solid"/>
        </a:ln>
        <a:effectLst/>
      </a:spPr>
      <a:bodyPr vertOverflow="overflow" horzOverflow="overflow" lIns="0" tIns="0" rIns="0" bIns="0" rtlCol="0" anchor="ctr"/>
      <a:lstStyle>
        <a:defPPr algn="ctr">
          <a:lnSpc>
            <a:spcPct val="95000"/>
          </a:lnSpc>
          <a:defRPr kumimoji="1" sz="2000" kern="0" dirty="0">
            <a:solidFill>
              <a:srgbClr val="575757"/>
            </a:solidFill>
            <a:latin typeface="Meiryo UI"/>
            <a:ea typeface="Meiryo UI"/>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l" t="t" r="r" b="b"/>
          <a:pathLst/>
        </a:custGeom>
        <a:ln w="9525" cap="rnd">
          <a:solidFill>
            <a:schemeClr val="tx1">
              <a:lumMod val="60000"/>
              <a:lumOff val="40000"/>
            </a:schemeClr>
          </a:solidFill>
          <a:prstDash val="solid"/>
          <a:round/>
        </a:ln>
      </a:spPr>
      <a:bodyPr vertOverflow="overflow" horzOverflow="overflow"/>
      <a:lstStyle/>
      <a:style>
        <a:lnRef idx="1">
          <a:schemeClr val="accent1"/>
        </a:lnRef>
        <a:fillRef idx="0">
          <a:schemeClr val="accent1"/>
        </a:fillRef>
        <a:effectRef idx="0">
          <a:schemeClr val="accent1"/>
        </a:effectRef>
        <a:fontRef idx="minor">
          <a:schemeClr val="tx1"/>
        </a:fontRef>
      </a:style>
    </a:lnDef>
    <a:txDef>
      <a:spPr>
        <a:custGeom>
          <a:avLst/>
          <a:gdLst/>
          <a:ahLst/>
          <a:cxnLst/>
          <a:rect l="l" t="t" r="r" b="b"/>
          <a:pathLst/>
        </a:custGeom>
        <a:noFill/>
        <a:ln w="9525" cap="rnd">
          <a:noFill/>
          <a:prstDash val="solid"/>
          <a:round/>
        </a:ln>
      </a:spPr>
      <a:bodyPr rot="0" vertOverflow="overflow" horzOverflow="overflow" wrap="none" numCol="1" spcCol="0" rtlCol="0" fromWordArt="0" anchor="ctr" anchorCtr="0" forceAA="0" compatLnSpc="1"/>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52359f1-1fba-4fcf-8c59-f9fc45e5c905">
      <UserInfo>
        <DisplayName/>
        <AccountId xsi:nil="true"/>
        <AccountType/>
      </UserInfo>
    </SharedWithUsers>
    <lcf76f155ced4ddcb4097134ff3c332f xmlns="defeb99c-54c2-479c-8efd-65da4624a0a7">
      <Terms xmlns="http://schemas.microsoft.com/office/infopath/2007/PartnerControls"/>
    </lcf76f155ced4ddcb4097134ff3c332f>
    <TaxCatchAll xmlns="552359f1-1fba-4fcf-8c59-f9fc45e5c905" xsi:nil="true"/>
    <_x696d__x754c__x3068__x306e__x8abf__x6574__x72b6__x6cc1_ xmlns="defeb99c-54c2-479c-8efd-65da4624a0a7" xsi:nil="true"/>
    <_x30b3__x30ed__x30ca__x5ba4__x3068__x306e__x8abf__x6574__x72b6__x6cc1_ xmlns="defeb99c-54c2-479c-8efd-65da4624a0a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3B8B25341311C4BBE1A8890E3947AD1" ma:contentTypeVersion="20" ma:contentTypeDescription="新しいドキュメントを作成します。" ma:contentTypeScope="" ma:versionID="a1606565e3f484495b63dcd669b9a41d">
  <xsd:schema xmlns:xsd="http://www.w3.org/2001/XMLSchema" xmlns:xs="http://www.w3.org/2001/XMLSchema" xmlns:p="http://schemas.microsoft.com/office/2006/metadata/properties" xmlns:ns2="defeb99c-54c2-479c-8efd-65da4624a0a7" xmlns:ns3="552359f1-1fba-4fcf-8c59-f9fc45e5c905" targetNamespace="http://schemas.microsoft.com/office/2006/metadata/properties" ma:root="true" ma:fieldsID="6d72be6d4ac023b8438607a0239bdd7f" ns2:_="" ns3:_="">
    <xsd:import namespace="defeb99c-54c2-479c-8efd-65da4624a0a7"/>
    <xsd:import namespace="552359f1-1fba-4fcf-8c59-f9fc45e5c90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lcf76f155ced4ddcb4097134ff3c332f" minOccurs="0"/>
                <xsd:element ref="ns3:TaxCatchAll" minOccurs="0"/>
                <xsd:element ref="ns2:_x696d__x754c__x3068__x306e__x8abf__x6574__x72b6__x6cc1_" minOccurs="0"/>
                <xsd:element ref="ns2:_x30b3__x30ed__x30ca__x5ba4__x3068__x306e__x8abf__x6574__x72b6__x6cc1_"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feb99c-54c2-479c-8efd-65da4624a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_x696d__x754c__x3068__x306e__x8abf__x6574__x72b6__x6cc1_" ma:index="23" nillable="true" ma:displayName="業界との調整状況" ma:format="Dropdown" ma:internalName="_x696d__x754c__x3068__x306e__x8abf__x6574__x72b6__x6cc1_">
      <xsd:simpleType>
        <xsd:restriction base="dms:Choice">
          <xsd:enumeration value="業界調整済み"/>
          <xsd:enumeration value="業界調整未了"/>
        </xsd:restriction>
      </xsd:simpleType>
    </xsd:element>
    <xsd:element name="_x30b3__x30ed__x30ca__x5ba4__x3068__x306e__x8abf__x6574__x72b6__x6cc1_" ma:index="24" nillable="true" ma:displayName="コロナ室との調整状況" ma:format="Dropdown" ma:internalName="_x30b3__x30ed__x30ca__x5ba4__x3068__x306e__x8abf__x6574__x72b6__x6cc1_">
      <xsd:simpleType>
        <xsd:restriction base="dms:Choice">
          <xsd:enumeration value="コロナ室確認済み"/>
          <xsd:enumeration value="コロナ室確認未了"/>
        </xsd:restrictio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Location" ma:index="26" nillable="true" ma:displayName="Location" ma:description="" ma:indexed="true" ma:internalName="MediaServiceLocation"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2359f1-1fba-4fcf-8c59-f9fc45e5c905"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22" nillable="true" ma:displayName="Taxonomy Catch All Column" ma:hidden="true" ma:list="{381c1b3b-a9d4-4086-ba32-dbc09c16d1e8}" ma:internalName="TaxCatchAll" ma:showField="CatchAllData" ma:web="552359f1-1fba-4fcf-8c59-f9fc45e5c90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4D281E-205F-4A2E-96AB-CD5A3A5324E6}">
  <ds:schemaRefs>
    <ds:schemaRef ds:uri="http://schemas.microsoft.com/office/2006/metadata/properties"/>
    <ds:schemaRef ds:uri="http://www.w3.org/XML/1998/namespace"/>
    <ds:schemaRef ds:uri="505a618d-a2cc-4bdb-a7da-85f63a8ca2d0"/>
    <ds:schemaRef ds:uri="http://schemas.microsoft.com/office/2006/documentManagement/types"/>
    <ds:schemaRef ds:uri="http://purl.org/dc/dcmitype/"/>
    <ds:schemaRef ds:uri="http://schemas.openxmlformats.org/package/2006/metadata/core-properties"/>
    <ds:schemaRef ds:uri="http://purl.org/dc/elements/1.1/"/>
    <ds:schemaRef ds:uri="http://schemas.microsoft.com/office/infopath/2007/PartnerControls"/>
    <ds:schemaRef ds:uri="b454fdad-32bf-4c6e-9a91-45e378b88d22"/>
    <ds:schemaRef ds:uri="http://purl.org/dc/terms/"/>
  </ds:schemaRefs>
</ds:datastoreItem>
</file>

<file path=customXml/itemProps2.xml><?xml version="1.0" encoding="utf-8"?>
<ds:datastoreItem xmlns:ds="http://schemas.openxmlformats.org/officeDocument/2006/customXml" ds:itemID="{56AC0D02-BA48-4BC6-B1BF-9BE74E24B5F8}"/>
</file>

<file path=customXml/itemProps3.xml><?xml version="1.0" encoding="utf-8"?>
<ds:datastoreItem xmlns:ds="http://schemas.openxmlformats.org/officeDocument/2006/customXml" ds:itemID="{990B92BF-7977-4D8A-B6FB-F4F6599AD6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TotalTime>
  <Words>7453</Words>
  <Application>Microsoft Office PowerPoint</Application>
  <PresentationFormat>画面に合わせる (4:3)</PresentationFormat>
  <Paragraphs>885</Paragraphs>
  <Slides>38</Slides>
  <Notes>37</Notes>
  <HiddenSlides>0</HiddenSlides>
  <MMClips>0</MMClips>
  <ScaleCrop>false</ScaleCrop>
  <HeadingPairs>
    <vt:vector size="8" baseType="variant">
      <vt:variant>
        <vt:lpstr>使用されているフォント</vt:lpstr>
      </vt:variant>
      <vt:variant>
        <vt:i4>10</vt:i4>
      </vt:variant>
      <vt:variant>
        <vt:lpstr>テーマ</vt:lpstr>
      </vt:variant>
      <vt:variant>
        <vt:i4>4</vt:i4>
      </vt:variant>
      <vt:variant>
        <vt:lpstr>埋め込まれた OLE サーバー</vt:lpstr>
      </vt:variant>
      <vt:variant>
        <vt:i4>1</vt:i4>
      </vt:variant>
      <vt:variant>
        <vt:lpstr>スライド タイトル</vt:lpstr>
      </vt:variant>
      <vt:variant>
        <vt:i4>38</vt:i4>
      </vt:variant>
    </vt:vector>
  </HeadingPairs>
  <TitlesOfParts>
    <vt:vector size="53" baseType="lpstr">
      <vt:lpstr>Meiryo UI</vt:lpstr>
      <vt:lpstr>ＭＳ Ｐゴシック</vt:lpstr>
      <vt:lpstr>ＭＳ ゴシック</vt:lpstr>
      <vt:lpstr>MSPゴシック</vt:lpstr>
      <vt:lpstr>Arial</vt:lpstr>
      <vt:lpstr>Calibri</vt:lpstr>
      <vt:lpstr>Century</vt:lpstr>
      <vt:lpstr>Tahoma</vt:lpstr>
      <vt:lpstr>Trebuchet MS</vt:lpstr>
      <vt:lpstr>Wingdings</vt:lpstr>
      <vt:lpstr>標準デザイン</vt:lpstr>
      <vt:lpstr>41_デザインの設定</vt:lpstr>
      <vt:lpstr>4_BCG Grid 16:9</vt:lpstr>
      <vt:lpstr>2_BCG Grid 16:9</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Windows ユーザー</cp:lastModifiedBy>
  <cp:revision>2</cp:revision>
  <dcterms:created xsi:type="dcterms:W3CDTF">2024-04-02T08:37:07Z</dcterms:created>
  <dcterms:modified xsi:type="dcterms:W3CDTF">2025-02-07T19:16:11Z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0x01010083B8B25341311C4BBE1A8890E3947AD1</vt:lpwstr>
  </property>
  <property fmtid="{D5CDD505-2E9C-101B-9397-08002B2CF9AE}" pid="3" name="MediaServiceImageTags">
    <vt:lpwstr/>
  </property>
  <property fmtid="{D5CDD505-2E9C-101B-9397-08002B2CF9AE}" pid="4" name="担当">
    <vt:lpwstr>その他</vt:lpwstr>
  </property>
  <property fmtid="{D5CDD505-2E9C-101B-9397-08002B2CF9AE}" pid="5" name="Order">
    <vt:r8>251359400</vt:r8>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xd_Signature">
    <vt:bool>false</vt:bool>
  </property>
</Properties>
</file>