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trlProps/ctrlProp6.xml" ContentType="application/vnd.ms-excel.controlproperties+xml"/>
  <Override PartName="/xl/ctrlProps/ctrlProp7.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0.xml" ContentType="application/vnd.ms-excel.controlproperties+xml"/>
  <Override PartName="/xl/ctrlProps/ctrlProp11.xml" ContentType="application/vnd.ms-excel.controlproperties+xml"/>
  <Override PartName="/xl/ctrlProps/ctrlProp12.xml" ContentType="application/vnd.ms-excel.controlproperties+xml"/>
  <Override PartName="/xl/ctrlProps/ctrlProp13.xml" ContentType="application/vnd.ms-excel.controlproperties+xml"/>
  <Override PartName="/xl/ctrlProps/ctrlProp14.xml" ContentType="application/vnd.ms-excel.controlproperties+xml"/>
  <Override PartName="/xl/ctrlProps/ctrlProp15.xml" ContentType="application/vnd.ms-excel.controlproperties+xml"/>
  <Override PartName="/xl/ctrlProps/ctrlProp16.xml" ContentType="application/vnd.ms-excel.controlproperties+xml"/>
  <Override PartName="/xl/ctrlProps/ctrlProp17.xml" ContentType="application/vnd.ms-excel.controlproperties+xml"/>
  <Override PartName="/xl/ctrlProps/ctrlProp18.xml" ContentType="application/vnd.ms-excel.controlproperties+xml"/>
  <Override PartName="/xl/ctrlProps/ctrlProp19.xml" ContentType="application/vnd.ms-excel.controlproperties+xml"/>
  <Override PartName="/xl/ctrlProps/ctrlProp20.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ctrlProps/ctrlProp24.xml" ContentType="application/vnd.ms-excel.controlproperties+xml"/>
  <Override PartName="/xl/ctrlProps/ctrlProp25.xml" ContentType="application/vnd.ms-excel.controlproperties+xml"/>
  <Override PartName="/xl/ctrlProps/ctrlProp26.xml" ContentType="application/vnd.ms-excel.controlproperties+xml"/>
  <Override PartName="/xl/ctrlProps/ctrlProp27.xml" ContentType="application/vnd.ms-excel.controlproperties+xml"/>
  <Override PartName="/xl/ctrlProps/ctrlProp28.xml" ContentType="application/vnd.ms-excel.controlproperties+xml"/>
  <Override PartName="/xl/ctrlProps/ctrlProp29.xml" ContentType="application/vnd.ms-excel.controlproperties+xml"/>
  <Override PartName="/xl/ctrlProps/ctrlProp30.xml" ContentType="application/vnd.ms-excel.controlproperties+xml"/>
  <Override PartName="/xl/ctrlProps/ctrlProp31.xml" ContentType="application/vnd.ms-excel.controlproperties+xml"/>
  <Override PartName="/xl/ctrlProps/ctrlProp32.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37.xml" ContentType="application/vnd.ms-excel.controlproperties+xml"/>
  <Override PartName="/xl/ctrlProps/ctrlProp38.xml" ContentType="application/vnd.ms-excel.controlproperties+xml"/>
  <Override PartName="/xl/ctrlProps/ctrlProp39.xml" ContentType="application/vnd.ms-excel.controlproperties+xml"/>
  <Override PartName="/xl/ctrlProps/ctrlProp40.xml" ContentType="application/vnd.ms-excel.controlproperties+xml"/>
  <Override PartName="/xl/ctrlProps/ctrlProp41.xml" ContentType="application/vnd.ms-excel.controlproperties+xml"/>
  <Override PartName="/xl/ctrlProps/ctrlProp42.xml" ContentType="application/vnd.ms-excel.controlproperties+xml"/>
  <Override PartName="/xl/ctrlProps/ctrlProp43.xml" ContentType="application/vnd.ms-excel.controlproperties+xml"/>
  <Override PartName="/xl/ctrlProps/ctrlProp44.xml" ContentType="application/vnd.ms-excel.controlproperties+xml"/>
  <Override PartName="/xl/ctrlProps/ctrlProp45.xml" ContentType="application/vnd.ms-excel.controlproperties+xml"/>
  <Override PartName="/xl/ctrlProps/ctrlProp46.xml" ContentType="application/vnd.ms-excel.controlproperties+xml"/>
  <Override PartName="/xl/ctrlProps/ctrlProp47.xml" ContentType="application/vnd.ms-excel.controlproperties+xml"/>
  <Override PartName="/xl/ctrlProps/ctrlProp48.xml" ContentType="application/vnd.ms-excel.controlproperties+xml"/>
  <Override PartName="/xl/ctrlProps/ctrlProp49.xml" ContentType="application/vnd.ms-excel.controlproperties+xml"/>
  <Override PartName="/xl/ctrlProps/ctrlProp50.xml" ContentType="application/vnd.ms-excel.controlproperties+xml"/>
  <Override PartName="/xl/ctrlProps/ctrlProp51.xml" ContentType="application/vnd.ms-excel.controlproperties+xml"/>
  <Override PartName="/xl/ctrlProps/ctrlProp52.xml" ContentType="application/vnd.ms-excel.controlproperties+xml"/>
  <Override PartName="/xl/ctrlProps/ctrlProp53.xml" ContentType="application/vnd.ms-excel.controlproperties+xml"/>
  <Override PartName="/xl/ctrlProps/ctrlProp54.xml" ContentType="application/vnd.ms-excel.controlproperties+xml"/>
  <Override PartName="/xl/ctrlProps/ctrlProp55.xml" ContentType="application/vnd.ms-excel.controlproperties+xml"/>
  <Override PartName="/xl/ctrlProps/ctrlProp56.xml" ContentType="application/vnd.ms-excel.controlproperties+xml"/>
  <Override PartName="/xl/ctrlProps/ctrlProp57.xml" ContentType="application/vnd.ms-excel.controlproperties+xml"/>
  <Override PartName="/xl/ctrlProps/ctrlProp58.xml" ContentType="application/vnd.ms-excel.controlproperties+xml"/>
  <Override PartName="/xl/ctrlProps/ctrlProp59.xml" ContentType="application/vnd.ms-excel.controlproperties+xml"/>
  <Override PartName="/xl/ctrlProps/ctrlProp60.xml" ContentType="application/vnd.ms-excel.controlproperties+xml"/>
  <Override PartName="/xl/ctrlProps/ctrlProp61.xml" ContentType="application/vnd.ms-excel.controlproperties+xml"/>
  <Override PartName="/xl/ctrlProps/ctrlProp62.xml" ContentType="application/vnd.ms-excel.controlproperties+xml"/>
  <Override PartName="/xl/ctrlProps/ctrlProp63.xml" ContentType="application/vnd.ms-excel.controlproperties+xml"/>
  <Override PartName="/xl/ctrlProps/ctrlProp64.xml" ContentType="application/vnd.ms-excel.controlproperties+xml"/>
  <Override PartName="/xl/ctrlProps/ctrlProp65.xml" ContentType="application/vnd.ms-excel.controlproperties+xml"/>
  <Override PartName="/xl/ctrlProps/ctrlProp66.xml" ContentType="application/vnd.ms-excel.controlproperties+xml"/>
  <Override PartName="/xl/ctrlProps/ctrlProp67.xml" ContentType="application/vnd.ms-excel.controlproperties+xml"/>
  <Override PartName="/xl/ctrlProps/ctrlProp68.xml" ContentType="application/vnd.ms-excel.controlproperties+xml"/>
  <Override PartName="/xl/ctrlProps/ctrlProp69.xml" ContentType="application/vnd.ms-excel.controlproperties+xml"/>
  <Override PartName="/xl/ctrlProps/ctrlProp70.xml" ContentType="application/vnd.ms-excel.controlproperties+xml"/>
  <Override PartName="/xl/ctrlProps/ctrlProp71.xml" ContentType="application/vnd.ms-excel.controlproperties+xml"/>
  <Override PartName="/xl/ctrlProps/ctrlProp72.xml" ContentType="application/vnd.ms-excel.controlproperties+xml"/>
  <Override PartName="/xl/ctrlProps/ctrlProp73.xml" ContentType="application/vnd.ms-excel.controlproperties+xml"/>
  <Override PartName="/xl/ctrlProps/ctrlProp74.xml" ContentType="application/vnd.ms-excel.controlproperties+xml"/>
  <Override PartName="/xl/ctrlProps/ctrlProp75.xml" ContentType="application/vnd.ms-excel.controlproperties+xml"/>
  <Override PartName="/xl/ctrlProps/ctrlProp76.xml" ContentType="application/vnd.ms-excel.controlproperties+xml"/>
  <Override PartName="/xl/ctrlProps/ctrlProp77.xml" ContentType="application/vnd.ms-excel.controlproperties+xml"/>
  <Override PartName="/xl/ctrlProps/ctrlProp78.xml" ContentType="application/vnd.ms-excel.controlproperties+xml"/>
  <Override PartName="/xl/ctrlProps/ctrlProp79.xml" ContentType="application/vnd.ms-excel.controlproperties+xml"/>
  <Override PartName="/xl/ctrlProps/ctrlProp80.xml" ContentType="application/vnd.ms-excel.controlproperties+xml"/>
  <Override PartName="/xl/ctrlProps/ctrlProp81.xml" ContentType="application/vnd.ms-excel.controlproperties+xml"/>
  <Override PartName="/xl/ctrlProps/ctrlProp82.xml" ContentType="application/vnd.ms-excel.controlproperties+xml"/>
  <Override PartName="/xl/ctrlProps/ctrlProp83.xml" ContentType="application/vnd.ms-excel.controlproperties+xml"/>
  <Override PartName="/xl/ctrlProps/ctrlProp84.xml" ContentType="application/vnd.ms-excel.controlproperties+xml"/>
  <Override PartName="/xl/ctrlProps/ctrlProp85.xml" ContentType="application/vnd.ms-excel.controlproperties+xml"/>
  <Override PartName="/xl/ctrlProps/ctrlProp86.xml" ContentType="application/vnd.ms-excel.controlproperties+xml"/>
  <Override PartName="/xl/ctrlProps/ctrlProp87.xml" ContentType="application/vnd.ms-excel.controlproperties+xml"/>
  <Override PartName="/xl/ctrlProps/ctrlProp88.xml" ContentType="application/vnd.ms-excel.controlproperties+xml"/>
  <Override PartName="/xl/ctrlProps/ctrlProp89.xml" ContentType="application/vnd.ms-excel.controlproperties+xml"/>
  <Override PartName="/xl/ctrlProps/ctrlProp90.xml" ContentType="application/vnd.ms-excel.controlproperties+xml"/>
  <Override PartName="/xl/ctrlProps/ctrlProp91.xml" ContentType="application/vnd.ms-excel.controlproperties+xml"/>
  <Override PartName="/xl/ctrlProps/ctrlProp92.xml" ContentType="application/vnd.ms-excel.controlproperties+xml"/>
  <Override PartName="/xl/ctrlProps/ctrlProp93.xml" ContentType="application/vnd.ms-excel.controlproperties+xml"/>
  <Override PartName="/xl/ctrlProps/ctrlProp94.xml" ContentType="application/vnd.ms-excel.controlproperties+xml"/>
  <Override PartName="/xl/ctrlProps/ctrlProp95.xml" ContentType="application/vnd.ms-excel.controlproperties+xml"/>
  <Override PartName="/xl/ctrlProps/ctrlProp96.xml" ContentType="application/vnd.ms-excel.controlproperties+xml"/>
  <Override PartName="/xl/ctrlProps/ctrlProp97.xml" ContentType="application/vnd.ms-excel.controlproperties+xml"/>
  <Override PartName="/xl/ctrlProps/ctrlProp99.xml" ContentType="application/vnd.ms-excel.controlproperties+xml"/>
  <Override PartName="/xl/ctrlProps/ctrlProp100.xml" ContentType="application/vnd.ms-excel.controlproperties+xml"/>
  <Override PartName="/xl/ctrlProps/ctrlProp101.xml" ContentType="application/vnd.ms-excel.controlproperties+xml"/>
  <Override PartName="/xl/ctrlProps/ctrlProp102.xml" ContentType="application/vnd.ms-excel.controlproperties+xml"/>
  <Override PartName="/xl/ctrlProps/ctrlProp103.xml" ContentType="application/vnd.ms-excel.controlproperties+xml"/>
  <Override PartName="/xl/ctrlProps/ctrlProp104.xml" ContentType="application/vnd.ms-excel.controlproperties+xml"/>
  <Override PartName="/xl/ctrlProps/ctrlProp105.xml" ContentType="application/vnd.ms-excel.controlproperties+xml"/>
  <Override PartName="/xl/ctrlProps/ctrlProp106.xml" ContentType="application/vnd.ms-excel.controlproperties+xml"/>
  <Override PartName="/xl/ctrlProps/ctrlProp107.xml" ContentType="application/vnd.ms-excel.controlproperties+xml"/>
  <Override PartName="/xl/ctrlProps/ctrlProp108.xml" ContentType="application/vnd.ms-excel.controlproperties+xml"/>
  <Override PartName="/xl/ctrlProps/ctrlProp109.xml" ContentType="application/vnd.ms-excel.controlproperties+xml"/>
  <Override PartName="/xl/ctrlProps/ctrlProp110.xml" ContentType="application/vnd.ms-excel.controlproperties+xml"/>
  <Override PartName="/xl/ctrlProps/ctrlProp111.xml" ContentType="application/vnd.ms-excel.controlproperties+xml"/>
  <Override PartName="/xl/ctrlProps/ctrlProp112.xml" ContentType="application/vnd.ms-excel.controlproperties+xml"/>
  <Override PartName="/xl/ctrlProps/ctrlProp113.xml" ContentType="application/vnd.ms-excel.controlproperties+xml"/>
  <Override PartName="/xl/ctrlProps/ctrlProp114.xml" ContentType="application/vnd.ms-excel.controlproperties+xml"/>
  <Override PartName="/xl/ctrlProps/ctrlProp115.xml" ContentType="application/vnd.ms-excel.controlproperties+xml"/>
  <Override PartName="/xl/ctrlProps/ctrlProp98.xml" ContentType="application/vnd.ms-excel.controlproperties+xml"/>
  <Override PartName="/xl/ctrlProps/ctrlProp117.xml" ContentType="application/vnd.ms-excel.controlproperties+xml"/>
  <Override PartName="/xl/ctrlProps/ctrlProp118.xml" ContentType="application/vnd.ms-excel.controlproperties+xml"/>
  <Override PartName="/xl/ctrlProps/ctrlProp119.xml" ContentType="application/vnd.ms-excel.controlproperties+xml"/>
  <Override PartName="/xl/ctrlProps/ctrlProp120.xml" ContentType="application/vnd.ms-excel.controlproperties+xml"/>
  <Override PartName="/xl/ctrlProps/ctrlProp121.xml" ContentType="application/vnd.ms-excel.controlproperties+xml"/>
  <Override PartName="/xl/ctrlProps/ctrlProp122.xml" ContentType="application/vnd.ms-excel.controlproperties+xml"/>
  <Override PartName="/xl/calcChain.xml" ContentType="application/vnd.openxmlformats-officedocument.spreadsheetml.calcChain+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xl/ctrlProps/ctrlProp1.xml" ContentType="application/vnd.ms-excel.controlproperties+xml"/>
  <Override PartName="/xl/ctrlProps/ctrlProp2.xml" ContentType="application/vnd.ms-excel.controlproperties+xml"/>
  <Override PartName="/xl/ctrlProps/ctrlProp3.xml" ContentType="application/vnd.ms-excel.controlproperties+xml"/>
  <Override PartName="/xl/ctrlProps/ctrlProp4.xml" ContentType="application/vnd.ms-excel.controlproperties+xml"/>
  <Override PartName="/xl/ctrlProps/ctrlProp5.xml" ContentType="application/vnd.ms-excel.controlproperties+xml"/>
  <Override PartName="/xl/ctrlProps/ctrlProp116.xml" ContentType="application/vnd.ms-excel.contro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928"/>
  <workbookPr filterPrivacy="1" codeName="ThisWorkbook"/>
  <xr:revisionPtr revIDLastSave="0" documentId="13_ncr:1_{57597FFF-A7F6-4D0A-A9DC-DFFAA2FF2FF5}" xr6:coauthVersionLast="47" xr6:coauthVersionMax="47" xr10:uidLastSave="{00000000-0000-0000-0000-000000000000}"/>
  <bookViews>
    <workbookView xWindow="-120" yWindow="-120" windowWidth="29040" windowHeight="15720" xr2:uid="{60F17B9E-8D95-4F81-9D3B-E5F09DC35918}"/>
  </bookViews>
  <sheets>
    <sheet name="アンケート" sheetId="2" r:id="rId1"/>
    <sheet name="リスト" sheetId="3" r:id="rId2"/>
    <sheet name="回答" sheetId="4" r:id="rId3"/>
  </sheets>
  <definedNames>
    <definedName name="_xlnm.Print_Area" localSheetId="1">リスト!#REF!</definedName>
    <definedName name="_xlnm.Print_Area" localSheetId="2">回答!$A$1:$EC$4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53" i="2" l="1"/>
  <c r="EC4" i="4"/>
  <c r="EB4" i="4"/>
  <c r="DT4" i="4"/>
  <c r="DM4" i="4"/>
  <c r="DF4" i="4"/>
  <c r="DE4" i="4"/>
  <c r="DD4" i="4"/>
  <c r="DC4" i="4"/>
  <c r="CT4" i="4"/>
  <c r="CM4" i="4"/>
  <c r="CL4" i="4"/>
  <c r="CK4" i="4"/>
  <c r="CJ4" i="4"/>
  <c r="CI4" i="4"/>
  <c r="BU4" i="4"/>
  <c r="BM4" i="4"/>
  <c r="BE4" i="4"/>
  <c r="BB4" i="4"/>
  <c r="AZ4" i="4"/>
  <c r="AT4" i="4"/>
  <c r="AS4" i="4"/>
  <c r="AD4" i="4"/>
  <c r="W4" i="4"/>
  <c r="V4" i="4"/>
  <c r="G4" i="4"/>
  <c r="J4" i="4"/>
  <c r="I4" i="4"/>
  <c r="H4" i="4"/>
  <c r="F4" i="4"/>
  <c r="E4" i="4"/>
  <c r="D4" i="4"/>
  <c r="C4" i="4"/>
  <c r="B4" i="4"/>
  <c r="A4" i="4"/>
</calcChain>
</file>

<file path=xl/sharedStrings.xml><?xml version="1.0" encoding="utf-8"?>
<sst xmlns="http://schemas.openxmlformats.org/spreadsheetml/2006/main" count="346" uniqueCount="277">
  <si>
    <t>R6九州・沖縄産学循環型のデジタル推進人材育成・リスキリング調査事業</t>
    <phoneticPr fontId="1"/>
  </si>
  <si>
    <t>※本件はあくまでもアンケートであり、施策実行を必須とするものではありません</t>
    <phoneticPr fontId="1"/>
  </si>
  <si>
    <t>組織・団体名</t>
    <rPh sb="0" eb="2">
      <t>ソシキ</t>
    </rPh>
    <rPh sb="3" eb="6">
      <t>ダンタイメイ</t>
    </rPh>
    <phoneticPr fontId="1"/>
  </si>
  <si>
    <t>業種</t>
    <rPh sb="0" eb="2">
      <t>ギョウシュ</t>
    </rPh>
    <phoneticPr fontId="1"/>
  </si>
  <si>
    <t>～5000名</t>
  </si>
  <si>
    <t>管理職</t>
  </si>
  <si>
    <t>部署名</t>
    <rPh sb="0" eb="3">
      <t>ブショメイ</t>
    </rPh>
    <phoneticPr fontId="1"/>
  </si>
  <si>
    <t>お名前　※ニックネーム</t>
    <rPh sb="1" eb="3">
      <t>ナマエ</t>
    </rPh>
    <phoneticPr fontId="1"/>
  </si>
  <si>
    <t>電話番号</t>
    <rPh sb="0" eb="4">
      <t>デンワバンゴウ</t>
    </rPh>
    <phoneticPr fontId="1"/>
  </si>
  <si>
    <t>メールアドレス</t>
    <phoneticPr fontId="1"/>
  </si>
  <si>
    <t>会社所在地</t>
    <rPh sb="0" eb="2">
      <t>カイシャ</t>
    </rPh>
    <rPh sb="2" eb="5">
      <t>ショザイチ</t>
    </rPh>
    <phoneticPr fontId="1"/>
  </si>
  <si>
    <t>デジタルを活用することで解決できそうな課題はありますか</t>
    <rPh sb="5" eb="7">
      <t>カツヨウ</t>
    </rPh>
    <rPh sb="12" eb="14">
      <t>カイケツ</t>
    </rPh>
    <rPh sb="19" eb="21">
      <t>カダイ</t>
    </rPh>
    <phoneticPr fontId="1"/>
  </si>
  <si>
    <t>上記課題に対する現在の取り組み</t>
    <rPh sb="0" eb="2">
      <t>ジョウキ</t>
    </rPh>
    <rPh sb="2" eb="4">
      <t>カダイ</t>
    </rPh>
    <rPh sb="5" eb="6">
      <t>タイ</t>
    </rPh>
    <rPh sb="8" eb="10">
      <t>ゲンザイ</t>
    </rPh>
    <rPh sb="11" eb="12">
      <t>ト</t>
    </rPh>
    <rPh sb="13" eb="14">
      <t>ク</t>
    </rPh>
    <phoneticPr fontId="1"/>
  </si>
  <si>
    <t>上記を選ばれた理由を教えてください。</t>
    <rPh sb="0" eb="2">
      <t>ジョウキ</t>
    </rPh>
    <rPh sb="3" eb="4">
      <t>エラ</t>
    </rPh>
    <rPh sb="7" eb="9">
      <t>リユウ</t>
    </rPh>
    <rPh sb="10" eb="11">
      <t>オシ</t>
    </rPh>
    <phoneticPr fontId="1"/>
  </si>
  <si>
    <t>上記を選ばれた理由を教えてください。</t>
    <phoneticPr fontId="1"/>
  </si>
  <si>
    <t>九州・沖縄産学循環型のデジタル推進人材育成・リスキリング調査等事業へのご協力について</t>
    <phoneticPr fontId="1"/>
  </si>
  <si>
    <t>産学連携の実績について教えてください。</t>
    <phoneticPr fontId="1"/>
  </si>
  <si>
    <t>どのような目的で上記を取り組まれましたか。</t>
    <phoneticPr fontId="1"/>
  </si>
  <si>
    <t>連携に際し、障壁となったこと、もしくは成功するために重要な要素は何でしたか？</t>
    <phoneticPr fontId="1"/>
  </si>
  <si>
    <t>連携に際し、懸念事項はありますか。</t>
    <phoneticPr fontId="1"/>
  </si>
  <si>
    <t>産学連携によるデジタル推進人材の育成・活用の促進に向けた取組に関するご意見やアドバイス等がありましたらお願いします。</t>
    <phoneticPr fontId="1"/>
  </si>
  <si>
    <t>2.業種</t>
    <rPh sb="2" eb="4">
      <t>ギョウシュ</t>
    </rPh>
    <phoneticPr fontId="1"/>
  </si>
  <si>
    <t>3.会社規模/学生人数</t>
    <phoneticPr fontId="1"/>
  </si>
  <si>
    <t>4.回答者</t>
    <rPh sb="2" eb="5">
      <t>カイトウシャ</t>
    </rPh>
    <phoneticPr fontId="1"/>
  </si>
  <si>
    <t>10.デジタル活用により解決できそうな課題</t>
    <rPh sb="7" eb="9">
      <t>カツヨウ</t>
    </rPh>
    <rPh sb="12" eb="14">
      <t>カイケツ</t>
    </rPh>
    <rPh sb="19" eb="21">
      <t>カダイ</t>
    </rPh>
    <phoneticPr fontId="1"/>
  </si>
  <si>
    <t>12.デジタル推進人材は必要か</t>
    <rPh sb="7" eb="11">
      <t>スイシンジンザイ</t>
    </rPh>
    <rPh sb="12" eb="14">
      <t>ヒツヨウ</t>
    </rPh>
    <phoneticPr fontId="1"/>
  </si>
  <si>
    <t>農業、林業</t>
    <phoneticPr fontId="1"/>
  </si>
  <si>
    <t>～5名</t>
  </si>
  <si>
    <t>経営者</t>
  </si>
  <si>
    <t>売上拡大</t>
  </si>
  <si>
    <t>漁業</t>
    <phoneticPr fontId="1"/>
  </si>
  <si>
    <t>～20名</t>
  </si>
  <si>
    <t>業務効率化／省人化</t>
  </si>
  <si>
    <t>鉱業、採石業、砂利採取業</t>
    <phoneticPr fontId="1"/>
  </si>
  <si>
    <t>～50名</t>
  </si>
  <si>
    <t>社員</t>
  </si>
  <si>
    <t>コスト削減</t>
  </si>
  <si>
    <t>建設業</t>
    <phoneticPr fontId="1"/>
  </si>
  <si>
    <t>～100名</t>
  </si>
  <si>
    <t>教員</t>
  </si>
  <si>
    <t>基幹系システムの刷新、再構築</t>
  </si>
  <si>
    <t>製造業</t>
    <phoneticPr fontId="1"/>
  </si>
  <si>
    <t>～1000名</t>
  </si>
  <si>
    <t>職員</t>
  </si>
  <si>
    <t>顧客接点強化（CS／CX）</t>
  </si>
  <si>
    <t>電気・ガス・熱供給・水道業</t>
    <phoneticPr fontId="1"/>
  </si>
  <si>
    <t>学生</t>
  </si>
  <si>
    <t>製品／サービスの高付加価値化</t>
  </si>
  <si>
    <t>情報通信業</t>
    <phoneticPr fontId="1"/>
  </si>
  <si>
    <t>～10000名</t>
  </si>
  <si>
    <t>その他</t>
  </si>
  <si>
    <t>ビジネスモデルの見直し、新規ビジネスの立ち上げ</t>
  </si>
  <si>
    <t>運輸業、郵便業</t>
    <phoneticPr fontId="1"/>
  </si>
  <si>
    <t>10001名以上</t>
  </si>
  <si>
    <t>安心、安全（安全性やセキュリティの向上）</t>
  </si>
  <si>
    <t>卸売業、小売業</t>
    <phoneticPr fontId="1"/>
  </si>
  <si>
    <t>事業継続</t>
  </si>
  <si>
    <t>金融業、保険業</t>
    <phoneticPr fontId="1"/>
  </si>
  <si>
    <t>社会的課題解決</t>
  </si>
  <si>
    <t>不動産業、物品賃貸業</t>
    <phoneticPr fontId="1"/>
  </si>
  <si>
    <t>その他（　　　）</t>
  </si>
  <si>
    <t>学術研究、専門・技術サービス業</t>
    <phoneticPr fontId="1"/>
  </si>
  <si>
    <t>宿泊業、飲食サービス業</t>
    <phoneticPr fontId="1"/>
  </si>
  <si>
    <t>生活関連サービス業、娯楽業</t>
    <phoneticPr fontId="1"/>
  </si>
  <si>
    <t>教育、学習支援業</t>
    <phoneticPr fontId="1"/>
  </si>
  <si>
    <t>医療、福祉</t>
    <phoneticPr fontId="1"/>
  </si>
  <si>
    <t>複合サービス事業</t>
    <phoneticPr fontId="1"/>
  </si>
  <si>
    <t>サービス業（他に分類されないもの）</t>
    <phoneticPr fontId="1"/>
  </si>
  <si>
    <t>公務（他に分類されるものを除く）</t>
    <phoneticPr fontId="1"/>
  </si>
  <si>
    <t>分類不能の産業</t>
    <phoneticPr fontId="1"/>
  </si>
  <si>
    <t>大学</t>
    <phoneticPr fontId="1"/>
  </si>
  <si>
    <t>高等専門学校</t>
    <phoneticPr fontId="1"/>
  </si>
  <si>
    <t>どのような分野においてデジタル化やDXを進めていますか。</t>
    <phoneticPr fontId="1"/>
  </si>
  <si>
    <t>Project-based-learningの略称。学生が企業等が抱える課題を題材に、その解決方法の提案などを行う実践型の教育です。</t>
  </si>
  <si>
    <t>上記、実績の詳細についてお知らせください。　※複数ある場合は代表的なもの３つ</t>
    <phoneticPr fontId="1"/>
  </si>
  <si>
    <t>上記、ご希望の詳細についてお知らせください。　※複数ある場合は代表的なもの３つ</t>
    <phoneticPr fontId="1"/>
  </si>
  <si>
    <t>9.都道府県</t>
    <rPh sb="2" eb="6">
      <t>トドウフケン</t>
    </rPh>
    <phoneticPr fontId="1"/>
  </si>
  <si>
    <t>北海道</t>
  </si>
  <si>
    <t>青森県</t>
  </si>
  <si>
    <t>岩手県</t>
  </si>
  <si>
    <t>宮城県</t>
  </si>
  <si>
    <t>秋田県</t>
  </si>
  <si>
    <t>山形県</t>
  </si>
  <si>
    <t>福島県</t>
  </si>
  <si>
    <t>茨城県</t>
  </si>
  <si>
    <t>栃木県</t>
  </si>
  <si>
    <t>群馬県</t>
  </si>
  <si>
    <t>埼玉県</t>
  </si>
  <si>
    <t>千葉県</t>
  </si>
  <si>
    <t>東京都</t>
  </si>
  <si>
    <t>神奈川県</t>
  </si>
  <si>
    <t>新潟県</t>
  </si>
  <si>
    <t>富山県</t>
  </si>
  <si>
    <t>石川県</t>
  </si>
  <si>
    <t>福井県</t>
  </si>
  <si>
    <t>山梨県</t>
  </si>
  <si>
    <t>長野県</t>
  </si>
  <si>
    <t>岐阜県</t>
  </si>
  <si>
    <t>静岡県</t>
  </si>
  <si>
    <t>愛知県</t>
  </si>
  <si>
    <t>三重県</t>
  </si>
  <si>
    <t>滋賀県</t>
  </si>
  <si>
    <t>京都府</t>
  </si>
  <si>
    <t>大阪府</t>
  </si>
  <si>
    <t>兵庫県</t>
  </si>
  <si>
    <t>奈良県</t>
  </si>
  <si>
    <t>和歌山県</t>
  </si>
  <si>
    <t>鳥取県</t>
  </si>
  <si>
    <t>島根県</t>
  </si>
  <si>
    <t>岡山県</t>
  </si>
  <si>
    <t>広島県</t>
  </si>
  <si>
    <t>山口県</t>
  </si>
  <si>
    <t>徳島県</t>
  </si>
  <si>
    <t>香川県</t>
  </si>
  <si>
    <t>愛媛県</t>
  </si>
  <si>
    <t>高知県</t>
  </si>
  <si>
    <t>福岡県</t>
  </si>
  <si>
    <t>佐賀県</t>
  </si>
  <si>
    <t>長崎県</t>
  </si>
  <si>
    <t>熊本県</t>
  </si>
  <si>
    <t>大分県</t>
  </si>
  <si>
    <t>宮崎県</t>
  </si>
  <si>
    <t>鹿児島県</t>
  </si>
  <si>
    <t>沖縄県</t>
  </si>
  <si>
    <t>（都道府県）</t>
    <rPh sb="1" eb="5">
      <t>トドウフケン</t>
    </rPh>
    <phoneticPr fontId="1"/>
  </si>
  <si>
    <t>（住所）</t>
    <rPh sb="1" eb="3">
      <t>ジュウショ</t>
    </rPh>
    <phoneticPr fontId="1"/>
  </si>
  <si>
    <t>会社規模／学生人数</t>
    <rPh sb="0" eb="2">
      <t>カイシャ</t>
    </rPh>
    <rPh sb="2" eb="4">
      <t>キボ</t>
    </rPh>
    <rPh sb="5" eb="9">
      <t>ガクセイニンズウ</t>
    </rPh>
    <phoneticPr fontId="1"/>
  </si>
  <si>
    <t>（</t>
    <phoneticPr fontId="1"/>
  </si>
  <si>
    <t>）</t>
    <phoneticPr fontId="1"/>
  </si>
  <si>
    <t>社内の課題（お困りごと）を確認し、優先的に外部人材の活用が必要な課題を特定する。</t>
  </si>
  <si>
    <t>ステップ１で特定した課題に応じて、 必要となるデジタル人材の要件等を定義する。</t>
  </si>
  <si>
    <t>人材要件、定員や予算の観点から人材の確保の形態（任用、業務委託）の検討や募集・選定を実施する。</t>
  </si>
  <si>
    <t>一般的にデジタル人材の確保が課題になることが多いですが、1名の人材を複数の組織でシェアする
「人材シェア」についてどのようにお考えですか。</t>
    <phoneticPr fontId="1"/>
  </si>
  <si>
    <t xml:space="preserve">貴組織におけるDXの推進度合いを教えてください。
</t>
    <phoneticPr fontId="1"/>
  </si>
  <si>
    <t>参考:DX推進指標（経済産業省:</t>
  </si>
  <si>
    <t>https://www.meti.go.jp/shingikai/mono_info_service/dgs5/pdf/004_s04_00.pdf</t>
    <phoneticPr fontId="1"/>
  </si>
  <si>
    <t>経営者は無関心か、関心があっても具体的な取組に至っていない</t>
  </si>
  <si>
    <t xml:space="preserve">全社戦略が明確でない中、部門単位での試行・実施にとどまっている </t>
  </si>
  <si>
    <t>全社戦略に基づく一部の部門での推進</t>
  </si>
  <si>
    <t>全社戦略に基づく部門横断的推進 全社的な取組となっていることが望ましいが、必ずしも全社で画一的な仕組みとすることを指しているわけではなく、仕組みが明確化され部門横断的に実践されていることを指す。</t>
    <phoneticPr fontId="1"/>
  </si>
  <si>
    <t>定量的な指標などによる持続的な実施 持続的な実施には、同じ組織、やり方を定着させていくという こと以外に、判断が誤っていた場合に積極的に組織、やり方を 変えることで、継続的に改善していくということも含まれる。</t>
  </si>
  <si>
    <t>デジタル企業として、グローバル競争を勝ち抜くことのできる レベル レベル４における特性を満たした上で、グローバル市場でも存 在感を発揮し、競争上の優位性を確立している。</t>
  </si>
  <si>
    <t>例）RPA、AIOCR、チャットボット等</t>
    <rPh sb="0" eb="1">
      <t>レイ</t>
    </rPh>
    <rPh sb="19" eb="20">
      <t>トウ</t>
    </rPh>
    <phoneticPr fontId="1"/>
  </si>
  <si>
    <t>デジタル推進人材は必要ですか。</t>
    <rPh sb="4" eb="6">
      <t>スイシン</t>
    </rPh>
    <rPh sb="6" eb="8">
      <t>ジンザイ</t>
    </rPh>
    <rPh sb="9" eb="11">
      <t>ヒツヨウ</t>
    </rPh>
    <phoneticPr fontId="1"/>
  </si>
  <si>
    <t>＜参照：DX推進スキル標準</t>
    <phoneticPr fontId="1"/>
  </si>
  <si>
    <t>https://www.ipa.go.jp/jinzai/skill-standard/dss/about_dss-p.html</t>
    <phoneticPr fontId="1"/>
  </si>
  <si>
    <t>&gt;</t>
    <phoneticPr fontId="1"/>
  </si>
  <si>
    <t>産学連携について教えてください。</t>
    <phoneticPr fontId="1"/>
  </si>
  <si>
    <t>民間企業向け：高等教育機関に対して、可能性として、どのようなリソースが提供できると思われますか。</t>
    <rPh sb="18" eb="21">
      <t>カノウセイ</t>
    </rPh>
    <rPh sb="35" eb="37">
      <t>テイキョウ</t>
    </rPh>
    <rPh sb="41" eb="42">
      <t>オモ</t>
    </rPh>
    <phoneticPr fontId="1"/>
  </si>
  <si>
    <t>高等教育機関向け：産業界に対して、可能性として、どのようなリソースが提供できると思われますか。</t>
    <rPh sb="17" eb="20">
      <t>カノウセイ</t>
    </rPh>
    <rPh sb="34" eb="36">
      <t>テイキョウ</t>
    </rPh>
    <rPh sb="40" eb="41">
      <t>オモ</t>
    </rPh>
    <phoneticPr fontId="1"/>
  </si>
  <si>
    <t>上記で「必要」と回答された方、人材確保に向けた課題はどんなことでしょうか。</t>
    <phoneticPr fontId="1"/>
  </si>
  <si>
    <t>デジタル推進人材の不足について、相談できる機関はありますか。</t>
  </si>
  <si>
    <t>アンケートは以上です。ご協力ありがとうございました。</t>
    <rPh sb="6" eb="8">
      <t>イジョウ</t>
    </rPh>
    <rPh sb="12" eb="14">
      <t>キョウリョク</t>
    </rPh>
    <phoneticPr fontId="1"/>
  </si>
  <si>
    <t>回答者</t>
    <rPh sb="0" eb="3">
      <t>カイトウシャ</t>
    </rPh>
    <phoneticPr fontId="1"/>
  </si>
  <si>
    <t>部署名</t>
    <rPh sb="0" eb="3">
      <t>ブショメイ</t>
    </rPh>
    <phoneticPr fontId="1"/>
  </si>
  <si>
    <t>名前※ニックネーム</t>
    <rPh sb="0" eb="2">
      <t>ナマエ</t>
    </rPh>
    <phoneticPr fontId="1"/>
  </si>
  <si>
    <t>電話番号</t>
    <rPh sb="0" eb="4">
      <t>デンワバンゴウ</t>
    </rPh>
    <phoneticPr fontId="1"/>
  </si>
  <si>
    <t>メールアドレス</t>
    <phoneticPr fontId="1"/>
  </si>
  <si>
    <t>会社所在地</t>
    <rPh sb="0" eb="2">
      <t>カイシャ</t>
    </rPh>
    <rPh sb="2" eb="5">
      <t>ショザイチ</t>
    </rPh>
    <phoneticPr fontId="1"/>
  </si>
  <si>
    <t>都道府県</t>
    <rPh sb="0" eb="4">
      <t>トドウフケン</t>
    </rPh>
    <phoneticPr fontId="1"/>
  </si>
  <si>
    <t>住所</t>
    <rPh sb="0" eb="2">
      <t>ジュウショ</t>
    </rPh>
    <phoneticPr fontId="1"/>
  </si>
  <si>
    <t>業務効率化／省人化</t>
    <rPh sb="0" eb="2">
      <t>ギョウム</t>
    </rPh>
    <rPh sb="2" eb="5">
      <t>コウリツカ</t>
    </rPh>
    <rPh sb="6" eb="9">
      <t>ショウジンカ</t>
    </rPh>
    <phoneticPr fontId="1"/>
  </si>
  <si>
    <t>売上拡大</t>
    <rPh sb="0" eb="2">
      <t>ウリアゲ</t>
    </rPh>
    <rPh sb="2" eb="4">
      <t>カクダイ</t>
    </rPh>
    <phoneticPr fontId="1"/>
  </si>
  <si>
    <t>コスト削減</t>
    <rPh sb="3" eb="5">
      <t>サクゲン</t>
    </rPh>
    <phoneticPr fontId="1"/>
  </si>
  <si>
    <t>基幹系システムの刷新、再構築</t>
    <rPh sb="0" eb="3">
      <t>キカンケイ</t>
    </rPh>
    <rPh sb="8" eb="10">
      <t>サッシン</t>
    </rPh>
    <rPh sb="11" eb="14">
      <t>サイコウチク</t>
    </rPh>
    <phoneticPr fontId="1"/>
  </si>
  <si>
    <t>顧客接点強化（CS／CX）</t>
    <rPh sb="0" eb="4">
      <t>コキャクセッテン</t>
    </rPh>
    <rPh sb="4" eb="6">
      <t>キョウカ</t>
    </rPh>
    <phoneticPr fontId="1"/>
  </si>
  <si>
    <t>社会的課題解決</t>
    <rPh sb="0" eb="7">
      <t>シャカイテキカダイカイケツ</t>
    </rPh>
    <phoneticPr fontId="1"/>
  </si>
  <si>
    <t>事業継続</t>
    <rPh sb="0" eb="4">
      <t>ジギョウケイゾク</t>
    </rPh>
    <phoneticPr fontId="1"/>
  </si>
  <si>
    <t>その他</t>
    <rPh sb="2" eb="3">
      <t>タ</t>
    </rPh>
    <phoneticPr fontId="1"/>
  </si>
  <si>
    <t>プロデューサー</t>
    <phoneticPr fontId="1"/>
  </si>
  <si>
    <t>プロジェクトマネージャー</t>
    <phoneticPr fontId="1"/>
  </si>
  <si>
    <t>サービスデザイナー、DXアドバイザー、ITコンサルタント</t>
    <phoneticPr fontId="1"/>
  </si>
  <si>
    <t>エンジニア</t>
    <phoneticPr fontId="1"/>
  </si>
  <si>
    <t>正社員雇用</t>
    <rPh sb="0" eb="5">
      <t>セイシャインコヨウ</t>
    </rPh>
    <phoneticPr fontId="1"/>
  </si>
  <si>
    <t>非常勤雇用（派遣）</t>
    <rPh sb="0" eb="5">
      <t>ヒジョウキンコヨウ</t>
    </rPh>
    <rPh sb="6" eb="8">
      <t>ハケン</t>
    </rPh>
    <phoneticPr fontId="1"/>
  </si>
  <si>
    <t>副業</t>
    <rPh sb="0" eb="2">
      <t>フクギョウ</t>
    </rPh>
    <phoneticPr fontId="1"/>
  </si>
  <si>
    <t>社員人員のリスキリング</t>
    <rPh sb="0" eb="4">
      <t>シャインジンイン</t>
    </rPh>
    <phoneticPr fontId="1"/>
  </si>
  <si>
    <t>～5人</t>
    <rPh sb="2" eb="3">
      <t>ニン</t>
    </rPh>
    <phoneticPr fontId="1"/>
  </si>
  <si>
    <t>～10人</t>
    <rPh sb="3" eb="4">
      <t>ニン</t>
    </rPh>
    <phoneticPr fontId="1"/>
  </si>
  <si>
    <t>～50人</t>
    <rPh sb="3" eb="4">
      <t>ニン</t>
    </rPh>
    <phoneticPr fontId="1"/>
  </si>
  <si>
    <t>～100人</t>
    <rPh sb="4" eb="5">
      <t>ニン</t>
    </rPh>
    <phoneticPr fontId="1"/>
  </si>
  <si>
    <t>～1000人</t>
    <rPh sb="5" eb="6">
      <t>ニン</t>
    </rPh>
    <phoneticPr fontId="1"/>
  </si>
  <si>
    <t>ステップ2：人材要件の定義</t>
    <rPh sb="6" eb="8">
      <t>ジンザイ</t>
    </rPh>
    <rPh sb="8" eb="10">
      <t>ヨウケン</t>
    </rPh>
    <rPh sb="11" eb="13">
      <t>テイギ</t>
    </rPh>
    <phoneticPr fontId="1"/>
  </si>
  <si>
    <t>ステップ1：人材確保の“重点課題”の特定</t>
    <phoneticPr fontId="1"/>
  </si>
  <si>
    <t>ステップ3：人材の選定</t>
    <rPh sb="6" eb="8">
      <t>ジンザイ</t>
    </rPh>
    <rPh sb="9" eb="11">
      <t>センテイ</t>
    </rPh>
    <phoneticPr fontId="1"/>
  </si>
  <si>
    <t>ステップ4：人材の受け入れ</t>
    <rPh sb="6" eb="8">
      <t>ジンザイ</t>
    </rPh>
    <rPh sb="9" eb="10">
      <t>ウ</t>
    </rPh>
    <rPh sb="11" eb="12">
      <t>イ</t>
    </rPh>
    <phoneticPr fontId="1"/>
  </si>
  <si>
    <t>選んだ理由</t>
    <rPh sb="0" eb="1">
      <t>エラ</t>
    </rPh>
    <rPh sb="3" eb="5">
      <t>リユウ</t>
    </rPh>
    <phoneticPr fontId="1"/>
  </si>
  <si>
    <t>商工会、商工会議所</t>
    <rPh sb="0" eb="3">
      <t>ショウコウカイ</t>
    </rPh>
    <rPh sb="4" eb="9">
      <t>ショウコウカイギショ</t>
    </rPh>
    <phoneticPr fontId="1"/>
  </si>
  <si>
    <t>よろず支援拠点</t>
    <rPh sb="3" eb="7">
      <t>シエンキョテン</t>
    </rPh>
    <phoneticPr fontId="1"/>
  </si>
  <si>
    <t>プロ人</t>
    <rPh sb="2" eb="3">
      <t>ヒト</t>
    </rPh>
    <phoneticPr fontId="1"/>
  </si>
  <si>
    <t>中小機構</t>
    <rPh sb="0" eb="4">
      <t>チュウショウキコウ</t>
    </rPh>
    <phoneticPr fontId="1"/>
  </si>
  <si>
    <t>民間企業</t>
    <rPh sb="0" eb="4">
      <t>ミンカンキギョウ</t>
    </rPh>
    <phoneticPr fontId="1"/>
  </si>
  <si>
    <t>なし</t>
    <phoneticPr fontId="1"/>
  </si>
  <si>
    <t>理由</t>
    <rPh sb="0" eb="2">
      <t>リユウ</t>
    </rPh>
    <phoneticPr fontId="1"/>
  </si>
  <si>
    <t>顧客対応・販売支援</t>
    <rPh sb="0" eb="4">
      <t>コキャクタイオウ</t>
    </rPh>
    <rPh sb="5" eb="7">
      <t>ハンバイ</t>
    </rPh>
    <rPh sb="7" eb="9">
      <t>シエン</t>
    </rPh>
    <phoneticPr fontId="1"/>
  </si>
  <si>
    <t>決済・債権債務・資金回収管理</t>
    <rPh sb="0" eb="2">
      <t>ケッサイ</t>
    </rPh>
    <rPh sb="3" eb="7">
      <t>サイケンサイム</t>
    </rPh>
    <rPh sb="8" eb="14">
      <t>シキンカイシュウカンリ</t>
    </rPh>
    <phoneticPr fontId="1"/>
  </si>
  <si>
    <t>供給・在庫・物流</t>
    <rPh sb="0" eb="2">
      <t>キョウキュウ</t>
    </rPh>
    <rPh sb="3" eb="5">
      <t>ザイコ</t>
    </rPh>
    <rPh sb="6" eb="8">
      <t>ブツリュウ</t>
    </rPh>
    <phoneticPr fontId="1"/>
  </si>
  <si>
    <t>会計・財務・経営</t>
    <rPh sb="0" eb="2">
      <t>カイケイ</t>
    </rPh>
    <rPh sb="3" eb="5">
      <t>ザイム</t>
    </rPh>
    <rPh sb="6" eb="8">
      <t>ケイエイ</t>
    </rPh>
    <phoneticPr fontId="1"/>
  </si>
  <si>
    <t>顧客総務・人事・給与・労務・教育訓練・法務・情報システム</t>
  </si>
  <si>
    <t>その他業務固有のプロセス</t>
    <rPh sb="2" eb="3">
      <t>タ</t>
    </rPh>
    <rPh sb="3" eb="7">
      <t>ギョウムコユウ</t>
    </rPh>
    <phoneticPr fontId="1"/>
  </si>
  <si>
    <t>（例）PoCの実施において、トップの号令があったとしても、 全社的な仕組みがない場合は、ただ単に失敗を繰り返すだけになってしまい、失敗から学ぶことができなくなる。</t>
    <phoneticPr fontId="1"/>
  </si>
  <si>
    <t>民間企業の方      ：社内でのデジタル人材育成について取り組まれておりますか？
高等教育機関の方：デジタル推進人材を輩出されていますか？</t>
    <rPh sb="49" eb="50">
      <t>カタ</t>
    </rPh>
    <rPh sb="60" eb="62">
      <t>ハイシュツ</t>
    </rPh>
    <phoneticPr fontId="1"/>
  </si>
  <si>
    <t>ビジネスアーキテクト</t>
    <phoneticPr fontId="1"/>
  </si>
  <si>
    <t>デザイナー</t>
    <phoneticPr fontId="1"/>
  </si>
  <si>
    <t>データサイエンティスト</t>
    <phoneticPr fontId="1"/>
  </si>
  <si>
    <t>ソフトウェアエンジニア</t>
    <phoneticPr fontId="1"/>
  </si>
  <si>
    <t>サイバーセキュリティ</t>
    <phoneticPr fontId="1"/>
  </si>
  <si>
    <t>詳細のヒヤリング対応</t>
    <rPh sb="0" eb="2">
      <t>ショウサイ</t>
    </rPh>
    <rPh sb="8" eb="10">
      <t>タイオウ</t>
    </rPh>
    <phoneticPr fontId="1"/>
  </si>
  <si>
    <t>ワークショップ参加</t>
    <rPh sb="7" eb="9">
      <t>サンカ</t>
    </rPh>
    <phoneticPr fontId="1"/>
  </si>
  <si>
    <t>講師派遣</t>
    <rPh sb="0" eb="4">
      <t>コウシハケン</t>
    </rPh>
    <phoneticPr fontId="1"/>
  </si>
  <si>
    <t>講師派遣（民間）</t>
    <rPh sb="0" eb="4">
      <t>コウシハケン</t>
    </rPh>
    <rPh sb="5" eb="7">
      <t>ミンカン</t>
    </rPh>
    <phoneticPr fontId="1"/>
  </si>
  <si>
    <t>講師派遣（学術）</t>
    <rPh sb="0" eb="4">
      <t>コウシハケン</t>
    </rPh>
    <rPh sb="5" eb="7">
      <t>ガクジュツ</t>
    </rPh>
    <phoneticPr fontId="1"/>
  </si>
  <si>
    <t>インターンシップ（有給）</t>
    <rPh sb="9" eb="11">
      <t>ユウキュウ</t>
    </rPh>
    <phoneticPr fontId="1"/>
  </si>
  <si>
    <t>インターンシップ（無給）</t>
    <rPh sb="9" eb="11">
      <t>ムキュウ</t>
    </rPh>
    <phoneticPr fontId="1"/>
  </si>
  <si>
    <t>PBL</t>
    <phoneticPr fontId="1"/>
  </si>
  <si>
    <t>産学連携プロジェクト</t>
    <rPh sb="0" eb="4">
      <t>サンガクレンケイ</t>
    </rPh>
    <phoneticPr fontId="1"/>
  </si>
  <si>
    <t>社会人向け講座（参加／提供）</t>
    <rPh sb="0" eb="4">
      <t>シャカイジンム</t>
    </rPh>
    <rPh sb="5" eb="7">
      <t>コウザ</t>
    </rPh>
    <rPh sb="8" eb="10">
      <t>サンカ</t>
    </rPh>
    <rPh sb="11" eb="13">
      <t>テイキョウ</t>
    </rPh>
    <phoneticPr fontId="1"/>
  </si>
  <si>
    <t>実績の詳細1</t>
    <rPh sb="0" eb="2">
      <t>ジッセキ</t>
    </rPh>
    <rPh sb="3" eb="5">
      <t>ショウサイ</t>
    </rPh>
    <phoneticPr fontId="1"/>
  </si>
  <si>
    <t>実績の詳細2</t>
    <rPh sb="0" eb="2">
      <t>ジッセキ</t>
    </rPh>
    <rPh sb="3" eb="5">
      <t>ショウサイ</t>
    </rPh>
    <phoneticPr fontId="1"/>
  </si>
  <si>
    <t>実績の詳細3</t>
    <rPh sb="0" eb="2">
      <t>ジッセキ</t>
    </rPh>
    <rPh sb="3" eb="5">
      <t>ショウサイ</t>
    </rPh>
    <phoneticPr fontId="1"/>
  </si>
  <si>
    <t>どのような目的で取り組んだか</t>
    <rPh sb="5" eb="7">
      <t>モクテキ</t>
    </rPh>
    <rPh sb="8" eb="9">
      <t>ト</t>
    </rPh>
    <rPh sb="10" eb="11">
      <t>ク</t>
    </rPh>
    <phoneticPr fontId="1"/>
  </si>
  <si>
    <t>インセンティブ</t>
    <phoneticPr fontId="1"/>
  </si>
  <si>
    <t>リソース</t>
    <phoneticPr fontId="1"/>
  </si>
  <si>
    <t>価値</t>
    <rPh sb="0" eb="2">
      <t>カチ</t>
    </rPh>
    <phoneticPr fontId="1"/>
  </si>
  <si>
    <t>運営</t>
    <rPh sb="0" eb="2">
      <t>ウンエイ</t>
    </rPh>
    <phoneticPr fontId="1"/>
  </si>
  <si>
    <t>契約／規約</t>
    <rPh sb="0" eb="2">
      <t>ケイヤク</t>
    </rPh>
    <rPh sb="3" eb="5">
      <t>キヤク</t>
    </rPh>
    <phoneticPr fontId="1"/>
  </si>
  <si>
    <t>インターンシップ</t>
    <phoneticPr fontId="1"/>
  </si>
  <si>
    <t>希望の詳細1</t>
    <rPh sb="0" eb="2">
      <t>キボウ</t>
    </rPh>
    <rPh sb="3" eb="5">
      <t>ショウサイ</t>
    </rPh>
    <phoneticPr fontId="1"/>
  </si>
  <si>
    <t>希望の詳細2</t>
    <rPh sb="0" eb="2">
      <t>キボウ</t>
    </rPh>
    <rPh sb="3" eb="5">
      <t>ショウサイ</t>
    </rPh>
    <phoneticPr fontId="1"/>
  </si>
  <si>
    <t>希望の詳細3</t>
    <rPh sb="0" eb="2">
      <t>キボウ</t>
    </rPh>
    <rPh sb="3" eb="5">
      <t>ショウサイ</t>
    </rPh>
    <phoneticPr fontId="1"/>
  </si>
  <si>
    <t>連携に際し、懸念事項はあるか</t>
    <rPh sb="0" eb="2">
      <t>レンケイ</t>
    </rPh>
    <rPh sb="3" eb="4">
      <t>サイ</t>
    </rPh>
    <rPh sb="6" eb="10">
      <t>ケネンジコウ</t>
    </rPh>
    <phoneticPr fontId="1"/>
  </si>
  <si>
    <t>講師受け入れ</t>
    <rPh sb="0" eb="3">
      <t>コウシウ</t>
    </rPh>
    <rPh sb="4" eb="5">
      <t>イ</t>
    </rPh>
    <phoneticPr fontId="1"/>
  </si>
  <si>
    <t>インターンシップ受け入れ</t>
    <rPh sb="8" eb="9">
      <t>ウ</t>
    </rPh>
    <rPh sb="10" eb="11">
      <t>イ</t>
    </rPh>
    <phoneticPr fontId="1"/>
  </si>
  <si>
    <t>PBL（学生）受け入れ</t>
    <rPh sb="4" eb="6">
      <t>ガクセイ</t>
    </rPh>
    <rPh sb="7" eb="8">
      <t>ウ</t>
    </rPh>
    <rPh sb="9" eb="10">
      <t>イ</t>
    </rPh>
    <phoneticPr fontId="1"/>
  </si>
  <si>
    <t>産学連携プロジェクト実施</t>
    <rPh sb="0" eb="4">
      <t>サンガクレンケイ</t>
    </rPh>
    <rPh sb="10" eb="12">
      <t>ジッシ</t>
    </rPh>
    <phoneticPr fontId="1"/>
  </si>
  <si>
    <t>インターンシップ派遣</t>
    <rPh sb="8" eb="10">
      <t>ハケン</t>
    </rPh>
    <phoneticPr fontId="1"/>
  </si>
  <si>
    <t>PBL（学生）派遣</t>
    <rPh sb="4" eb="6">
      <t>ガクセイ</t>
    </rPh>
    <rPh sb="7" eb="9">
      <t>ハケン</t>
    </rPh>
    <phoneticPr fontId="1"/>
  </si>
  <si>
    <t>産学連携によるデジタル推進人材の育成・活用の促進に向けた取組に関するご意見やアドバイス等がありましたらお願いします。</t>
  </si>
  <si>
    <t>課題に対する現在の取り組み</t>
    <rPh sb="0" eb="2">
      <t>カダイ</t>
    </rPh>
    <rPh sb="3" eb="4">
      <t>タイ</t>
    </rPh>
    <rPh sb="6" eb="8">
      <t>ゲンザイ</t>
    </rPh>
    <rPh sb="9" eb="10">
      <t>ト</t>
    </rPh>
    <rPh sb="11" eb="12">
      <t>ク</t>
    </rPh>
    <phoneticPr fontId="1"/>
  </si>
  <si>
    <t>デジタルを活用することで解決できそうな課題</t>
    <rPh sb="5" eb="7">
      <t>カツヨウ</t>
    </rPh>
    <rPh sb="12" eb="14">
      <t>カイケツ</t>
    </rPh>
    <rPh sb="19" eb="21">
      <t>カダイ</t>
    </rPh>
    <phoneticPr fontId="1"/>
  </si>
  <si>
    <t>デジタル推進人材は必要か</t>
    <rPh sb="4" eb="8">
      <t>スイシンジンザイ</t>
    </rPh>
    <rPh sb="9" eb="11">
      <t>ヒツヨウ</t>
    </rPh>
    <phoneticPr fontId="1"/>
  </si>
  <si>
    <t>（デジタル推進人材が「必要」と回答した人）
人材確保に向けた課題はどんなことか。</t>
    <rPh sb="5" eb="9">
      <t>スイシンジンザイ</t>
    </rPh>
    <rPh sb="19" eb="20">
      <t>ヒト</t>
    </rPh>
    <phoneticPr fontId="1"/>
  </si>
  <si>
    <t>デジタル推進人材の不足について、相談できる機関はあるか。</t>
    <phoneticPr fontId="1"/>
  </si>
  <si>
    <t>一般的にデジタル人材の確保が課題になることが多いが、1名の人材を複数の組織でシェアする
「人材シェア」についてどのように考えているか。</t>
    <phoneticPr fontId="1"/>
  </si>
  <si>
    <t>民間企業の方：社内でのデジタル人材育成について取り組んでいるか
高等教育機関の方：デジタル推進人材を輩出しているか</t>
    <rPh sb="39" eb="40">
      <t>カタ</t>
    </rPh>
    <rPh sb="50" eb="52">
      <t>ハイシュツ</t>
    </rPh>
    <phoneticPr fontId="1"/>
  </si>
  <si>
    <t>九州・沖縄産学循環型のデジタル推進人材育成・リスキリング調査等事業への協力について</t>
    <phoneticPr fontId="1"/>
  </si>
  <si>
    <t>その他（記述）</t>
    <rPh sb="2" eb="3">
      <t>タ</t>
    </rPh>
    <rPh sb="4" eb="6">
      <t>キジュツ</t>
    </rPh>
    <phoneticPr fontId="1"/>
  </si>
  <si>
    <t>民間企業（記述）</t>
    <rPh sb="0" eb="4">
      <t>ミンカンキギョウ</t>
    </rPh>
    <rPh sb="5" eb="7">
      <t>キジュツ</t>
    </rPh>
    <phoneticPr fontId="1"/>
  </si>
  <si>
    <t>産学連携の実績</t>
    <phoneticPr fontId="1"/>
  </si>
  <si>
    <t>産学連携について</t>
    <rPh sb="0" eb="4">
      <t>サンガクレンケイ</t>
    </rPh>
    <phoneticPr fontId="1"/>
  </si>
  <si>
    <t>社会人向け講座提供</t>
    <rPh sb="0" eb="4">
      <t>シャカイジンム</t>
    </rPh>
    <rPh sb="5" eb="7">
      <t>コウザ</t>
    </rPh>
    <rPh sb="7" eb="9">
      <t>テイキョウ</t>
    </rPh>
    <phoneticPr fontId="1"/>
  </si>
  <si>
    <t>1.必要
2.不要</t>
    <rPh sb="2" eb="4">
      <t>ヒツヨウ</t>
    </rPh>
    <rPh sb="7" eb="9">
      <t>フヨウ</t>
    </rPh>
    <phoneticPr fontId="1"/>
  </si>
  <si>
    <t>1.既に取り組んでいる
2.積極的に進めたい
3.検討は可能
4.検討も難しい</t>
    <rPh sb="2" eb="3">
      <t>スデ</t>
    </rPh>
    <rPh sb="4" eb="5">
      <t>ト</t>
    </rPh>
    <rPh sb="6" eb="7">
      <t>ク</t>
    </rPh>
    <phoneticPr fontId="1"/>
  </si>
  <si>
    <t>どのような分野においてデジタル化やDXを進めているか。</t>
    <phoneticPr fontId="1"/>
  </si>
  <si>
    <t>貴組織におけるDXの推進度合い</t>
    <phoneticPr fontId="1"/>
  </si>
  <si>
    <t>1.レベル0：未着手
2.レベル1：一部での発散的実施
3.レベル2：一部での戦略的実施
4.レベル3：全社戦略に基づく部門横断的推進
5.レベル4：全社戦略に基づく持続的実施
6.レベル5：グローバル市場におけるデジタル企業
7.その他：判断できない・わからない</t>
    <rPh sb="7" eb="10">
      <t>ミチャクシュ</t>
    </rPh>
    <phoneticPr fontId="1"/>
  </si>
  <si>
    <t>1.取り組んでいる／輩出している
2.取り組んでいない／輩出していない</t>
    <rPh sb="2" eb="3">
      <t>ト</t>
    </rPh>
    <rPh sb="4" eb="5">
      <t>ク</t>
    </rPh>
    <rPh sb="10" eb="12">
      <t>ハイシュツ</t>
    </rPh>
    <rPh sb="19" eb="20">
      <t>ト</t>
    </rPh>
    <rPh sb="21" eb="22">
      <t>ク</t>
    </rPh>
    <rPh sb="28" eb="30">
      <t>ハイシュツ</t>
    </rPh>
    <phoneticPr fontId="1"/>
  </si>
  <si>
    <t>1.対応可
2.対応不可</t>
    <rPh sb="2" eb="5">
      <t>タイオウカ</t>
    </rPh>
    <rPh sb="8" eb="12">
      <t>タイオウフカ</t>
    </rPh>
    <phoneticPr fontId="1"/>
  </si>
  <si>
    <t>1.実績がある
2.実績はない</t>
    <rPh sb="2" eb="4">
      <t>ジッセキ</t>
    </rPh>
    <rPh sb="10" eb="12">
      <t>ジッセキ</t>
    </rPh>
    <phoneticPr fontId="1"/>
  </si>
  <si>
    <t>1.興味がある
2.興味はない</t>
    <rPh sb="2" eb="4">
      <t>キョウミ</t>
    </rPh>
    <rPh sb="10" eb="12">
      <t>キョウミ</t>
    </rPh>
    <phoneticPr fontId="1"/>
  </si>
  <si>
    <t>※自己診断結果のみならず、ご自身の感覚でお答え頂いて構いません。</t>
    <rPh sb="21" eb="22">
      <t>コタ</t>
    </rPh>
    <phoneticPr fontId="1"/>
  </si>
  <si>
    <t>アンケートへの協力</t>
    <rPh sb="7" eb="9">
      <t>キョウリョク</t>
    </rPh>
    <phoneticPr fontId="1"/>
  </si>
  <si>
    <t>ステップ３で登用した外部人材が円滑に現場で活躍できるようにするために、綿密な受入れの準備を実施する。</t>
    <phoneticPr fontId="1"/>
  </si>
  <si>
    <t>回答者属性</t>
    <rPh sb="0" eb="3">
      <t>カイトウシャ</t>
    </rPh>
    <rPh sb="3" eb="5">
      <t>ゾクセイ</t>
    </rPh>
    <phoneticPr fontId="1"/>
  </si>
  <si>
    <t>※本アンケートで取得した情報は、統計データとして活用させて頂きますが、ご所属の団体に情報共有させて頂く場合がございます。</t>
    <rPh sb="1" eb="2">
      <t>ホン</t>
    </rPh>
    <rPh sb="8" eb="10">
      <t>シュトク</t>
    </rPh>
    <rPh sb="12" eb="14">
      <t>ジョウホウ</t>
    </rPh>
    <rPh sb="16" eb="18">
      <t>トウケイ</t>
    </rPh>
    <rPh sb="24" eb="26">
      <t>カツヨウ</t>
    </rPh>
    <rPh sb="29" eb="30">
      <t>イタダ</t>
    </rPh>
    <rPh sb="36" eb="38">
      <t>ショゾク</t>
    </rPh>
    <rPh sb="39" eb="41">
      <t>ダンタイ</t>
    </rPh>
    <rPh sb="42" eb="44">
      <t>ジョウホウ</t>
    </rPh>
    <rPh sb="44" eb="46">
      <t>キョウユウ</t>
    </rPh>
    <rPh sb="49" eb="50">
      <t>イタダ</t>
    </rPh>
    <rPh sb="51" eb="53">
      <t>バアイ</t>
    </rPh>
    <phoneticPr fontId="1"/>
  </si>
  <si>
    <t>※産学連携のために活用していただく組織情報等については、産学連携希望のある団体様のみ別途アンケート協力を依頼させて頂きます。</t>
    <rPh sb="1" eb="5">
      <t>サンガクレンケイ</t>
    </rPh>
    <rPh sb="9" eb="11">
      <t>カツヨウ</t>
    </rPh>
    <rPh sb="17" eb="19">
      <t>ソシキ</t>
    </rPh>
    <rPh sb="19" eb="21">
      <t>ジョウホウ</t>
    </rPh>
    <rPh sb="21" eb="22">
      <t>トウ</t>
    </rPh>
    <rPh sb="28" eb="32">
      <t>サンガクレンケイ</t>
    </rPh>
    <rPh sb="32" eb="34">
      <t>キボウ</t>
    </rPh>
    <rPh sb="37" eb="39">
      <t>ダンタイ</t>
    </rPh>
    <rPh sb="39" eb="40">
      <t>サマ</t>
    </rPh>
    <rPh sb="42" eb="44">
      <t>ベット</t>
    </rPh>
    <rPh sb="49" eb="51">
      <t>キョウリョク</t>
    </rPh>
    <rPh sb="52" eb="54">
      <t>イライ</t>
    </rPh>
    <rPh sb="57" eb="58">
      <t>イタダ</t>
    </rPh>
    <phoneticPr fontId="1"/>
  </si>
  <si>
    <t>12-1 特にどのような人材が必要とお考えですか</t>
    <phoneticPr fontId="1"/>
  </si>
  <si>
    <t>12-2 人材確保はどのような方法が望ましいですか</t>
    <rPh sb="5" eb="7">
      <t>ジンザイ</t>
    </rPh>
    <rPh sb="7" eb="9">
      <t>カクホ</t>
    </rPh>
    <rPh sb="15" eb="17">
      <t>ホウホウ</t>
    </rPh>
    <rPh sb="18" eb="19">
      <t>ノゾ</t>
    </rPh>
    <phoneticPr fontId="1"/>
  </si>
  <si>
    <t>12-3 人材は何名程必要ですか</t>
    <rPh sb="5" eb="7">
      <t>ジンザイ</t>
    </rPh>
    <rPh sb="8" eb="10">
      <t>ナンメイ</t>
    </rPh>
    <rPh sb="10" eb="11">
      <t>ホド</t>
    </rPh>
    <rPh sb="11" eb="13">
      <t>ヒツヨウ</t>
    </rPh>
    <phoneticPr fontId="1"/>
  </si>
  <si>
    <t>※デジタル推進人材
専門的なデジタル知識・能力を有し、デジタル実装による地域の課題解決を牽引する人材。</t>
    <rPh sb="5" eb="7">
      <t>スイシン</t>
    </rPh>
    <rPh sb="7" eb="9">
      <t>ジンザイ</t>
    </rPh>
    <phoneticPr fontId="1"/>
  </si>
  <si>
    <t>※デジタル推進人材
専門的なデジタル知識・能力を有し、デジタル実装による地域の課題解決を牽引する人材。</t>
    <phoneticPr fontId="1"/>
  </si>
  <si>
    <t>https://www.soumu.go.jp/main_content/000949907.pdf</t>
    <phoneticPr fontId="1"/>
  </si>
  <si>
    <t>＜参照：人材要件</t>
    <rPh sb="4" eb="8">
      <t>ジンザイヨウケン</t>
    </rPh>
    <phoneticPr fontId="1"/>
  </si>
  <si>
    <t>　プロデューサー
課題例：DXの必要性は認識しているが、具体的に何から手を付けてよいか分からない
　プロジェクトマネージャー
課題例：経営者の指示の下、DX計画は作成したが、取組の優先順位や進捗状況が不明確
　サービスデザイナー、DXアドバイザー、ITコンサルタント
課題例：システム導入等取組が出始めているが、前提となる業務改革やシステムの仕様のチェックが甘い
　エンジニア
課題例：システム実装の段階にあるプロジェクトがあるが、実装に向けたスケジュールに遅れが生じている</t>
    <phoneticPr fontId="1"/>
  </si>
  <si>
    <t>12-1 特にどのような人材が必要か</t>
    <rPh sb="5" eb="6">
      <t>トク</t>
    </rPh>
    <rPh sb="12" eb="14">
      <t>ジンザイ</t>
    </rPh>
    <rPh sb="15" eb="17">
      <t>ヒツヨウ</t>
    </rPh>
    <phoneticPr fontId="1"/>
  </si>
  <si>
    <t>12-2 人材確保はどのような方法が望ましいか</t>
    <rPh sb="5" eb="9">
      <t>ジンザイカクホ</t>
    </rPh>
    <rPh sb="15" eb="17">
      <t>ホウホウ</t>
    </rPh>
    <rPh sb="18" eb="19">
      <t>ノゾ</t>
    </rPh>
    <phoneticPr fontId="1"/>
  </si>
  <si>
    <t>12-3 人材は何名ほど必要か</t>
    <rPh sb="5" eb="7">
      <t>ジンザイ</t>
    </rPh>
    <rPh sb="8" eb="10">
      <t>ナンメイ</t>
    </rPh>
    <rPh sb="12" eb="14">
      <t>ヒツヨウ</t>
    </rPh>
    <phoneticPr fontId="1"/>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76" formatCode="000\-0000\-0000"/>
  </numFmts>
  <fonts count="22" x14ac:knownFonts="1">
    <font>
      <sz val="11"/>
      <color theme="1"/>
      <name val="Meiryo UI"/>
      <family val="2"/>
      <charset val="128"/>
    </font>
    <font>
      <sz val="6"/>
      <name val="Meiryo UI"/>
      <family val="2"/>
      <charset val="128"/>
    </font>
    <font>
      <sz val="10"/>
      <color theme="1"/>
      <name val="Meiryo UI"/>
      <family val="2"/>
      <charset val="128"/>
    </font>
    <font>
      <sz val="8"/>
      <color theme="1"/>
      <name val="Meiryo UI"/>
      <family val="2"/>
      <charset val="128"/>
    </font>
    <font>
      <sz val="8"/>
      <color theme="1"/>
      <name val="Meiryo UI"/>
      <family val="3"/>
      <charset val="128"/>
    </font>
    <font>
      <sz val="9"/>
      <color theme="1"/>
      <name val="Meiryo UI"/>
      <family val="2"/>
      <charset val="128"/>
    </font>
    <font>
      <sz val="9"/>
      <color rgb="FF000000"/>
      <name val="Meiryo UI"/>
      <family val="3"/>
      <charset val="128"/>
    </font>
    <font>
      <sz val="11"/>
      <color theme="0"/>
      <name val="Meiryo UI"/>
      <family val="2"/>
      <charset val="128"/>
    </font>
    <font>
      <b/>
      <sz val="15"/>
      <color theme="1"/>
      <name val="Meiryo UI"/>
      <family val="3"/>
      <charset val="128"/>
    </font>
    <font>
      <sz val="11"/>
      <color theme="0"/>
      <name val="Meiryo UI"/>
      <family val="3"/>
      <charset val="128"/>
    </font>
    <font>
      <sz val="15"/>
      <color rgb="FFFF0000"/>
      <name val="Meiryo UI"/>
      <family val="2"/>
      <charset val="128"/>
    </font>
    <font>
      <b/>
      <sz val="14"/>
      <color rgb="FFFF0000"/>
      <name val="Meiryo UI"/>
      <family val="3"/>
      <charset val="128"/>
    </font>
    <font>
      <sz val="10"/>
      <color theme="1"/>
      <name val="Meiryo UI"/>
      <family val="3"/>
      <charset val="128"/>
    </font>
    <font>
      <sz val="9"/>
      <color theme="1"/>
      <name val="Meiryo UI"/>
      <family val="3"/>
      <charset val="128"/>
    </font>
    <font>
      <u/>
      <sz val="11"/>
      <color theme="10"/>
      <name val="Meiryo UI"/>
      <family val="2"/>
      <charset val="128"/>
    </font>
    <font>
      <u/>
      <sz val="9"/>
      <color theme="10"/>
      <name val="Meiryo UI"/>
      <family val="2"/>
      <charset val="128"/>
    </font>
    <font>
      <sz val="10"/>
      <color theme="0"/>
      <name val="Meiryo UI"/>
      <family val="2"/>
      <charset val="128"/>
    </font>
    <font>
      <sz val="10"/>
      <color theme="0"/>
      <name val="Meiryo UI"/>
      <family val="3"/>
      <charset val="128"/>
    </font>
    <font>
      <i/>
      <sz val="11"/>
      <color theme="0"/>
      <name val="Meiryo UI"/>
      <family val="3"/>
      <charset val="128"/>
    </font>
    <font>
      <u/>
      <sz val="8"/>
      <color theme="10"/>
      <name val="Meiryo UI"/>
      <family val="2"/>
      <charset val="128"/>
    </font>
    <font>
      <u/>
      <sz val="8"/>
      <color theme="10"/>
      <name val="Meiryo UI"/>
      <family val="3"/>
      <charset val="128"/>
    </font>
    <font>
      <u/>
      <sz val="9"/>
      <color theme="10"/>
      <name val="Meiryo UI"/>
      <family val="3"/>
      <charset val="128"/>
    </font>
  </fonts>
  <fills count="4">
    <fill>
      <patternFill patternType="none"/>
    </fill>
    <fill>
      <patternFill patternType="gray125"/>
    </fill>
    <fill>
      <patternFill patternType="solid">
        <fgColor theme="0"/>
        <bgColor indexed="64"/>
      </patternFill>
    </fill>
    <fill>
      <patternFill patternType="solid">
        <fgColor theme="0" tint="-0.499984740745262"/>
        <bgColor indexed="64"/>
      </patternFill>
    </fill>
  </fills>
  <borders count="32">
    <border>
      <left/>
      <right/>
      <top/>
      <bottom/>
      <diagonal/>
    </border>
    <border>
      <left style="thin">
        <color indexed="64"/>
      </left>
      <right/>
      <top/>
      <bottom/>
      <diagonal/>
    </border>
    <border>
      <left style="thin">
        <color indexed="64"/>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bottom/>
      <diagonal/>
    </border>
    <border>
      <left/>
      <right style="thin">
        <color indexed="64"/>
      </right>
      <top/>
      <bottom style="thin">
        <color indexed="64"/>
      </bottom>
      <diagonal/>
    </border>
    <border>
      <left style="thin">
        <color indexed="64"/>
      </left>
      <right/>
      <top style="thin">
        <color indexed="64"/>
      </top>
      <bottom/>
      <diagonal/>
    </border>
    <border>
      <left/>
      <right/>
      <top/>
      <bottom style="thin">
        <color indexed="64"/>
      </bottom>
      <diagonal/>
    </border>
    <border>
      <left/>
      <right/>
      <top style="thin">
        <color indexed="64"/>
      </top>
      <bottom/>
      <diagonal/>
    </border>
    <border>
      <left/>
      <right style="thin">
        <color indexed="64"/>
      </right>
      <top style="thin">
        <color indexed="64"/>
      </top>
      <bottom/>
      <diagonal/>
    </border>
    <border>
      <left style="hair">
        <color indexed="64"/>
      </left>
      <right/>
      <top style="hair">
        <color indexed="64"/>
      </top>
      <bottom/>
      <diagonal/>
    </border>
    <border>
      <left/>
      <right/>
      <top style="hair">
        <color indexed="64"/>
      </top>
      <bottom/>
      <diagonal/>
    </border>
    <border>
      <left/>
      <right style="hair">
        <color indexed="64"/>
      </right>
      <top style="hair">
        <color indexed="64"/>
      </top>
      <bottom/>
      <diagonal/>
    </border>
    <border>
      <left style="hair">
        <color indexed="64"/>
      </left>
      <right/>
      <top/>
      <bottom style="hair">
        <color indexed="64"/>
      </bottom>
      <diagonal/>
    </border>
    <border>
      <left/>
      <right/>
      <top/>
      <bottom style="hair">
        <color indexed="64"/>
      </bottom>
      <diagonal/>
    </border>
    <border>
      <left/>
      <right style="hair">
        <color indexed="64"/>
      </right>
      <top/>
      <bottom style="hair">
        <color indexed="64"/>
      </bottom>
      <diagonal/>
    </border>
    <border>
      <left style="hair">
        <color indexed="64"/>
      </left>
      <right/>
      <top/>
      <bottom/>
      <diagonal/>
    </border>
    <border>
      <left/>
      <right style="hair">
        <color indexed="64"/>
      </right>
      <top/>
      <bottom/>
      <diagonal/>
    </border>
    <border>
      <left style="thin">
        <color theme="0"/>
      </left>
      <right style="thin">
        <color theme="0"/>
      </right>
      <top style="thin">
        <color theme="0"/>
      </top>
      <bottom style="thin">
        <color theme="0"/>
      </bottom>
      <diagonal/>
    </border>
    <border>
      <left style="hair">
        <color theme="1"/>
      </left>
      <right/>
      <top style="hair">
        <color theme="1"/>
      </top>
      <bottom/>
      <diagonal/>
    </border>
    <border>
      <left/>
      <right/>
      <top style="hair">
        <color theme="1"/>
      </top>
      <bottom/>
      <diagonal/>
    </border>
    <border>
      <left/>
      <right style="hair">
        <color theme="1"/>
      </right>
      <top style="hair">
        <color theme="1"/>
      </top>
      <bottom/>
      <diagonal/>
    </border>
    <border>
      <left style="hair">
        <color theme="1"/>
      </left>
      <right/>
      <top/>
      <bottom/>
      <diagonal/>
    </border>
    <border>
      <left/>
      <right style="hair">
        <color theme="1"/>
      </right>
      <top/>
      <bottom/>
      <diagonal/>
    </border>
    <border>
      <left style="hair">
        <color theme="1"/>
      </left>
      <right/>
      <top/>
      <bottom style="hair">
        <color theme="1"/>
      </bottom>
      <diagonal/>
    </border>
    <border>
      <left/>
      <right/>
      <top/>
      <bottom style="hair">
        <color theme="1"/>
      </bottom>
      <diagonal/>
    </border>
    <border>
      <left/>
      <right style="hair">
        <color theme="1"/>
      </right>
      <top/>
      <bottom style="hair">
        <color theme="1"/>
      </bottom>
      <diagonal/>
    </border>
    <border>
      <left style="thin">
        <color theme="0"/>
      </left>
      <right/>
      <top style="thin">
        <color theme="0"/>
      </top>
      <bottom style="thin">
        <color theme="0"/>
      </bottom>
      <diagonal/>
    </border>
    <border>
      <left/>
      <right/>
      <top style="thin">
        <color theme="0"/>
      </top>
      <bottom style="thin">
        <color theme="0"/>
      </bottom>
      <diagonal/>
    </border>
    <border>
      <left/>
      <right style="thin">
        <color theme="0"/>
      </right>
      <top style="thin">
        <color theme="0"/>
      </top>
      <bottom style="thin">
        <color theme="0"/>
      </bottom>
      <diagonal/>
    </border>
  </borders>
  <cellStyleXfs count="2">
    <xf numFmtId="0" fontId="0" fillId="0" borderId="0">
      <alignment vertical="center"/>
    </xf>
    <xf numFmtId="0" fontId="14" fillId="0" borderId="0" applyNumberFormat="0" applyFill="0" applyBorder="0" applyAlignment="0" applyProtection="0">
      <alignment vertical="center"/>
    </xf>
  </cellStyleXfs>
  <cellXfs count="145">
    <xf numFmtId="0" fontId="0" fillId="0" borderId="0" xfId="0">
      <alignment vertical="center"/>
    </xf>
    <xf numFmtId="0" fontId="0" fillId="0" borderId="0" xfId="0" applyAlignment="1">
      <alignment horizontal="center" vertical="center"/>
    </xf>
    <xf numFmtId="0" fontId="2" fillId="2" borderId="0" xfId="0" applyFont="1" applyFill="1" applyAlignment="1">
      <alignment horizontal="center" vertical="center"/>
    </xf>
    <xf numFmtId="0" fontId="2" fillId="2" borderId="0" xfId="0" applyFont="1" applyFill="1">
      <alignment vertical="center"/>
    </xf>
    <xf numFmtId="0" fontId="0" fillId="2" borderId="0" xfId="0" applyFill="1">
      <alignment vertical="center"/>
    </xf>
    <xf numFmtId="0" fontId="0" fillId="2" borderId="0" xfId="0" applyFill="1" applyAlignment="1">
      <alignment horizontal="center" vertical="center"/>
    </xf>
    <xf numFmtId="0" fontId="3" fillId="2" borderId="0" xfId="0" applyFont="1" applyFill="1">
      <alignment vertical="center"/>
    </xf>
    <xf numFmtId="0" fontId="0" fillId="2" borderId="0" xfId="0" applyFill="1" applyAlignment="1">
      <alignment horizontal="left" vertical="center" wrapText="1"/>
    </xf>
    <xf numFmtId="0" fontId="0" fillId="2" borderId="0" xfId="0" applyFill="1" applyAlignment="1">
      <alignment horizontal="left" vertical="center"/>
    </xf>
    <xf numFmtId="0" fontId="5" fillId="2" borderId="0" xfId="0" applyFont="1" applyFill="1" applyAlignment="1">
      <alignment horizontal="left" vertical="center"/>
    </xf>
    <xf numFmtId="0" fontId="8" fillId="2" borderId="0" xfId="0" applyFont="1" applyFill="1">
      <alignment vertical="center"/>
    </xf>
    <xf numFmtId="0" fontId="8" fillId="2" borderId="0" xfId="0" applyFont="1" applyFill="1" applyAlignment="1">
      <alignment horizontal="center" vertical="center"/>
    </xf>
    <xf numFmtId="0" fontId="5" fillId="2" borderId="0" xfId="0" applyFont="1" applyFill="1">
      <alignment vertical="center"/>
    </xf>
    <xf numFmtId="0" fontId="7" fillId="3" borderId="0" xfId="0" applyFont="1" applyFill="1" applyAlignment="1">
      <alignment horizontal="left" vertical="center" wrapText="1"/>
    </xf>
    <xf numFmtId="0" fontId="9" fillId="3" borderId="0" xfId="0" applyFont="1" applyFill="1" applyAlignment="1">
      <alignment horizontal="left" vertical="center" wrapText="1"/>
    </xf>
    <xf numFmtId="0" fontId="9" fillId="3" borderId="0" xfId="0" applyFont="1" applyFill="1" applyAlignment="1">
      <alignment vertical="center" wrapText="1"/>
    </xf>
    <xf numFmtId="0" fontId="4" fillId="2" borderId="0" xfId="0" applyFont="1" applyFill="1">
      <alignment vertical="center"/>
    </xf>
    <xf numFmtId="0" fontId="5" fillId="2" borderId="0" xfId="0" applyFont="1" applyFill="1" applyAlignment="1">
      <alignment horizontal="left" vertical="top"/>
    </xf>
    <xf numFmtId="0" fontId="7" fillId="2" borderId="0" xfId="0" applyFont="1" applyFill="1">
      <alignment vertical="center"/>
    </xf>
    <xf numFmtId="0" fontId="10" fillId="2" borderId="0" xfId="0" applyFont="1" applyFill="1">
      <alignment vertical="center"/>
    </xf>
    <xf numFmtId="0" fontId="0" fillId="2" borderId="0" xfId="0" applyFill="1" applyAlignment="1">
      <alignment horizontal="left" vertical="top" wrapText="1"/>
    </xf>
    <xf numFmtId="0" fontId="11" fillId="2" borderId="0" xfId="0" applyFont="1" applyFill="1">
      <alignment vertical="center"/>
    </xf>
    <xf numFmtId="0" fontId="12" fillId="2" borderId="0" xfId="0" applyFont="1" applyFill="1">
      <alignment vertical="center"/>
    </xf>
    <xf numFmtId="0" fontId="13" fillId="2" borderId="0" xfId="0" applyFont="1" applyFill="1">
      <alignment vertical="center"/>
    </xf>
    <xf numFmtId="0" fontId="5" fillId="2" borderId="0" xfId="0" applyFont="1" applyFill="1" applyAlignment="1">
      <alignment vertical="center" wrapText="1"/>
    </xf>
    <xf numFmtId="0" fontId="12" fillId="0" borderId="0" xfId="0" applyFont="1">
      <alignment vertical="center"/>
    </xf>
    <xf numFmtId="0" fontId="2" fillId="0" borderId="0" xfId="0" applyFont="1">
      <alignment vertical="center"/>
    </xf>
    <xf numFmtId="0" fontId="12" fillId="2" borderId="0" xfId="0" applyFont="1" applyFill="1" applyAlignment="1">
      <alignment horizontal="left" vertical="top" wrapText="1"/>
    </xf>
    <xf numFmtId="0" fontId="12" fillId="2" borderId="0" xfId="0" applyFont="1" applyFill="1" applyAlignment="1">
      <alignment horizontal="left" vertical="center"/>
    </xf>
    <xf numFmtId="0" fontId="12" fillId="2" borderId="0" xfId="0" applyFont="1" applyFill="1" applyAlignment="1">
      <alignment horizontal="center" vertical="center"/>
    </xf>
    <xf numFmtId="0" fontId="2" fillId="2" borderId="0" xfId="0" applyFont="1" applyFill="1" applyAlignment="1">
      <alignment horizontal="left" vertical="top"/>
    </xf>
    <xf numFmtId="0" fontId="7" fillId="3" borderId="0" xfId="0" applyFont="1" applyFill="1" applyAlignment="1">
      <alignment vertical="center" wrapText="1"/>
    </xf>
    <xf numFmtId="0" fontId="7" fillId="3" borderId="0" xfId="0" applyFont="1" applyFill="1" applyAlignment="1">
      <alignment horizontal="center" vertical="center" wrapText="1"/>
    </xf>
    <xf numFmtId="0" fontId="18" fillId="3" borderId="0" xfId="0" applyFont="1" applyFill="1" applyAlignment="1">
      <alignment vertical="center" wrapText="1"/>
    </xf>
    <xf numFmtId="0" fontId="7" fillId="3" borderId="20" xfId="0" applyFont="1" applyFill="1" applyBorder="1" applyAlignment="1">
      <alignment horizontal="center" vertical="center" wrapText="1"/>
    </xf>
    <xf numFmtId="0" fontId="7" fillId="3" borderId="20" xfId="0" applyFont="1" applyFill="1" applyBorder="1" applyAlignment="1">
      <alignment vertical="center" wrapText="1"/>
    </xf>
    <xf numFmtId="0" fontId="16" fillId="3" borderId="20" xfId="0" applyFont="1" applyFill="1" applyBorder="1" applyAlignment="1">
      <alignment vertical="center" wrapText="1"/>
    </xf>
    <xf numFmtId="0" fontId="17" fillId="3" borderId="20" xfId="0" applyFont="1" applyFill="1" applyBorder="1" applyAlignment="1">
      <alignment vertical="center" wrapText="1"/>
    </xf>
    <xf numFmtId="0" fontId="18" fillId="3" borderId="20" xfId="0" applyFont="1" applyFill="1" applyBorder="1" applyAlignment="1">
      <alignment vertical="center" wrapText="1"/>
    </xf>
    <xf numFmtId="176" fontId="7" fillId="3" borderId="20" xfId="0" applyNumberFormat="1" applyFont="1" applyFill="1" applyBorder="1" applyAlignment="1">
      <alignment vertical="center" wrapText="1"/>
    </xf>
    <xf numFmtId="0" fontId="13" fillId="2" borderId="0" xfId="0" applyFont="1" applyFill="1" applyAlignment="1">
      <alignment vertical="center" wrapText="1"/>
    </xf>
    <xf numFmtId="0" fontId="7" fillId="3" borderId="29" xfId="0" applyFont="1" applyFill="1" applyBorder="1" applyAlignment="1">
      <alignment vertical="center" wrapText="1"/>
    </xf>
    <xf numFmtId="0" fontId="7" fillId="3" borderId="30" xfId="0" applyFont="1" applyFill="1" applyBorder="1" applyAlignment="1">
      <alignment vertical="center" wrapText="1"/>
    </xf>
    <xf numFmtId="0" fontId="7" fillId="3" borderId="31" xfId="0" applyFont="1" applyFill="1" applyBorder="1" applyAlignment="1">
      <alignment vertical="center" wrapText="1"/>
    </xf>
    <xf numFmtId="0" fontId="12" fillId="2" borderId="8" xfId="0" applyFont="1" applyFill="1" applyBorder="1" applyAlignment="1">
      <alignment horizontal="left" vertical="center" shrinkToFit="1"/>
    </xf>
    <xf numFmtId="0" fontId="12" fillId="2" borderId="10" xfId="0" applyFont="1" applyFill="1" applyBorder="1" applyAlignment="1">
      <alignment horizontal="left" vertical="center" shrinkToFit="1"/>
    </xf>
    <xf numFmtId="0" fontId="12" fillId="2" borderId="11" xfId="0" applyFont="1" applyFill="1" applyBorder="1" applyAlignment="1">
      <alignment horizontal="left" vertical="center" shrinkToFit="1"/>
    </xf>
    <xf numFmtId="0" fontId="12" fillId="2" borderId="2" xfId="0" applyFont="1" applyFill="1" applyBorder="1" applyAlignment="1">
      <alignment horizontal="left" vertical="center" shrinkToFit="1"/>
    </xf>
    <xf numFmtId="0" fontId="12" fillId="2" borderId="9" xfId="0" applyFont="1" applyFill="1" applyBorder="1" applyAlignment="1">
      <alignment horizontal="left" vertical="center" shrinkToFit="1"/>
    </xf>
    <xf numFmtId="0" fontId="12" fillId="2" borderId="7" xfId="0" applyFont="1" applyFill="1" applyBorder="1" applyAlignment="1">
      <alignment horizontal="left" vertical="center" shrinkToFit="1"/>
    </xf>
    <xf numFmtId="0" fontId="0" fillId="2" borderId="3" xfId="0" applyFill="1" applyBorder="1" applyAlignment="1">
      <alignment horizontal="left" vertical="center"/>
    </xf>
    <xf numFmtId="0" fontId="0" fillId="2" borderId="4" xfId="0" applyFill="1" applyBorder="1" applyAlignment="1">
      <alignment horizontal="left" vertical="center"/>
    </xf>
    <xf numFmtId="0" fontId="0" fillId="2" borderId="5" xfId="0" applyFill="1" applyBorder="1" applyAlignment="1">
      <alignment horizontal="left" vertical="center"/>
    </xf>
    <xf numFmtId="0" fontId="5" fillId="2" borderId="0" xfId="0" applyFont="1" applyFill="1" applyAlignment="1">
      <alignment horizontal="left" vertical="center" wrapText="1"/>
    </xf>
    <xf numFmtId="0" fontId="0" fillId="2" borderId="0" xfId="0" applyFill="1" applyAlignment="1">
      <alignment horizontal="center" vertical="center" shrinkToFit="1"/>
    </xf>
    <xf numFmtId="0" fontId="12" fillId="2" borderId="8" xfId="0" applyFont="1" applyFill="1" applyBorder="1" applyAlignment="1">
      <alignment horizontal="left" vertical="top" shrinkToFit="1"/>
    </xf>
    <xf numFmtId="0" fontId="12" fillId="2" borderId="10" xfId="0" applyFont="1" applyFill="1" applyBorder="1" applyAlignment="1">
      <alignment horizontal="left" vertical="top" shrinkToFit="1"/>
    </xf>
    <xf numFmtId="0" fontId="12" fillId="2" borderId="11" xfId="0" applyFont="1" applyFill="1" applyBorder="1" applyAlignment="1">
      <alignment horizontal="left" vertical="top" shrinkToFit="1"/>
    </xf>
    <xf numFmtId="0" fontId="12" fillId="2" borderId="2" xfId="0" applyFont="1" applyFill="1" applyBorder="1" applyAlignment="1">
      <alignment horizontal="left" vertical="top" shrinkToFit="1"/>
    </xf>
    <xf numFmtId="0" fontId="12" fillId="2" borderId="9" xfId="0" applyFont="1" applyFill="1" applyBorder="1" applyAlignment="1">
      <alignment horizontal="left" vertical="top" shrinkToFit="1"/>
    </xf>
    <xf numFmtId="0" fontId="12" fillId="2" borderId="7" xfId="0" applyFont="1" applyFill="1" applyBorder="1" applyAlignment="1">
      <alignment horizontal="left" vertical="top" shrinkToFit="1"/>
    </xf>
    <xf numFmtId="0" fontId="2" fillId="2" borderId="0" xfId="0" applyFont="1" applyFill="1" applyAlignment="1">
      <alignment horizontal="left" vertical="top" wrapText="1"/>
    </xf>
    <xf numFmtId="0" fontId="13" fillId="2" borderId="12" xfId="0" applyFont="1" applyFill="1" applyBorder="1" applyAlignment="1">
      <alignment horizontal="left" vertical="top" wrapText="1"/>
    </xf>
    <xf numFmtId="0" fontId="13" fillId="2" borderId="13" xfId="0" applyFont="1" applyFill="1" applyBorder="1" applyAlignment="1">
      <alignment horizontal="left" vertical="top"/>
    </xf>
    <xf numFmtId="0" fontId="13" fillId="2" borderId="14" xfId="0" applyFont="1" applyFill="1" applyBorder="1" applyAlignment="1">
      <alignment horizontal="left" vertical="top"/>
    </xf>
    <xf numFmtId="0" fontId="13" fillId="2" borderId="18" xfId="0" applyFont="1" applyFill="1" applyBorder="1" applyAlignment="1">
      <alignment horizontal="left" vertical="top"/>
    </xf>
    <xf numFmtId="0" fontId="13" fillId="2" borderId="0" xfId="0" applyFont="1" applyFill="1" applyAlignment="1">
      <alignment horizontal="left" vertical="top"/>
    </xf>
    <xf numFmtId="0" fontId="13" fillId="2" borderId="19" xfId="0" applyFont="1" applyFill="1" applyBorder="1" applyAlignment="1">
      <alignment horizontal="left" vertical="top"/>
    </xf>
    <xf numFmtId="0" fontId="13" fillId="2" borderId="15" xfId="0" applyFont="1" applyFill="1" applyBorder="1" applyAlignment="1">
      <alignment horizontal="left" vertical="top"/>
    </xf>
    <xf numFmtId="0" fontId="13" fillId="2" borderId="16" xfId="0" applyFont="1" applyFill="1" applyBorder="1" applyAlignment="1">
      <alignment horizontal="left" vertical="top"/>
    </xf>
    <xf numFmtId="0" fontId="13" fillId="2" borderId="17" xfId="0" applyFont="1" applyFill="1" applyBorder="1" applyAlignment="1">
      <alignment horizontal="left" vertical="top"/>
    </xf>
    <xf numFmtId="0" fontId="0" fillId="2" borderId="8" xfId="0" applyFill="1" applyBorder="1" applyAlignment="1">
      <alignment horizontal="center" vertical="center"/>
    </xf>
    <xf numFmtId="0" fontId="0" fillId="2" borderId="10" xfId="0" applyFill="1" applyBorder="1" applyAlignment="1">
      <alignment horizontal="center" vertical="center"/>
    </xf>
    <xf numFmtId="0" fontId="0" fillId="2" borderId="11" xfId="0" applyFill="1" applyBorder="1" applyAlignment="1">
      <alignment horizontal="center" vertical="center"/>
    </xf>
    <xf numFmtId="49" fontId="0" fillId="2" borderId="0" xfId="0" applyNumberFormat="1" applyFill="1" applyAlignment="1">
      <alignment horizontal="center" vertical="center" shrinkToFit="1"/>
    </xf>
    <xf numFmtId="0" fontId="5" fillId="2" borderId="0" xfId="0" applyFont="1" applyFill="1" applyAlignment="1">
      <alignment horizontal="left" vertical="top" wrapText="1"/>
    </xf>
    <xf numFmtId="0" fontId="0" fillId="2" borderId="8" xfId="0" applyFill="1" applyBorder="1" applyAlignment="1">
      <alignment horizontal="left" vertical="top" shrinkToFit="1"/>
    </xf>
    <xf numFmtId="0" fontId="0" fillId="2" borderId="10" xfId="0" applyFill="1" applyBorder="1" applyAlignment="1">
      <alignment horizontal="left" vertical="top" shrinkToFit="1"/>
    </xf>
    <xf numFmtId="0" fontId="0" fillId="2" borderId="11" xfId="0" applyFill="1" applyBorder="1" applyAlignment="1">
      <alignment horizontal="left" vertical="top" shrinkToFit="1"/>
    </xf>
    <xf numFmtId="0" fontId="0" fillId="2" borderId="2" xfId="0" applyFill="1" applyBorder="1" applyAlignment="1">
      <alignment horizontal="left" vertical="top" shrinkToFit="1"/>
    </xf>
    <xf numFmtId="0" fontId="0" fillId="2" borderId="9" xfId="0" applyFill="1" applyBorder="1" applyAlignment="1">
      <alignment horizontal="left" vertical="top" shrinkToFit="1"/>
    </xf>
    <xf numFmtId="0" fontId="0" fillId="2" borderId="7" xfId="0" applyFill="1" applyBorder="1" applyAlignment="1">
      <alignment horizontal="left" vertical="top" shrinkToFit="1"/>
    </xf>
    <xf numFmtId="0" fontId="12" fillId="2" borderId="8" xfId="0" applyFont="1" applyFill="1" applyBorder="1" applyAlignment="1">
      <alignment horizontal="left" vertical="top"/>
    </xf>
    <xf numFmtId="0" fontId="12" fillId="2" borderId="10" xfId="0" applyFont="1" applyFill="1" applyBorder="1" applyAlignment="1">
      <alignment horizontal="left" vertical="top"/>
    </xf>
    <xf numFmtId="0" fontId="12" fillId="2" borderId="11" xfId="0" applyFont="1" applyFill="1" applyBorder="1" applyAlignment="1">
      <alignment horizontal="left" vertical="top"/>
    </xf>
    <xf numFmtId="0" fontId="12" fillId="2" borderId="2" xfId="0" applyFont="1" applyFill="1" applyBorder="1" applyAlignment="1">
      <alignment horizontal="left" vertical="top"/>
    </xf>
    <xf numFmtId="0" fontId="12" fillId="2" borderId="9" xfId="0" applyFont="1" applyFill="1" applyBorder="1" applyAlignment="1">
      <alignment horizontal="left" vertical="top"/>
    </xf>
    <xf numFmtId="0" fontId="12" fillId="2" borderId="7" xfId="0" applyFont="1" applyFill="1" applyBorder="1" applyAlignment="1">
      <alignment horizontal="left" vertical="top"/>
    </xf>
    <xf numFmtId="0" fontId="4" fillId="2" borderId="0" xfId="0" applyFont="1" applyFill="1" applyAlignment="1">
      <alignment horizontal="center" vertical="center"/>
    </xf>
    <xf numFmtId="0" fontId="19" fillId="2" borderId="0" xfId="1" applyFont="1" applyFill="1" applyAlignment="1">
      <alignment horizontal="center" vertical="center"/>
    </xf>
    <xf numFmtId="0" fontId="20" fillId="2" borderId="0" xfId="1" applyFont="1" applyFill="1" applyAlignment="1">
      <alignment horizontal="center" vertical="center"/>
    </xf>
    <xf numFmtId="0" fontId="2" fillId="2" borderId="0" xfId="0" applyFont="1" applyFill="1" applyAlignment="1">
      <alignment horizontal="left" vertical="center" wrapText="1"/>
    </xf>
    <xf numFmtId="0" fontId="0" fillId="2" borderId="0" xfId="0" applyFill="1" applyAlignment="1">
      <alignment horizontal="center" vertical="center"/>
    </xf>
    <xf numFmtId="0" fontId="12" fillId="2" borderId="1" xfId="0" applyFont="1" applyFill="1" applyBorder="1" applyAlignment="1">
      <alignment horizontal="left" vertical="top"/>
    </xf>
    <xf numFmtId="0" fontId="12" fillId="2" borderId="0" xfId="0" applyFont="1" applyFill="1" applyAlignment="1">
      <alignment horizontal="left" vertical="top"/>
    </xf>
    <xf numFmtId="0" fontId="12" fillId="2" borderId="6" xfId="0" applyFont="1" applyFill="1" applyBorder="1" applyAlignment="1">
      <alignment horizontal="left" vertical="top"/>
    </xf>
    <xf numFmtId="0" fontId="13" fillId="2" borderId="21" xfId="0" applyFont="1" applyFill="1" applyBorder="1" applyAlignment="1">
      <alignment vertical="center" wrapText="1"/>
    </xf>
    <xf numFmtId="0" fontId="13" fillId="2" borderId="22" xfId="0" applyFont="1" applyFill="1" applyBorder="1" applyAlignment="1">
      <alignment vertical="center" wrapText="1"/>
    </xf>
    <xf numFmtId="0" fontId="13" fillId="2" borderId="23" xfId="0" applyFont="1" applyFill="1" applyBorder="1" applyAlignment="1">
      <alignment vertical="center" wrapText="1"/>
    </xf>
    <xf numFmtId="0" fontId="13" fillId="2" borderId="24" xfId="0" applyFont="1" applyFill="1" applyBorder="1" applyAlignment="1">
      <alignment vertical="center" wrapText="1"/>
    </xf>
    <xf numFmtId="0" fontId="13" fillId="2" borderId="0" xfId="0" applyFont="1" applyFill="1" applyAlignment="1">
      <alignment vertical="center" wrapText="1"/>
    </xf>
    <xf numFmtId="0" fontId="13" fillId="2" borderId="25" xfId="0" applyFont="1" applyFill="1" applyBorder="1" applyAlignment="1">
      <alignment vertical="center" wrapText="1"/>
    </xf>
    <xf numFmtId="0" fontId="13" fillId="2" borderId="26" xfId="0" applyFont="1" applyFill="1" applyBorder="1" applyAlignment="1">
      <alignment vertical="center" wrapText="1"/>
    </xf>
    <xf numFmtId="0" fontId="13" fillId="2" borderId="27" xfId="0" applyFont="1" applyFill="1" applyBorder="1" applyAlignment="1">
      <alignment vertical="center" wrapText="1"/>
    </xf>
    <xf numFmtId="0" fontId="13" fillId="2" borderId="28" xfId="0" applyFont="1" applyFill="1" applyBorder="1" applyAlignment="1">
      <alignment vertical="center" wrapText="1"/>
    </xf>
    <xf numFmtId="0" fontId="5" fillId="2" borderId="0" xfId="0" applyFont="1" applyFill="1" applyAlignment="1">
      <alignment horizontal="center" vertical="top"/>
    </xf>
    <xf numFmtId="0" fontId="15" fillId="2" borderId="0" xfId="1" applyFont="1" applyFill="1" applyAlignment="1">
      <alignment horizontal="center" vertical="top"/>
    </xf>
    <xf numFmtId="0" fontId="21" fillId="2" borderId="0" xfId="1" applyFont="1" applyFill="1" applyAlignment="1">
      <alignment horizontal="center" vertical="top"/>
    </xf>
    <xf numFmtId="0" fontId="12" fillId="2" borderId="3" xfId="0" applyFont="1" applyFill="1" applyBorder="1" applyAlignment="1">
      <alignment horizontal="center" vertical="center"/>
    </xf>
    <xf numFmtId="0" fontId="12" fillId="2" borderId="4" xfId="0" applyFont="1" applyFill="1" applyBorder="1" applyAlignment="1">
      <alignment horizontal="center" vertical="center"/>
    </xf>
    <xf numFmtId="0" fontId="12" fillId="2" borderId="5" xfId="0" applyFont="1" applyFill="1" applyBorder="1" applyAlignment="1">
      <alignment horizontal="center" vertical="center"/>
    </xf>
    <xf numFmtId="176" fontId="12" fillId="2" borderId="3" xfId="0" applyNumberFormat="1" applyFont="1" applyFill="1" applyBorder="1" applyAlignment="1">
      <alignment horizontal="center" vertical="center"/>
    </xf>
    <xf numFmtId="176" fontId="12" fillId="2" borderId="4" xfId="0" applyNumberFormat="1" applyFont="1" applyFill="1" applyBorder="1" applyAlignment="1">
      <alignment horizontal="center" vertical="center"/>
    </xf>
    <xf numFmtId="176" fontId="12" fillId="2" borderId="5" xfId="0" applyNumberFormat="1" applyFont="1" applyFill="1" applyBorder="1" applyAlignment="1">
      <alignment horizontal="center" vertical="center"/>
    </xf>
    <xf numFmtId="0" fontId="14" fillId="2" borderId="3" xfId="1" applyFill="1" applyBorder="1" applyAlignment="1">
      <alignment horizontal="center" vertical="center"/>
    </xf>
    <xf numFmtId="0" fontId="0" fillId="2" borderId="0" xfId="0" applyFill="1" applyAlignment="1">
      <alignment vertical="center" shrinkToFit="1"/>
    </xf>
    <xf numFmtId="0" fontId="13" fillId="2" borderId="12" xfId="0" applyFont="1" applyFill="1" applyBorder="1" applyAlignment="1">
      <alignment vertical="top" wrapText="1"/>
    </xf>
    <xf numFmtId="0" fontId="13" fillId="2" borderId="13" xfId="0" applyFont="1" applyFill="1" applyBorder="1" applyAlignment="1">
      <alignment vertical="top" wrapText="1"/>
    </xf>
    <xf numFmtId="0" fontId="13" fillId="2" borderId="14" xfId="0" applyFont="1" applyFill="1" applyBorder="1" applyAlignment="1">
      <alignment vertical="top" wrapText="1"/>
    </xf>
    <xf numFmtId="0" fontId="13" fillId="2" borderId="18" xfId="0" applyFont="1" applyFill="1" applyBorder="1" applyAlignment="1">
      <alignment vertical="top" wrapText="1"/>
    </xf>
    <xf numFmtId="0" fontId="13" fillId="2" borderId="0" xfId="0" applyFont="1" applyFill="1" applyAlignment="1">
      <alignment vertical="top" wrapText="1"/>
    </xf>
    <xf numFmtId="0" fontId="13" fillId="2" borderId="19" xfId="0" applyFont="1" applyFill="1" applyBorder="1" applyAlignment="1">
      <alignment vertical="top" wrapText="1"/>
    </xf>
    <xf numFmtId="0" fontId="13" fillId="2" borderId="15" xfId="0" applyFont="1" applyFill="1" applyBorder="1" applyAlignment="1">
      <alignment vertical="top" wrapText="1"/>
    </xf>
    <xf numFmtId="0" fontId="13" fillId="2" borderId="16" xfId="0" applyFont="1" applyFill="1" applyBorder="1" applyAlignment="1">
      <alignment vertical="top" wrapText="1"/>
    </xf>
    <xf numFmtId="0" fontId="13" fillId="2" borderId="17" xfId="0" applyFont="1" applyFill="1" applyBorder="1" applyAlignment="1">
      <alignment vertical="top" wrapText="1"/>
    </xf>
    <xf numFmtId="0" fontId="2" fillId="2" borderId="8" xfId="0" applyFont="1" applyFill="1" applyBorder="1" applyAlignment="1">
      <alignment horizontal="left" vertical="top" shrinkToFit="1"/>
    </xf>
    <xf numFmtId="0" fontId="2" fillId="2" borderId="10" xfId="0" applyFont="1" applyFill="1" applyBorder="1" applyAlignment="1">
      <alignment horizontal="left" vertical="top" shrinkToFit="1"/>
    </xf>
    <xf numFmtId="0" fontId="2" fillId="2" borderId="11" xfId="0" applyFont="1" applyFill="1" applyBorder="1" applyAlignment="1">
      <alignment horizontal="left" vertical="top" shrinkToFit="1"/>
    </xf>
    <xf numFmtId="0" fontId="2" fillId="2" borderId="2" xfId="0" applyFont="1" applyFill="1" applyBorder="1" applyAlignment="1">
      <alignment horizontal="left" vertical="top" shrinkToFit="1"/>
    </xf>
    <xf numFmtId="0" fontId="2" fillId="2" borderId="9" xfId="0" applyFont="1" applyFill="1" applyBorder="1" applyAlignment="1">
      <alignment horizontal="left" vertical="top" shrinkToFit="1"/>
    </xf>
    <xf numFmtId="0" fontId="2" fillId="2" borderId="7" xfId="0" applyFont="1" applyFill="1" applyBorder="1" applyAlignment="1">
      <alignment horizontal="left" vertical="top" shrinkToFit="1"/>
    </xf>
    <xf numFmtId="0" fontId="12" fillId="2" borderId="8" xfId="0" applyFont="1" applyFill="1" applyBorder="1" applyAlignment="1">
      <alignment horizontal="center" vertical="center" shrinkToFit="1"/>
    </xf>
    <xf numFmtId="0" fontId="12" fillId="2" borderId="10" xfId="0" applyFont="1" applyFill="1" applyBorder="1" applyAlignment="1">
      <alignment horizontal="center" vertical="center" shrinkToFit="1"/>
    </xf>
    <xf numFmtId="0" fontId="12" fillId="2" borderId="11" xfId="0" applyFont="1" applyFill="1" applyBorder="1" applyAlignment="1">
      <alignment horizontal="center" vertical="center" shrinkToFit="1"/>
    </xf>
    <xf numFmtId="0" fontId="12" fillId="2" borderId="2" xfId="0" applyFont="1" applyFill="1" applyBorder="1" applyAlignment="1">
      <alignment horizontal="center" vertical="center" shrinkToFit="1"/>
    </xf>
    <xf numFmtId="0" fontId="12" fillId="2" borderId="9" xfId="0" applyFont="1" applyFill="1" applyBorder="1" applyAlignment="1">
      <alignment horizontal="center" vertical="center" shrinkToFit="1"/>
    </xf>
    <xf numFmtId="0" fontId="12" fillId="2" borderId="7" xfId="0" applyFont="1" applyFill="1" applyBorder="1" applyAlignment="1">
      <alignment horizontal="center" vertical="center" shrinkToFit="1"/>
    </xf>
    <xf numFmtId="0" fontId="7" fillId="3" borderId="29" xfId="0" applyFont="1" applyFill="1" applyBorder="1" applyAlignment="1">
      <alignment horizontal="center" vertical="center" wrapText="1"/>
    </xf>
    <xf numFmtId="0" fontId="7" fillId="3" borderId="30" xfId="0" applyFont="1" applyFill="1" applyBorder="1" applyAlignment="1">
      <alignment horizontal="center" vertical="center" wrapText="1"/>
    </xf>
    <xf numFmtId="0" fontId="7" fillId="3" borderId="31" xfId="0" applyFont="1" applyFill="1" applyBorder="1" applyAlignment="1">
      <alignment horizontal="center" vertical="center" wrapText="1"/>
    </xf>
    <xf numFmtId="0" fontId="7" fillId="3" borderId="20" xfId="0" applyFont="1" applyFill="1" applyBorder="1" applyAlignment="1">
      <alignment horizontal="center" vertical="center" wrapText="1"/>
    </xf>
    <xf numFmtId="0" fontId="16" fillId="3" borderId="20" xfId="0" applyFont="1" applyFill="1" applyBorder="1" applyAlignment="1">
      <alignment horizontal="center" vertical="center" wrapText="1"/>
    </xf>
    <xf numFmtId="0" fontId="16" fillId="3" borderId="29" xfId="0" applyFont="1" applyFill="1" applyBorder="1" applyAlignment="1">
      <alignment horizontal="center" vertical="center" wrapText="1"/>
    </xf>
    <xf numFmtId="0" fontId="16" fillId="3" borderId="30" xfId="0" applyFont="1" applyFill="1" applyBorder="1" applyAlignment="1">
      <alignment horizontal="center" vertical="center" wrapText="1"/>
    </xf>
    <xf numFmtId="0" fontId="16" fillId="3" borderId="31" xfId="0" applyFont="1" applyFill="1" applyBorder="1" applyAlignment="1">
      <alignment horizontal="center" vertical="center" wrapText="1"/>
    </xf>
  </cellXfs>
  <cellStyles count="2">
    <cellStyle name="ハイパーリンク" xfId="1" builtinId="8"/>
    <cellStyle name="標準" xfId="0" builtinId="0"/>
  </cellStyles>
  <dxfs count="21">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
      <fill>
        <patternFill>
          <bgColor theme="8" tint="0.79998168889431442"/>
        </patternFill>
      </fill>
    </dxf>
  </dxfs>
  <tableStyles count="0" defaultTableStyle="TableStyleMedium2" defaultPivotStyle="PivotStyleLight16"/>
  <colors>
    <mruColors>
      <color rgb="FFFFFFFF"/>
      <color rgb="FFF8E4F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ctrlProps/ctrlProp1.xml><?xml version="1.0" encoding="utf-8"?>
<formControlPr xmlns="http://schemas.microsoft.com/office/spreadsheetml/2009/9/main" objectType="CheckBox" fmlaLink="回答!$K$4" lockText="1"/>
</file>

<file path=xl/ctrlProps/ctrlProp2.xml><?xml version="1.0" encoding="utf-8"?>
<formControlPr xmlns="http://schemas.microsoft.com/office/spreadsheetml/2009/9/main" objectType="CheckBox" fmlaLink="回答!$M$4" lockText="1"/>
</file>

<file path=xl/ctrlProps/ctrlProp3.xml><?xml version="1.0" encoding="utf-8"?>
<formControlPr xmlns="http://schemas.microsoft.com/office/spreadsheetml/2009/9/main" objectType="CheckBox" fmlaLink="回答!$N$4" lockText="1"/>
</file>

<file path=xl/ctrlProps/ctrlProp4.xml><?xml version="1.0" encoding="utf-8"?>
<formControlPr xmlns="http://schemas.microsoft.com/office/spreadsheetml/2009/9/main" objectType="CheckBox" fmlaLink="回答!$O$4" lockText="1"/>
</file>

<file path=xl/ctrlProps/ctrlProp5.xml><?xml version="1.0" encoding="utf-8"?>
<formControlPr xmlns="http://schemas.microsoft.com/office/spreadsheetml/2009/9/main" objectType="CheckBox" fmlaLink="回答!$Q$4" lockText="1"/>
</file>

<file path=xl/ctrlProps/ctrlProp6.xml><?xml version="1.0" encoding="utf-8"?>
<formControlPr xmlns="http://schemas.microsoft.com/office/spreadsheetml/2009/9/main" objectType="CheckBox" fmlaLink="回答!$R$4" lockText="1"/>
</file>

<file path=xl/ctrlProps/ctrlProp7.xml><?xml version="1.0" encoding="utf-8"?>
<formControlPr xmlns="http://schemas.microsoft.com/office/spreadsheetml/2009/9/main" objectType="CheckBox" fmlaLink="回答!$S$4" lockText="1"/>
</file>

<file path=xl/ctrlProps/ctrlProp8.xml><?xml version="1.0" encoding="utf-8"?>
<formControlPr xmlns="http://schemas.microsoft.com/office/spreadsheetml/2009/9/main" objectType="CheckBox" fmlaLink="回答!$T$4" lockText="1"/>
</file>

<file path=xl/ctrlProps/ctrlProp9.xml><?xml version="1.0" encoding="utf-8"?>
<formControlPr xmlns="http://schemas.microsoft.com/office/spreadsheetml/2009/9/main" objectType="CheckBox" fmlaLink="回答!$P$4" lockText="1"/>
</file>

<file path=xl/ctrlProps/ctrlProp10.xml><?xml version="1.0" encoding="utf-8"?>
<formControlPr xmlns="http://schemas.microsoft.com/office/spreadsheetml/2009/9/main" objectType="CheckBox" fmlaLink="回答!$U$4" lockText="1"/>
</file>

<file path=xl/ctrlProps/ctrlProp11.xml><?xml version="1.0" encoding="utf-8"?>
<formControlPr xmlns="http://schemas.microsoft.com/office/spreadsheetml/2009/9/main" objectType="Radio" firstButton="1" fmlaLink="回答!$X$4" lockText="1"/>
</file>

<file path=xl/ctrlProps/ctrlProp12.xml><?xml version="1.0" encoding="utf-8"?>
<formControlPr xmlns="http://schemas.microsoft.com/office/spreadsheetml/2009/9/main" objectType="Radio" lockText="1"/>
</file>

<file path=xl/ctrlProps/ctrlProp13.xml><?xml version="1.0" encoding="utf-8"?>
<formControlPr xmlns="http://schemas.microsoft.com/office/spreadsheetml/2009/9/main" objectType="CheckBox" fmlaLink="回答!$Y$4" lockText="1"/>
</file>

<file path=xl/ctrlProps/ctrlProp14.xml><?xml version="1.0" encoding="utf-8"?>
<formControlPr xmlns="http://schemas.microsoft.com/office/spreadsheetml/2009/9/main" objectType="CheckBox" fmlaLink="回答!$Z$4" lockText="1"/>
</file>

<file path=xl/ctrlProps/ctrlProp15.xml><?xml version="1.0" encoding="utf-8"?>
<formControlPr xmlns="http://schemas.microsoft.com/office/spreadsheetml/2009/9/main" objectType="CheckBox" fmlaLink="回答!$AA$4" lockText="1"/>
</file>

<file path=xl/ctrlProps/ctrlProp16.xml><?xml version="1.0" encoding="utf-8"?>
<formControlPr xmlns="http://schemas.microsoft.com/office/spreadsheetml/2009/9/main" objectType="CheckBox" fmlaLink="回答!$AB$4" lockText="1"/>
</file>

<file path=xl/ctrlProps/ctrlProp17.xml><?xml version="1.0" encoding="utf-8"?>
<formControlPr xmlns="http://schemas.microsoft.com/office/spreadsheetml/2009/9/main" objectType="CheckBox" fmlaLink="回答!$AC$4" lockText="1"/>
</file>

<file path=xl/ctrlProps/ctrlProp18.xml><?xml version="1.0" encoding="utf-8"?>
<formControlPr xmlns="http://schemas.microsoft.com/office/spreadsheetml/2009/9/main" objectType="CheckBox" fmlaLink="回答!$AN$4" lockText="1"/>
</file>

<file path=xl/ctrlProps/ctrlProp19.xml><?xml version="1.0" encoding="utf-8"?>
<formControlPr xmlns="http://schemas.microsoft.com/office/spreadsheetml/2009/9/main" objectType="CheckBox" fmlaLink="回答!$AO$4" lockText="1"/>
</file>

<file path=xl/ctrlProps/ctrlProp20.xml><?xml version="1.0" encoding="utf-8"?>
<formControlPr xmlns="http://schemas.microsoft.com/office/spreadsheetml/2009/9/main" objectType="CheckBox" fmlaLink="回答!$AP$4" lockText="1"/>
</file>

<file path=xl/ctrlProps/ctrlProp21.xml><?xml version="1.0" encoding="utf-8"?>
<formControlPr xmlns="http://schemas.microsoft.com/office/spreadsheetml/2009/9/main" objectType="CheckBox" fmlaLink="回答!$AQ$4" lockText="1"/>
</file>

<file path=xl/ctrlProps/ctrlProp22.xml><?xml version="1.0" encoding="utf-8"?>
<formControlPr xmlns="http://schemas.microsoft.com/office/spreadsheetml/2009/9/main" objectType="CheckBox" fmlaLink="回答!$AR$4" lockText="1"/>
</file>

<file path=xl/ctrlProps/ctrlProp23.xml><?xml version="1.0" encoding="utf-8"?>
<formControlPr xmlns="http://schemas.microsoft.com/office/spreadsheetml/2009/9/main" objectType="CheckBox" fmlaLink="回答!$BF$4" lockText="1"/>
</file>

<file path=xl/ctrlProps/ctrlProp24.xml><?xml version="1.0" encoding="utf-8"?>
<formControlPr xmlns="http://schemas.microsoft.com/office/spreadsheetml/2009/9/main" objectType="CheckBox" fmlaLink="回答!$BG$4" lockText="1"/>
</file>

<file path=xl/ctrlProps/ctrlProp25.xml><?xml version="1.0" encoding="utf-8"?>
<formControlPr xmlns="http://schemas.microsoft.com/office/spreadsheetml/2009/9/main" objectType="CheckBox" fmlaLink="回答!$BH$4" lockText="1"/>
</file>

<file path=xl/ctrlProps/ctrlProp26.xml><?xml version="1.0" encoding="utf-8"?>
<formControlPr xmlns="http://schemas.microsoft.com/office/spreadsheetml/2009/9/main" objectType="CheckBox" fmlaLink="回答!$BI$4" lockText="1"/>
</file>

<file path=xl/ctrlProps/ctrlProp27.xml><?xml version="1.0" encoding="utf-8"?>
<formControlPr xmlns="http://schemas.microsoft.com/office/spreadsheetml/2009/9/main" objectType="CheckBox" fmlaLink="回答!$BJ$4" lockText="1"/>
</file>

<file path=xl/ctrlProps/ctrlProp28.xml><?xml version="1.0" encoding="utf-8"?>
<formControlPr xmlns="http://schemas.microsoft.com/office/spreadsheetml/2009/9/main" objectType="CheckBox" fmlaLink="回答!$BK$4" lockText="1"/>
</file>

<file path=xl/ctrlProps/ctrlProp29.xml><?xml version="1.0" encoding="utf-8"?>
<formControlPr xmlns="http://schemas.microsoft.com/office/spreadsheetml/2009/9/main" objectType="Radio" firstButton="1" fmlaLink="回答!$BL$4" lockText="1"/>
</file>

<file path=xl/ctrlProps/ctrlProp30.xml><?xml version="1.0" encoding="utf-8"?>
<formControlPr xmlns="http://schemas.microsoft.com/office/spreadsheetml/2009/9/main" objectType="Radio" lockText="1"/>
</file>

<file path=xl/ctrlProps/ctrlProp31.xml><?xml version="1.0" encoding="utf-8"?>
<formControlPr xmlns="http://schemas.microsoft.com/office/spreadsheetml/2009/9/main" objectType="Radio" lockText="1"/>
</file>

<file path=xl/ctrlProps/ctrlProp32.xml><?xml version="1.0" encoding="utf-8"?>
<formControlPr xmlns="http://schemas.microsoft.com/office/spreadsheetml/2009/9/main" objectType="Radio" lockText="1"/>
</file>

<file path=xl/ctrlProps/ctrlProp33.xml><?xml version="1.0" encoding="utf-8"?>
<formControlPr xmlns="http://schemas.microsoft.com/office/spreadsheetml/2009/9/main" objectType="Radio" lockText="1"/>
</file>

<file path=xl/ctrlProps/ctrlProp34.xml><?xml version="1.0" encoding="utf-8"?>
<formControlPr xmlns="http://schemas.microsoft.com/office/spreadsheetml/2009/9/main" objectType="Radio" lockText="1"/>
</file>

<file path=xl/ctrlProps/ctrlProp35.xml><?xml version="1.0" encoding="utf-8"?>
<formControlPr xmlns="http://schemas.microsoft.com/office/spreadsheetml/2009/9/main" objectType="Radio" lockText="1"/>
</file>

<file path=xl/ctrlProps/ctrlProp36.xml><?xml version="1.0" encoding="utf-8"?>
<formControlPr xmlns="http://schemas.microsoft.com/office/spreadsheetml/2009/9/main" objectType="CheckBox" fmlaLink="回答!$BO$4" lockText="1"/>
</file>

<file path=xl/ctrlProps/ctrlProp37.xml><?xml version="1.0" encoding="utf-8"?>
<formControlPr xmlns="http://schemas.microsoft.com/office/spreadsheetml/2009/9/main" objectType="CheckBox" fmlaLink="回答!$BP$4" lockText="1"/>
</file>

<file path=xl/ctrlProps/ctrlProp38.xml><?xml version="1.0" encoding="utf-8"?>
<formControlPr xmlns="http://schemas.microsoft.com/office/spreadsheetml/2009/9/main" objectType="CheckBox" fmlaLink="回答!$BQ$4" lockText="1"/>
</file>

<file path=xl/ctrlProps/ctrlProp39.xml><?xml version="1.0" encoding="utf-8"?>
<formControlPr xmlns="http://schemas.microsoft.com/office/spreadsheetml/2009/9/main" objectType="CheckBox" fmlaLink="回答!$BR$4" lockText="1"/>
</file>

<file path=xl/ctrlProps/ctrlProp40.xml><?xml version="1.0" encoding="utf-8"?>
<formControlPr xmlns="http://schemas.microsoft.com/office/spreadsheetml/2009/9/main" objectType="CheckBox" fmlaLink="回答!$BS$4" lockText="1"/>
</file>

<file path=xl/ctrlProps/ctrlProp41.xml><?xml version="1.0" encoding="utf-8"?>
<formControlPr xmlns="http://schemas.microsoft.com/office/spreadsheetml/2009/9/main" objectType="CheckBox" fmlaLink="回答!$BT$4" lockText="1"/>
</file>

<file path=xl/ctrlProps/ctrlProp42.xml><?xml version="1.0" encoding="utf-8"?>
<formControlPr xmlns="http://schemas.microsoft.com/office/spreadsheetml/2009/9/main" objectType="CheckBox" fmlaLink="回答!$BX$4" lockText="1"/>
</file>

<file path=xl/ctrlProps/ctrlProp43.xml><?xml version="1.0" encoding="utf-8"?>
<formControlPr xmlns="http://schemas.microsoft.com/office/spreadsheetml/2009/9/main" objectType="CheckBox" fmlaLink="回答!$BY$4" lockText="1"/>
</file>

<file path=xl/ctrlProps/ctrlProp44.xml><?xml version="1.0" encoding="utf-8"?>
<formControlPr xmlns="http://schemas.microsoft.com/office/spreadsheetml/2009/9/main" objectType="Radio" firstButton="1" fmlaLink="回答!$BZ$4" lockText="1"/>
</file>

<file path=xl/ctrlProps/ctrlProp45.xml><?xml version="1.0" encoding="utf-8"?>
<formControlPr xmlns="http://schemas.microsoft.com/office/spreadsheetml/2009/9/main" objectType="CheckBox" fmlaLink="回答!$CA$4" lockText="1"/>
</file>

<file path=xl/ctrlProps/ctrlProp46.xml><?xml version="1.0" encoding="utf-8"?>
<formControlPr xmlns="http://schemas.microsoft.com/office/spreadsheetml/2009/9/main" objectType="CheckBox" fmlaLink="回答!$CB$4" lockText="1"/>
</file>

<file path=xl/ctrlProps/ctrlProp47.xml><?xml version="1.0" encoding="utf-8"?>
<formControlPr xmlns="http://schemas.microsoft.com/office/spreadsheetml/2009/9/main" objectType="CheckBox" fmlaLink="回答!$CC$4" lockText="1"/>
</file>

<file path=xl/ctrlProps/ctrlProp48.xml><?xml version="1.0" encoding="utf-8"?>
<formControlPr xmlns="http://schemas.microsoft.com/office/spreadsheetml/2009/9/main" objectType="CheckBox" fmlaLink="回答!$CD$4" lockText="1"/>
</file>

<file path=xl/ctrlProps/ctrlProp49.xml><?xml version="1.0" encoding="utf-8"?>
<formControlPr xmlns="http://schemas.microsoft.com/office/spreadsheetml/2009/9/main" objectType="CheckBox" fmlaLink="回答!$CE$4" lockText="1"/>
</file>

<file path=xl/ctrlProps/ctrlProp50.xml><?xml version="1.0" encoding="utf-8"?>
<formControlPr xmlns="http://schemas.microsoft.com/office/spreadsheetml/2009/9/main" objectType="CheckBox" fmlaLink="回答!$CF$4" lockText="1"/>
</file>

<file path=xl/ctrlProps/ctrlProp51.xml><?xml version="1.0" encoding="utf-8"?>
<formControlPr xmlns="http://schemas.microsoft.com/office/spreadsheetml/2009/9/main" objectType="CheckBox" fmlaLink="回答!$CG$4" lockText="1"/>
</file>

<file path=xl/ctrlProps/ctrlProp52.xml><?xml version="1.0" encoding="utf-8"?>
<formControlPr xmlns="http://schemas.microsoft.com/office/spreadsheetml/2009/9/main" objectType="CheckBox" fmlaLink="回答!$CH$4" lockText="1"/>
</file>

<file path=xl/ctrlProps/ctrlProp53.xml><?xml version="1.0" encoding="utf-8"?>
<formControlPr xmlns="http://schemas.microsoft.com/office/spreadsheetml/2009/9/main" objectType="CheckBox" fmlaLink="回答!$CN$4" lockText="1"/>
</file>

<file path=xl/ctrlProps/ctrlProp54.xml><?xml version="1.0" encoding="utf-8"?>
<formControlPr xmlns="http://schemas.microsoft.com/office/spreadsheetml/2009/9/main" objectType="CheckBox" fmlaLink="回答!$CO$4" lockText="1"/>
</file>

<file path=xl/ctrlProps/ctrlProp55.xml><?xml version="1.0" encoding="utf-8"?>
<formControlPr xmlns="http://schemas.microsoft.com/office/spreadsheetml/2009/9/main" objectType="CheckBox" fmlaLink="回答!$CP$4" lockText="1"/>
</file>

<file path=xl/ctrlProps/ctrlProp56.xml><?xml version="1.0" encoding="utf-8"?>
<formControlPr xmlns="http://schemas.microsoft.com/office/spreadsheetml/2009/9/main" objectType="CheckBox" fmlaLink="回答!$CQ$4" lockText="1"/>
</file>

<file path=xl/ctrlProps/ctrlProp57.xml><?xml version="1.0" encoding="utf-8"?>
<formControlPr xmlns="http://schemas.microsoft.com/office/spreadsheetml/2009/9/main" objectType="CheckBox" fmlaLink="回答!$CR$4" lockText="1"/>
</file>

<file path=xl/ctrlProps/ctrlProp58.xml><?xml version="1.0" encoding="utf-8"?>
<formControlPr xmlns="http://schemas.microsoft.com/office/spreadsheetml/2009/9/main" objectType="CheckBox" fmlaLink="回答!$CS$4" lockText="1"/>
</file>

<file path=xl/ctrlProps/ctrlProp59.xml><?xml version="1.0" encoding="utf-8"?>
<formControlPr xmlns="http://schemas.microsoft.com/office/spreadsheetml/2009/9/main" objectType="CheckBox" fmlaLink="回答!$CV$4" lockText="1"/>
</file>

<file path=xl/ctrlProps/ctrlProp60.xml><?xml version="1.0" encoding="utf-8"?>
<formControlPr xmlns="http://schemas.microsoft.com/office/spreadsheetml/2009/9/main" objectType="CheckBox" fmlaLink="回答!$CW$4" lockText="1"/>
</file>

<file path=xl/ctrlProps/ctrlProp61.xml><?xml version="1.0" encoding="utf-8"?>
<formControlPr xmlns="http://schemas.microsoft.com/office/spreadsheetml/2009/9/main" objectType="CheckBox" fmlaLink="回答!$CX$4" lockText="1"/>
</file>

<file path=xl/ctrlProps/ctrlProp62.xml><?xml version="1.0" encoding="utf-8"?>
<formControlPr xmlns="http://schemas.microsoft.com/office/spreadsheetml/2009/9/main" objectType="CheckBox" fmlaLink="回答!$CY$4" lockText="1"/>
</file>

<file path=xl/ctrlProps/ctrlProp63.xml><?xml version="1.0" encoding="utf-8"?>
<formControlPr xmlns="http://schemas.microsoft.com/office/spreadsheetml/2009/9/main" objectType="CheckBox" fmlaLink="回答!$CZ$4" lockText="1"/>
</file>

<file path=xl/ctrlProps/ctrlProp64.xml><?xml version="1.0" encoding="utf-8"?>
<formControlPr xmlns="http://schemas.microsoft.com/office/spreadsheetml/2009/9/main" objectType="CheckBox" fmlaLink="回答!$DA$4" lockText="1"/>
</file>

<file path=xl/ctrlProps/ctrlProp65.xml><?xml version="1.0" encoding="utf-8"?>
<formControlPr xmlns="http://schemas.microsoft.com/office/spreadsheetml/2009/9/main" objectType="CheckBox" fmlaLink="回答!$DB$4" lockText="1"/>
</file>

<file path=xl/ctrlProps/ctrlProp66.xml><?xml version="1.0" encoding="utf-8"?>
<formControlPr xmlns="http://schemas.microsoft.com/office/spreadsheetml/2009/9/main" objectType="CheckBox" fmlaLink="回答!$DG$4" lockText="1"/>
</file>

<file path=xl/ctrlProps/ctrlProp67.xml><?xml version="1.0" encoding="utf-8"?>
<formControlPr xmlns="http://schemas.microsoft.com/office/spreadsheetml/2009/9/main" objectType="CheckBox" fmlaLink="回答!$DI$4" lockText="1"/>
</file>

<file path=xl/ctrlProps/ctrlProp68.xml><?xml version="1.0" encoding="utf-8"?>
<formControlPr xmlns="http://schemas.microsoft.com/office/spreadsheetml/2009/9/main" objectType="CheckBox" fmlaLink="回答!$DH$4" lockText="1"/>
</file>

<file path=xl/ctrlProps/ctrlProp69.xml><?xml version="1.0" encoding="utf-8"?>
<formControlPr xmlns="http://schemas.microsoft.com/office/spreadsheetml/2009/9/main" objectType="CheckBox" fmlaLink="回答!$DJ$4" lockText="1"/>
</file>

<file path=xl/ctrlProps/ctrlProp70.xml><?xml version="1.0" encoding="utf-8"?>
<formControlPr xmlns="http://schemas.microsoft.com/office/spreadsheetml/2009/9/main" objectType="CheckBox" fmlaLink="回答!$DK$4" lockText="1"/>
</file>

<file path=xl/ctrlProps/ctrlProp71.xml><?xml version="1.0" encoding="utf-8"?>
<formControlPr xmlns="http://schemas.microsoft.com/office/spreadsheetml/2009/9/main" objectType="CheckBox" fmlaLink="回答!$DL$4" lockText="1"/>
</file>

<file path=xl/ctrlProps/ctrlProp72.xml><?xml version="1.0" encoding="utf-8"?>
<formControlPr xmlns="http://schemas.microsoft.com/office/spreadsheetml/2009/9/main" objectType="CheckBox" fmlaLink="回答!$DN$4" lockText="1"/>
</file>

<file path=xl/ctrlProps/ctrlProp73.xml><?xml version="1.0" encoding="utf-8"?>
<formControlPr xmlns="http://schemas.microsoft.com/office/spreadsheetml/2009/9/main" objectType="CheckBox" fmlaLink="回答!$DP$4" lockText="1"/>
</file>

<file path=xl/ctrlProps/ctrlProp74.xml><?xml version="1.0" encoding="utf-8"?>
<formControlPr xmlns="http://schemas.microsoft.com/office/spreadsheetml/2009/9/main" objectType="CheckBox" fmlaLink="回答!$DQ$4" lockText="1"/>
</file>

<file path=xl/ctrlProps/ctrlProp75.xml><?xml version="1.0" encoding="utf-8"?>
<formControlPr xmlns="http://schemas.microsoft.com/office/spreadsheetml/2009/9/main" objectType="CheckBox" fmlaLink="回答!$DR$4" lockText="1"/>
</file>

<file path=xl/ctrlProps/ctrlProp76.xml><?xml version="1.0" encoding="utf-8"?>
<formControlPr xmlns="http://schemas.microsoft.com/office/spreadsheetml/2009/9/main" objectType="CheckBox" fmlaLink="回答!$DS$4" lockText="1"/>
</file>

<file path=xl/ctrlProps/ctrlProp77.xml><?xml version="1.0" encoding="utf-8"?>
<formControlPr xmlns="http://schemas.microsoft.com/office/spreadsheetml/2009/9/main" objectType="CheckBox" fmlaLink="回答!$DO$4" lockText="1"/>
</file>

<file path=xl/ctrlProps/ctrlProp78.xml><?xml version="1.0" encoding="utf-8"?>
<formControlPr xmlns="http://schemas.microsoft.com/office/spreadsheetml/2009/9/main" objectType="CheckBox" fmlaLink="回答!$DU$4" lockText="1"/>
</file>

<file path=xl/ctrlProps/ctrlProp79.xml><?xml version="1.0" encoding="utf-8"?>
<formControlPr xmlns="http://schemas.microsoft.com/office/spreadsheetml/2009/9/main" objectType="CheckBox" fmlaLink="回答!$DW$4" lockText="1"/>
</file>

<file path=xl/ctrlProps/ctrlProp80.xml><?xml version="1.0" encoding="utf-8"?>
<formControlPr xmlns="http://schemas.microsoft.com/office/spreadsheetml/2009/9/main" objectType="CheckBox" fmlaLink="回答!$DX$4" lockText="1"/>
</file>

<file path=xl/ctrlProps/ctrlProp81.xml><?xml version="1.0" encoding="utf-8"?>
<formControlPr xmlns="http://schemas.microsoft.com/office/spreadsheetml/2009/9/main" objectType="CheckBox" fmlaLink="回答!$DY$4" lockText="1"/>
</file>

<file path=xl/ctrlProps/ctrlProp82.xml><?xml version="1.0" encoding="utf-8"?>
<formControlPr xmlns="http://schemas.microsoft.com/office/spreadsheetml/2009/9/main" objectType="CheckBox" fmlaLink="回答!$EA$4" lockText="1"/>
</file>

<file path=xl/ctrlProps/ctrlProp83.xml><?xml version="1.0" encoding="utf-8"?>
<formControlPr xmlns="http://schemas.microsoft.com/office/spreadsheetml/2009/9/main" objectType="CheckBox" fmlaLink="回答!$DV$4" lockText="1"/>
</file>

<file path=xl/ctrlProps/ctrlProp84.xml><?xml version="1.0" encoding="utf-8"?>
<formControlPr xmlns="http://schemas.microsoft.com/office/spreadsheetml/2009/9/main" objectType="CheckBox" fmlaLink="回答!$DZ$4" lockText="1"/>
</file>

<file path=xl/ctrlProps/ctrlProp85.xml><?xml version="1.0" encoding="utf-8"?>
<formControlPr xmlns="http://schemas.microsoft.com/office/spreadsheetml/2009/9/main" objectType="Radio" firstButton="1" fmlaLink="回答!$BD$4" lockText="1"/>
</file>

<file path=xl/ctrlProps/ctrlProp86.xml><?xml version="1.0" encoding="utf-8"?>
<formControlPr xmlns="http://schemas.microsoft.com/office/spreadsheetml/2009/9/main" objectType="Radio" lockText="1"/>
</file>

<file path=xl/ctrlProps/ctrlProp87.xml><?xml version="1.0" encoding="utf-8"?>
<formControlPr xmlns="http://schemas.microsoft.com/office/spreadsheetml/2009/9/main" objectType="Radio" lockText="1"/>
</file>

<file path=xl/ctrlProps/ctrlProp88.xml><?xml version="1.0" encoding="utf-8"?>
<formControlPr xmlns="http://schemas.microsoft.com/office/spreadsheetml/2009/9/main" objectType="Radio" lockText="1"/>
</file>

<file path=xl/ctrlProps/ctrlProp89.xml><?xml version="1.0" encoding="utf-8"?>
<formControlPr xmlns="http://schemas.microsoft.com/office/spreadsheetml/2009/9/main" objectType="Radio" firstButton="1" fmlaLink="回答!$BV$4" lockText="1"/>
</file>

<file path=xl/ctrlProps/ctrlProp90.xml><?xml version="1.0" encoding="utf-8"?>
<formControlPr xmlns="http://schemas.microsoft.com/office/spreadsheetml/2009/9/main" objectType="Radio" lockText="1"/>
</file>

<file path=xl/ctrlProps/ctrlProp91.xml><?xml version="1.0" encoding="utf-8"?>
<formControlPr xmlns="http://schemas.microsoft.com/office/spreadsheetml/2009/9/main" objectType="CheckBox" fmlaLink="回答!$L$4" lockText="1"/>
</file>

<file path=xl/ctrlProps/ctrlProp92.xml><?xml version="1.0" encoding="utf-8"?>
<formControlPr xmlns="http://schemas.microsoft.com/office/spreadsheetml/2009/9/main" objectType="CheckBox" fmlaLink="回答!$AE$4" lockText="1"/>
</file>

<file path=xl/ctrlProps/ctrlProp93.xml><?xml version="1.0" encoding="utf-8"?>
<formControlPr xmlns="http://schemas.microsoft.com/office/spreadsheetml/2009/9/main" objectType="CheckBox" fmlaLink="回答!$AF$4" lockText="1"/>
</file>

<file path=xl/ctrlProps/ctrlProp94.xml><?xml version="1.0" encoding="utf-8"?>
<formControlPr xmlns="http://schemas.microsoft.com/office/spreadsheetml/2009/9/main" objectType="CheckBox" fmlaLink="回答!$AG$4" lockText="1"/>
</file>

<file path=xl/ctrlProps/ctrlProp95.xml><?xml version="1.0" encoding="utf-8"?>
<formControlPr xmlns="http://schemas.microsoft.com/office/spreadsheetml/2009/9/main" objectType="CheckBox" fmlaLink="回答!$AH$4" lockText="1"/>
</file>

<file path=xl/ctrlProps/ctrlProp96.xml><?xml version="1.0" encoding="utf-8"?>
<formControlPr xmlns="http://schemas.microsoft.com/office/spreadsheetml/2009/9/main" objectType="CheckBox" fmlaLink="回答!$AU$4" lockText="1"/>
</file>

<file path=xl/ctrlProps/ctrlProp97.xml><?xml version="1.0" encoding="utf-8"?>
<formControlPr xmlns="http://schemas.microsoft.com/office/spreadsheetml/2009/9/main" objectType="CheckBox" fmlaLink="回答!$AV$4" lockText="1"/>
</file>

<file path=xl/ctrlProps/ctrlProp98.xml><?xml version="1.0" encoding="utf-8"?>
<formControlPr xmlns="http://schemas.microsoft.com/office/spreadsheetml/2009/9/main" objectType="CheckBox" fmlaLink="回答!$AW$4" lockText="1"/>
</file>

<file path=xl/ctrlProps/ctrlProp99.xml><?xml version="1.0" encoding="utf-8"?>
<formControlPr xmlns="http://schemas.microsoft.com/office/spreadsheetml/2009/9/main" objectType="CheckBox" fmlaLink="回答!$AX$4" lockText="1"/>
</file>

<file path=xl/ctrlProps/ctrlProp100.xml><?xml version="1.0" encoding="utf-8"?>
<formControlPr xmlns="http://schemas.microsoft.com/office/spreadsheetml/2009/9/main" objectType="CheckBox" fmlaLink="回答!$AY$4" lockText="1"/>
</file>

<file path=xl/ctrlProps/ctrlProp101.xml><?xml version="1.0" encoding="utf-8"?>
<formControlPr xmlns="http://schemas.microsoft.com/office/spreadsheetml/2009/9/main" objectType="CheckBox" fmlaLink="回答!$BA$4" lockText="1"/>
</file>

<file path=xl/ctrlProps/ctrlProp102.xml><?xml version="1.0" encoding="utf-8"?>
<formControlPr xmlns="http://schemas.microsoft.com/office/spreadsheetml/2009/9/main" objectType="CheckBox" fmlaLink="回答!$BC$4" lockText="1"/>
</file>

<file path=xl/ctrlProps/ctrlProp103.xml><?xml version="1.0" encoding="utf-8"?>
<formControlPr xmlns="http://schemas.microsoft.com/office/spreadsheetml/2009/9/main" objectType="CheckBox" fmlaLink="回答!$AI$4" lockText="1"/>
</file>

<file path=xl/ctrlProps/ctrlProp104.xml><?xml version="1.0" encoding="utf-8"?>
<formControlPr xmlns="http://schemas.microsoft.com/office/spreadsheetml/2009/9/main" objectType="CheckBox" fmlaLink="回答!$AJ$4" lockText="1"/>
</file>

<file path=xl/ctrlProps/ctrlProp105.xml><?xml version="1.0" encoding="utf-8"?>
<formControlPr xmlns="http://schemas.microsoft.com/office/spreadsheetml/2009/9/main" objectType="CheckBox" fmlaLink="回答!$AK$4" lockText="1"/>
</file>

<file path=xl/ctrlProps/ctrlProp106.xml><?xml version="1.0" encoding="utf-8"?>
<formControlPr xmlns="http://schemas.microsoft.com/office/spreadsheetml/2009/9/main" objectType="CheckBox" fmlaLink="回答!$AL$4" lockText="1"/>
</file>

<file path=xl/ctrlProps/ctrlProp107.xml><?xml version="1.0" encoding="utf-8"?>
<formControlPr xmlns="http://schemas.microsoft.com/office/spreadsheetml/2009/9/main" objectType="CheckBox" fmlaLink="回答!$AM$4" lockText="1"/>
</file>

<file path=xl/ctrlProps/ctrlProp108.xml><?xml version="1.0" encoding="utf-8"?>
<formControlPr xmlns="http://schemas.microsoft.com/office/spreadsheetml/2009/9/main" objectType="GBox" noThreeD="1"/>
</file>

<file path=xl/ctrlProps/ctrlProp109.xml><?xml version="1.0" encoding="utf-8"?>
<formControlPr xmlns="http://schemas.microsoft.com/office/spreadsheetml/2009/9/main" objectType="GBox"/>
</file>

<file path=xl/ctrlProps/ctrlProp110.xml><?xml version="1.0" encoding="utf-8"?>
<formControlPr xmlns="http://schemas.microsoft.com/office/spreadsheetml/2009/9/main" objectType="GBox" noThreeD="1"/>
</file>

<file path=xl/ctrlProps/ctrlProp111.xml><?xml version="1.0" encoding="utf-8"?>
<formControlPr xmlns="http://schemas.microsoft.com/office/spreadsheetml/2009/9/main" objectType="GBox" noThreeD="1"/>
</file>

<file path=xl/ctrlProps/ctrlProp112.xml><?xml version="1.0" encoding="utf-8"?>
<formControlPr xmlns="http://schemas.microsoft.com/office/spreadsheetml/2009/9/main" objectType="GBox" noThreeD="1"/>
</file>

<file path=xl/ctrlProps/ctrlProp113.xml><?xml version="1.0" encoding="utf-8"?>
<formControlPr xmlns="http://schemas.microsoft.com/office/spreadsheetml/2009/9/main" objectType="GBox" noThreeD="1"/>
</file>

<file path=xl/ctrlProps/ctrlProp114.xml><?xml version="1.0" encoding="utf-8"?>
<formControlPr xmlns="http://schemas.microsoft.com/office/spreadsheetml/2009/9/main" objectType="Radio" firstButton="1" fmlaLink="回答!$CU$4" lockText="1"/>
</file>

<file path=xl/ctrlProps/ctrlProp115.xml><?xml version="1.0" encoding="utf-8"?>
<formControlPr xmlns="http://schemas.microsoft.com/office/spreadsheetml/2009/9/main" objectType="Radio" lockText="1"/>
</file>

<file path=xl/ctrlProps/ctrlProp116.xml><?xml version="1.0" encoding="utf-8"?>
<formControlPr xmlns="http://schemas.microsoft.com/office/spreadsheetml/2009/9/main" objectType="GBox" noThreeD="1"/>
</file>

<file path=xl/ctrlProps/ctrlProp117.xml><?xml version="1.0" encoding="utf-8"?>
<formControlPr xmlns="http://schemas.microsoft.com/office/spreadsheetml/2009/9/main" objectType="CheckBox" fmlaLink="回答!$BW$4" lockText="1"/>
</file>

<file path=xl/ctrlProps/ctrlProp118.xml><?xml version="1.0" encoding="utf-8"?>
<formControlPr xmlns="http://schemas.microsoft.com/office/spreadsheetml/2009/9/main" objectType="Radio" lockText="1"/>
</file>

<file path=xl/ctrlProps/ctrlProp119.xml><?xml version="1.0" encoding="utf-8"?>
<formControlPr xmlns="http://schemas.microsoft.com/office/spreadsheetml/2009/9/main" objectType="GBox" noThreeD="1"/>
</file>

<file path=xl/ctrlProps/ctrlProp120.xml><?xml version="1.0" encoding="utf-8"?>
<formControlPr xmlns="http://schemas.microsoft.com/office/spreadsheetml/2009/9/main" objectType="Radio" firstButton="1" fmlaLink="回答!$BN$4" lockText="1"/>
</file>

<file path=xl/ctrlProps/ctrlProp121.xml><?xml version="1.0" encoding="utf-8"?>
<formControlPr xmlns="http://schemas.microsoft.com/office/spreadsheetml/2009/9/main" objectType="Radio" lockText="1"/>
</file>

<file path=xl/ctrlProps/ctrlProp122.xml><?xml version="1.0" encoding="utf-8"?>
<formControlPr xmlns="http://schemas.microsoft.com/office/spreadsheetml/2009/9/main" objectType="GBox" noThreeD="1"/>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3</xdr:col>
          <xdr:colOff>200025</xdr:colOff>
          <xdr:row>37</xdr:row>
          <xdr:rowOff>219075</xdr:rowOff>
        </xdr:from>
        <xdr:to>
          <xdr:col>9</xdr:col>
          <xdr:colOff>219075</xdr:colOff>
          <xdr:row>39</xdr:row>
          <xdr:rowOff>28575</xdr:rowOff>
        </xdr:to>
        <xdr:sp macro="" textlink="">
          <xdr:nvSpPr>
            <xdr:cNvPr id="1031" name="Check Box 7" hidden="1">
              <a:extLst>
                <a:ext uri="{63B3BB69-23CF-44E3-9099-C40C66FF867C}">
                  <a14:compatExt spid="_x0000_s1031"/>
                </a:ext>
                <a:ext uri="{FF2B5EF4-FFF2-40B4-BE49-F238E27FC236}">
                  <a16:creationId xmlns:a16="http://schemas.microsoft.com/office/drawing/2014/main" id="{00000000-0008-0000-0000-00000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業務効率化／省人化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20</xdr:col>
          <xdr:colOff>180975</xdr:colOff>
          <xdr:row>37</xdr:row>
          <xdr:rowOff>190500</xdr:rowOff>
        </xdr:from>
        <xdr:to>
          <xdr:col>24</xdr:col>
          <xdr:colOff>9525</xdr:colOff>
          <xdr:row>39</xdr:row>
          <xdr:rowOff>19050</xdr:rowOff>
        </xdr:to>
        <xdr:sp macro="" textlink="">
          <xdr:nvSpPr>
            <xdr:cNvPr id="1032" name="Check Box 8" hidden="1">
              <a:extLst>
                <a:ext uri="{63B3BB69-23CF-44E3-9099-C40C66FF867C}">
                  <a14:compatExt spid="_x0000_s1032"/>
                </a:ext>
                <a:ext uri="{FF2B5EF4-FFF2-40B4-BE49-F238E27FC236}">
                  <a16:creationId xmlns:a16="http://schemas.microsoft.com/office/drawing/2014/main" id="{00000000-0008-0000-0000-00000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コスト削減</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38</xdr:row>
          <xdr:rowOff>219075</xdr:rowOff>
        </xdr:from>
        <xdr:to>
          <xdr:col>11</xdr:col>
          <xdr:colOff>38100</xdr:colOff>
          <xdr:row>40</xdr:row>
          <xdr:rowOff>28575</xdr:rowOff>
        </xdr:to>
        <xdr:sp macro="" textlink="">
          <xdr:nvSpPr>
            <xdr:cNvPr id="1033" name="Check Box 9" hidden="1">
              <a:extLst>
                <a:ext uri="{63B3BB69-23CF-44E3-9099-C40C66FF867C}">
                  <a14:compatExt spid="_x0000_s1033"/>
                </a:ext>
                <a:ext uri="{FF2B5EF4-FFF2-40B4-BE49-F238E27FC236}">
                  <a16:creationId xmlns:a16="http://schemas.microsoft.com/office/drawing/2014/main" id="{00000000-0008-0000-0000-00000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基幹系システムの刷新、再構築</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209550</xdr:colOff>
          <xdr:row>39</xdr:row>
          <xdr:rowOff>0</xdr:rowOff>
        </xdr:from>
        <xdr:to>
          <xdr:col>19</xdr:col>
          <xdr:colOff>95250</xdr:colOff>
          <xdr:row>40</xdr:row>
          <xdr:rowOff>38100</xdr:rowOff>
        </xdr:to>
        <xdr:sp macro="" textlink="">
          <xdr:nvSpPr>
            <xdr:cNvPr id="1034" name="Check Box 10" hidden="1">
              <a:extLst>
                <a:ext uri="{63B3BB69-23CF-44E3-9099-C40C66FF867C}">
                  <a14:compatExt spid="_x0000_s1034"/>
                </a:ext>
                <a:ext uri="{FF2B5EF4-FFF2-40B4-BE49-F238E27FC236}">
                  <a16:creationId xmlns:a16="http://schemas.microsoft.com/office/drawing/2014/main" id="{00000000-0008-0000-0000-00000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顧客接点強化 (CS／CX)</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39</xdr:row>
          <xdr:rowOff>200025</xdr:rowOff>
        </xdr:from>
        <xdr:to>
          <xdr:col>11</xdr:col>
          <xdr:colOff>76200</xdr:colOff>
          <xdr:row>41</xdr:row>
          <xdr:rowOff>19050</xdr:rowOff>
        </xdr:to>
        <xdr:sp macro="" textlink="">
          <xdr:nvSpPr>
            <xdr:cNvPr id="1035" name="Check Box 11" hidden="1">
              <a:extLst>
                <a:ext uri="{63B3BB69-23CF-44E3-9099-C40C66FF867C}">
                  <a14:compatExt spid="_x0000_s1035"/>
                </a:ext>
                <a:ext uri="{FF2B5EF4-FFF2-40B4-BE49-F238E27FC236}">
                  <a16:creationId xmlns:a16="http://schemas.microsoft.com/office/drawing/2014/main" id="{00000000-0008-0000-0000-00000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製品／サービスの高付加価値化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219075</xdr:colOff>
          <xdr:row>39</xdr:row>
          <xdr:rowOff>209550</xdr:rowOff>
        </xdr:from>
        <xdr:to>
          <xdr:col>24</xdr:col>
          <xdr:colOff>9525</xdr:colOff>
          <xdr:row>41</xdr:row>
          <xdr:rowOff>38100</xdr:rowOff>
        </xdr:to>
        <xdr:sp macro="" textlink="">
          <xdr:nvSpPr>
            <xdr:cNvPr id="1036" name="Check Box 12" hidden="1">
              <a:extLst>
                <a:ext uri="{63B3BB69-23CF-44E3-9099-C40C66FF867C}">
                  <a14:compatExt spid="_x0000_s1036"/>
                </a:ext>
                <a:ext uri="{FF2B5EF4-FFF2-40B4-BE49-F238E27FC236}">
                  <a16:creationId xmlns:a16="http://schemas.microsoft.com/office/drawing/2014/main" id="{00000000-0008-0000-0000-00000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ビジネスモデルの見直し、新規ビジネスの立ち上げ</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40</xdr:row>
          <xdr:rowOff>200025</xdr:rowOff>
        </xdr:from>
        <xdr:to>
          <xdr:col>13</xdr:col>
          <xdr:colOff>133350</xdr:colOff>
          <xdr:row>42</xdr:row>
          <xdr:rowOff>9525</xdr:rowOff>
        </xdr:to>
        <xdr:sp macro="" textlink="">
          <xdr:nvSpPr>
            <xdr:cNvPr id="1037" name="Check Box 13" hidden="1">
              <a:extLst>
                <a:ext uri="{63B3BB69-23CF-44E3-9099-C40C66FF867C}">
                  <a14:compatExt spid="_x0000_s1037"/>
                </a:ext>
                <a:ext uri="{FF2B5EF4-FFF2-40B4-BE49-F238E27FC236}">
                  <a16:creationId xmlns:a16="http://schemas.microsoft.com/office/drawing/2014/main" id="{00000000-0008-0000-0000-00000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安心、安全（安全性やセキュリティの向上）</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219075</xdr:colOff>
          <xdr:row>41</xdr:row>
          <xdr:rowOff>0</xdr:rowOff>
        </xdr:from>
        <xdr:to>
          <xdr:col>16</xdr:col>
          <xdr:colOff>47625</xdr:colOff>
          <xdr:row>42</xdr:row>
          <xdr:rowOff>28575</xdr:rowOff>
        </xdr:to>
        <xdr:sp macro="" textlink="">
          <xdr:nvSpPr>
            <xdr:cNvPr id="1038" name="Check Box 14" hidden="1">
              <a:extLst>
                <a:ext uri="{63B3BB69-23CF-44E3-9099-C40C66FF867C}">
                  <a14:compatExt spid="_x0000_s1038"/>
                </a:ext>
                <a:ext uri="{FF2B5EF4-FFF2-40B4-BE49-F238E27FC236}">
                  <a16:creationId xmlns:a16="http://schemas.microsoft.com/office/drawing/2014/main" id="{00000000-0008-0000-0000-00000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事業継続</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20</xdr:col>
          <xdr:colOff>180975</xdr:colOff>
          <xdr:row>39</xdr:row>
          <xdr:rowOff>9525</xdr:rowOff>
        </xdr:from>
        <xdr:to>
          <xdr:col>25</xdr:col>
          <xdr:colOff>180975</xdr:colOff>
          <xdr:row>40</xdr:row>
          <xdr:rowOff>47625</xdr:rowOff>
        </xdr:to>
        <xdr:sp macro="" textlink="">
          <xdr:nvSpPr>
            <xdr:cNvPr id="1041" name="Check Box 17" hidden="1">
              <a:extLst>
                <a:ext uri="{63B3BB69-23CF-44E3-9099-C40C66FF867C}">
                  <a14:compatExt spid="_x0000_s1041"/>
                </a:ext>
                <a:ext uri="{FF2B5EF4-FFF2-40B4-BE49-F238E27FC236}">
                  <a16:creationId xmlns:a16="http://schemas.microsoft.com/office/drawing/2014/main" id="{00000000-0008-0000-0000-00001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社会的課題解決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209550</xdr:colOff>
          <xdr:row>41</xdr:row>
          <xdr:rowOff>190500</xdr:rowOff>
        </xdr:from>
        <xdr:to>
          <xdr:col>6</xdr:col>
          <xdr:colOff>190500</xdr:colOff>
          <xdr:row>42</xdr:row>
          <xdr:rowOff>209550</xdr:rowOff>
        </xdr:to>
        <xdr:sp macro="" textlink="">
          <xdr:nvSpPr>
            <xdr:cNvPr id="1042" name="Check Box 18" hidden="1">
              <a:extLst>
                <a:ext uri="{63B3BB69-23CF-44E3-9099-C40C66FF867C}">
                  <a14:compatExt spid="_x0000_s1042"/>
                </a:ext>
                <a:ext uri="{FF2B5EF4-FFF2-40B4-BE49-F238E27FC236}">
                  <a16:creationId xmlns:a16="http://schemas.microsoft.com/office/drawing/2014/main" id="{00000000-0008-0000-0000-00001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54</xdr:row>
          <xdr:rowOff>28575</xdr:rowOff>
        </xdr:from>
        <xdr:to>
          <xdr:col>8</xdr:col>
          <xdr:colOff>19050</xdr:colOff>
          <xdr:row>55</xdr:row>
          <xdr:rowOff>47625</xdr:rowOff>
        </xdr:to>
        <xdr:sp macro="" textlink="">
          <xdr:nvSpPr>
            <xdr:cNvPr id="1047" name="Check Box 23" hidden="1">
              <a:extLst>
                <a:ext uri="{63B3BB69-23CF-44E3-9099-C40C66FF867C}">
                  <a14:compatExt spid="_x0000_s1047"/>
                </a:ext>
                <a:ext uri="{FF2B5EF4-FFF2-40B4-BE49-F238E27FC236}">
                  <a16:creationId xmlns:a16="http://schemas.microsoft.com/office/drawing/2014/main" id="{00000000-0008-0000-0000-00001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プロデューサー</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57150</xdr:colOff>
          <xdr:row>54</xdr:row>
          <xdr:rowOff>28575</xdr:rowOff>
        </xdr:from>
        <xdr:to>
          <xdr:col>13</xdr:col>
          <xdr:colOff>123825</xdr:colOff>
          <xdr:row>55</xdr:row>
          <xdr:rowOff>38100</xdr:rowOff>
        </xdr:to>
        <xdr:sp macro="" textlink="">
          <xdr:nvSpPr>
            <xdr:cNvPr id="1048" name="Check Box 24" hidden="1">
              <a:extLst>
                <a:ext uri="{63B3BB69-23CF-44E3-9099-C40C66FF867C}">
                  <a14:compatExt spid="_x0000_s1048"/>
                </a:ext>
                <a:ext uri="{FF2B5EF4-FFF2-40B4-BE49-F238E27FC236}">
                  <a16:creationId xmlns:a16="http://schemas.microsoft.com/office/drawing/2014/main" id="{00000000-0008-0000-0000-00001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プロジェクトマネージャー</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55</xdr:row>
          <xdr:rowOff>9525</xdr:rowOff>
        </xdr:from>
        <xdr:to>
          <xdr:col>16</xdr:col>
          <xdr:colOff>9525</xdr:colOff>
          <xdr:row>56</xdr:row>
          <xdr:rowOff>38100</xdr:rowOff>
        </xdr:to>
        <xdr:sp macro="" textlink="">
          <xdr:nvSpPr>
            <xdr:cNvPr id="1049" name="Check Box 25" hidden="1">
              <a:extLst>
                <a:ext uri="{63B3BB69-23CF-44E3-9099-C40C66FF867C}">
                  <a14:compatExt spid="_x0000_s1049"/>
                </a:ext>
                <a:ext uri="{FF2B5EF4-FFF2-40B4-BE49-F238E27FC236}">
                  <a16:creationId xmlns:a16="http://schemas.microsoft.com/office/drawing/2014/main" id="{00000000-0008-0000-0000-00001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サービスデザイナー、DXアドバイザー、ITコンサルタント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56</xdr:row>
          <xdr:rowOff>28575</xdr:rowOff>
        </xdr:from>
        <xdr:to>
          <xdr:col>7</xdr:col>
          <xdr:colOff>76200</xdr:colOff>
          <xdr:row>57</xdr:row>
          <xdr:rowOff>0</xdr:rowOff>
        </xdr:to>
        <xdr:sp macro="" textlink="">
          <xdr:nvSpPr>
            <xdr:cNvPr id="1050" name="Check Box 26" hidden="1">
              <a:extLst>
                <a:ext uri="{63B3BB69-23CF-44E3-9099-C40C66FF867C}">
                  <a14:compatExt spid="_x0000_s1050"/>
                </a:ext>
                <a:ext uri="{FF2B5EF4-FFF2-40B4-BE49-F238E27FC236}">
                  <a16:creationId xmlns:a16="http://schemas.microsoft.com/office/drawing/2014/main" id="{00000000-0008-0000-0000-00001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エンジニア</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57</xdr:row>
          <xdr:rowOff>0</xdr:rowOff>
        </xdr:from>
        <xdr:to>
          <xdr:col>6</xdr:col>
          <xdr:colOff>142875</xdr:colOff>
          <xdr:row>58</xdr:row>
          <xdr:rowOff>9525</xdr:rowOff>
        </xdr:to>
        <xdr:sp macro="" textlink="">
          <xdr:nvSpPr>
            <xdr:cNvPr id="1051" name="Check Box 27" hidden="1">
              <a:extLst>
                <a:ext uri="{63B3BB69-23CF-44E3-9099-C40C66FF867C}">
                  <a14:compatExt spid="_x0000_s1051"/>
                </a:ext>
                <a:ext uri="{FF2B5EF4-FFF2-40B4-BE49-F238E27FC236}">
                  <a16:creationId xmlns:a16="http://schemas.microsoft.com/office/drawing/2014/main" id="{00000000-0008-0000-0000-00001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67</xdr:row>
          <xdr:rowOff>219075</xdr:rowOff>
        </xdr:from>
        <xdr:to>
          <xdr:col>28</xdr:col>
          <xdr:colOff>152400</xdr:colOff>
          <xdr:row>69</xdr:row>
          <xdr:rowOff>19050</xdr:rowOff>
        </xdr:to>
        <xdr:sp macro="" textlink="">
          <xdr:nvSpPr>
            <xdr:cNvPr id="1053" name="Check Box 29" hidden="1">
              <a:extLst>
                <a:ext uri="{63B3BB69-23CF-44E3-9099-C40C66FF867C}">
                  <a14:compatExt spid="_x0000_s1053"/>
                </a:ext>
                <a:ext uri="{FF2B5EF4-FFF2-40B4-BE49-F238E27FC236}">
                  <a16:creationId xmlns:a16="http://schemas.microsoft.com/office/drawing/2014/main" id="{00000000-0008-0000-0000-00001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ステップ１：人材確保の“重点課題”の特定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69</xdr:row>
          <xdr:rowOff>190500</xdr:rowOff>
        </xdr:from>
        <xdr:to>
          <xdr:col>29</xdr:col>
          <xdr:colOff>66675</xdr:colOff>
          <xdr:row>71</xdr:row>
          <xdr:rowOff>28575</xdr:rowOff>
        </xdr:to>
        <xdr:sp macro="" textlink="">
          <xdr:nvSpPr>
            <xdr:cNvPr id="1055" name="Check Box 31" hidden="1">
              <a:extLst>
                <a:ext uri="{63B3BB69-23CF-44E3-9099-C40C66FF867C}">
                  <a14:compatExt spid="_x0000_s1055"/>
                </a:ext>
                <a:ext uri="{FF2B5EF4-FFF2-40B4-BE49-F238E27FC236}">
                  <a16:creationId xmlns:a16="http://schemas.microsoft.com/office/drawing/2014/main" id="{00000000-0008-0000-0000-00001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ステップ２:人材要件の定義</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71</xdr:row>
          <xdr:rowOff>161925</xdr:rowOff>
        </xdr:from>
        <xdr:to>
          <xdr:col>29</xdr:col>
          <xdr:colOff>47625</xdr:colOff>
          <xdr:row>73</xdr:row>
          <xdr:rowOff>9525</xdr:rowOff>
        </xdr:to>
        <xdr:sp macro="" textlink="">
          <xdr:nvSpPr>
            <xdr:cNvPr id="1057" name="Check Box 33" hidden="1">
              <a:extLst>
                <a:ext uri="{63B3BB69-23CF-44E3-9099-C40C66FF867C}">
                  <a14:compatExt spid="_x0000_s1057"/>
                </a:ext>
                <a:ext uri="{FF2B5EF4-FFF2-40B4-BE49-F238E27FC236}">
                  <a16:creationId xmlns:a16="http://schemas.microsoft.com/office/drawing/2014/main" id="{00000000-0008-0000-0000-00002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ステップ３：人材の選定</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209550</xdr:colOff>
          <xdr:row>73</xdr:row>
          <xdr:rowOff>161925</xdr:rowOff>
        </xdr:from>
        <xdr:to>
          <xdr:col>29</xdr:col>
          <xdr:colOff>47625</xdr:colOff>
          <xdr:row>74</xdr:row>
          <xdr:rowOff>209550</xdr:rowOff>
        </xdr:to>
        <xdr:sp macro="" textlink="">
          <xdr:nvSpPr>
            <xdr:cNvPr id="1058" name="Check Box 34" hidden="1">
              <a:extLst>
                <a:ext uri="{63B3BB69-23CF-44E3-9099-C40C66FF867C}">
                  <a14:compatExt spid="_x0000_s1058"/>
                </a:ext>
                <a:ext uri="{FF2B5EF4-FFF2-40B4-BE49-F238E27FC236}">
                  <a16:creationId xmlns:a16="http://schemas.microsoft.com/office/drawing/2014/main" id="{00000000-0008-0000-0000-00002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ステップ４：人材の受入れ </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75</xdr:row>
          <xdr:rowOff>142875</xdr:rowOff>
        </xdr:from>
        <xdr:to>
          <xdr:col>7</xdr:col>
          <xdr:colOff>57150</xdr:colOff>
          <xdr:row>77</xdr:row>
          <xdr:rowOff>9525</xdr:rowOff>
        </xdr:to>
        <xdr:sp macro="" textlink="">
          <xdr:nvSpPr>
            <xdr:cNvPr id="1059" name="Check Box 35" hidden="1">
              <a:extLst>
                <a:ext uri="{63B3BB69-23CF-44E3-9099-C40C66FF867C}">
                  <a14:compatExt spid="_x0000_s1059"/>
                </a:ext>
                <a:ext uri="{FF2B5EF4-FFF2-40B4-BE49-F238E27FC236}">
                  <a16:creationId xmlns:a16="http://schemas.microsoft.com/office/drawing/2014/main" id="{00000000-0008-0000-0000-00002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103</xdr:row>
          <xdr:rowOff>9525</xdr:rowOff>
        </xdr:from>
        <xdr:to>
          <xdr:col>9</xdr:col>
          <xdr:colOff>123825</xdr:colOff>
          <xdr:row>104</xdr:row>
          <xdr:rowOff>9525</xdr:rowOff>
        </xdr:to>
        <xdr:sp macro="" textlink="">
          <xdr:nvSpPr>
            <xdr:cNvPr id="1063" name="Check Box 39" hidden="1">
              <a:extLst>
                <a:ext uri="{63B3BB69-23CF-44E3-9099-C40C66FF867C}">
                  <a14:compatExt spid="_x0000_s1063"/>
                </a:ext>
                <a:ext uri="{FF2B5EF4-FFF2-40B4-BE49-F238E27FC236}">
                  <a16:creationId xmlns:a16="http://schemas.microsoft.com/office/drawing/2014/main" id="{00000000-0008-0000-0000-00002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顧客対応・販売支援</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66675</xdr:colOff>
          <xdr:row>103</xdr:row>
          <xdr:rowOff>9525</xdr:rowOff>
        </xdr:from>
        <xdr:to>
          <xdr:col>19</xdr:col>
          <xdr:colOff>85725</xdr:colOff>
          <xdr:row>103</xdr:row>
          <xdr:rowOff>209550</xdr:rowOff>
        </xdr:to>
        <xdr:sp macro="" textlink="">
          <xdr:nvSpPr>
            <xdr:cNvPr id="1064" name="Check Box 40" hidden="1">
              <a:extLst>
                <a:ext uri="{63B3BB69-23CF-44E3-9099-C40C66FF867C}">
                  <a14:compatExt spid="_x0000_s1064"/>
                </a:ext>
                <a:ext uri="{FF2B5EF4-FFF2-40B4-BE49-F238E27FC236}">
                  <a16:creationId xmlns:a16="http://schemas.microsoft.com/office/drawing/2014/main" id="{00000000-0008-0000-0000-00002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決済・債権債務・資金回収管理</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104</xdr:row>
          <xdr:rowOff>0</xdr:rowOff>
        </xdr:from>
        <xdr:to>
          <xdr:col>8</xdr:col>
          <xdr:colOff>123825</xdr:colOff>
          <xdr:row>105</xdr:row>
          <xdr:rowOff>19050</xdr:rowOff>
        </xdr:to>
        <xdr:sp macro="" textlink="">
          <xdr:nvSpPr>
            <xdr:cNvPr id="1065" name="Check Box 41" hidden="1">
              <a:extLst>
                <a:ext uri="{63B3BB69-23CF-44E3-9099-C40C66FF867C}">
                  <a14:compatExt spid="_x0000_s1065"/>
                </a:ext>
                <a:ext uri="{FF2B5EF4-FFF2-40B4-BE49-F238E27FC236}">
                  <a16:creationId xmlns:a16="http://schemas.microsoft.com/office/drawing/2014/main" id="{00000000-0008-0000-0000-00002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供給・在庫・物流</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66675</xdr:colOff>
          <xdr:row>104</xdr:row>
          <xdr:rowOff>9525</xdr:rowOff>
        </xdr:from>
        <xdr:to>
          <xdr:col>16</xdr:col>
          <xdr:colOff>85725</xdr:colOff>
          <xdr:row>104</xdr:row>
          <xdr:rowOff>209550</xdr:rowOff>
        </xdr:to>
        <xdr:sp macro="" textlink="">
          <xdr:nvSpPr>
            <xdr:cNvPr id="1066" name="Check Box 42" hidden="1">
              <a:extLst>
                <a:ext uri="{63B3BB69-23CF-44E3-9099-C40C66FF867C}">
                  <a14:compatExt spid="_x0000_s1066"/>
                </a:ext>
                <a:ext uri="{FF2B5EF4-FFF2-40B4-BE49-F238E27FC236}">
                  <a16:creationId xmlns:a16="http://schemas.microsoft.com/office/drawing/2014/main" id="{00000000-0008-0000-0000-00002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会計・財務・経営</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105</xdr:row>
          <xdr:rowOff>9525</xdr:rowOff>
        </xdr:from>
        <xdr:to>
          <xdr:col>17</xdr:col>
          <xdr:colOff>123825</xdr:colOff>
          <xdr:row>106</xdr:row>
          <xdr:rowOff>28575</xdr:rowOff>
        </xdr:to>
        <xdr:sp macro="" textlink="">
          <xdr:nvSpPr>
            <xdr:cNvPr id="1067" name="Check Box 43" hidden="1">
              <a:extLst>
                <a:ext uri="{63B3BB69-23CF-44E3-9099-C40C66FF867C}">
                  <a14:compatExt spid="_x0000_s1067"/>
                </a:ext>
                <a:ext uri="{FF2B5EF4-FFF2-40B4-BE49-F238E27FC236}">
                  <a16:creationId xmlns:a16="http://schemas.microsoft.com/office/drawing/2014/main" id="{00000000-0008-0000-0000-00002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顧客総務・人事・給与・労務・教育訓練・法務・情報システム</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106</xdr:row>
          <xdr:rowOff>9525</xdr:rowOff>
        </xdr:from>
        <xdr:to>
          <xdr:col>11</xdr:col>
          <xdr:colOff>9525</xdr:colOff>
          <xdr:row>107</xdr:row>
          <xdr:rowOff>9525</xdr:rowOff>
        </xdr:to>
        <xdr:sp macro="" textlink="">
          <xdr:nvSpPr>
            <xdr:cNvPr id="1068" name="Check Box 44" hidden="1">
              <a:extLst>
                <a:ext uri="{63B3BB69-23CF-44E3-9099-C40C66FF867C}">
                  <a14:compatExt spid="_x0000_s1068"/>
                </a:ext>
                <a:ext uri="{FF2B5EF4-FFF2-40B4-BE49-F238E27FC236}">
                  <a16:creationId xmlns:a16="http://schemas.microsoft.com/office/drawing/2014/main" id="{00000000-0008-0000-0000-00002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その他業務固有のプロセス</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171450</xdr:colOff>
          <xdr:row>140</xdr:row>
          <xdr:rowOff>9525</xdr:rowOff>
        </xdr:from>
        <xdr:to>
          <xdr:col>9</xdr:col>
          <xdr:colOff>200025</xdr:colOff>
          <xdr:row>140</xdr:row>
          <xdr:rowOff>200025</xdr:rowOff>
        </xdr:to>
        <xdr:sp macro="" textlink="">
          <xdr:nvSpPr>
            <xdr:cNvPr id="1079" name="Check Box 55" hidden="1">
              <a:extLst>
                <a:ext uri="{63B3BB69-23CF-44E3-9099-C40C66FF867C}">
                  <a14:compatExt spid="_x0000_s1079"/>
                </a:ext>
                <a:ext uri="{FF2B5EF4-FFF2-40B4-BE49-F238E27FC236}">
                  <a16:creationId xmlns:a16="http://schemas.microsoft.com/office/drawing/2014/main" id="{00000000-0008-0000-0000-00003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ビジネスアーキテクト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171450</xdr:colOff>
          <xdr:row>141</xdr:row>
          <xdr:rowOff>9525</xdr:rowOff>
        </xdr:from>
        <xdr:to>
          <xdr:col>9</xdr:col>
          <xdr:colOff>200025</xdr:colOff>
          <xdr:row>141</xdr:row>
          <xdr:rowOff>219075</xdr:rowOff>
        </xdr:to>
        <xdr:sp macro="" textlink="">
          <xdr:nvSpPr>
            <xdr:cNvPr id="1081" name="Check Box 57" hidden="1">
              <a:extLst>
                <a:ext uri="{63B3BB69-23CF-44E3-9099-C40C66FF867C}">
                  <a14:compatExt spid="_x0000_s1081"/>
                </a:ext>
                <a:ext uri="{FF2B5EF4-FFF2-40B4-BE49-F238E27FC236}">
                  <a16:creationId xmlns:a16="http://schemas.microsoft.com/office/drawing/2014/main" id="{00000000-0008-0000-0000-00003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デザイナー</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161925</xdr:colOff>
          <xdr:row>142</xdr:row>
          <xdr:rowOff>9525</xdr:rowOff>
        </xdr:from>
        <xdr:to>
          <xdr:col>9</xdr:col>
          <xdr:colOff>200025</xdr:colOff>
          <xdr:row>142</xdr:row>
          <xdr:rowOff>209550</xdr:rowOff>
        </xdr:to>
        <xdr:sp macro="" textlink="">
          <xdr:nvSpPr>
            <xdr:cNvPr id="1082" name="Check Box 58" hidden="1">
              <a:extLst>
                <a:ext uri="{63B3BB69-23CF-44E3-9099-C40C66FF867C}">
                  <a14:compatExt spid="_x0000_s1082"/>
                </a:ext>
                <a:ext uri="{FF2B5EF4-FFF2-40B4-BE49-F238E27FC236}">
                  <a16:creationId xmlns:a16="http://schemas.microsoft.com/office/drawing/2014/main" id="{00000000-0008-0000-0000-00003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データサイエンティスト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161925</xdr:colOff>
          <xdr:row>143</xdr:row>
          <xdr:rowOff>9525</xdr:rowOff>
        </xdr:from>
        <xdr:to>
          <xdr:col>9</xdr:col>
          <xdr:colOff>200025</xdr:colOff>
          <xdr:row>143</xdr:row>
          <xdr:rowOff>200025</xdr:rowOff>
        </xdr:to>
        <xdr:sp macro="" textlink="">
          <xdr:nvSpPr>
            <xdr:cNvPr id="1083" name="Check Box 59" hidden="1">
              <a:extLst>
                <a:ext uri="{63B3BB69-23CF-44E3-9099-C40C66FF867C}">
                  <a14:compatExt spid="_x0000_s1083"/>
                </a:ext>
                <a:ext uri="{FF2B5EF4-FFF2-40B4-BE49-F238E27FC236}">
                  <a16:creationId xmlns:a16="http://schemas.microsoft.com/office/drawing/2014/main" id="{00000000-0008-0000-0000-00003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ソフトウェアエンジニア</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161925</xdr:colOff>
          <xdr:row>144</xdr:row>
          <xdr:rowOff>0</xdr:rowOff>
        </xdr:from>
        <xdr:to>
          <xdr:col>9</xdr:col>
          <xdr:colOff>200025</xdr:colOff>
          <xdr:row>144</xdr:row>
          <xdr:rowOff>200025</xdr:rowOff>
        </xdr:to>
        <xdr:sp macro="" textlink="">
          <xdr:nvSpPr>
            <xdr:cNvPr id="1084" name="Check Box 60" hidden="1">
              <a:extLst>
                <a:ext uri="{63B3BB69-23CF-44E3-9099-C40C66FF867C}">
                  <a14:compatExt spid="_x0000_s1084"/>
                </a:ext>
                <a:ext uri="{FF2B5EF4-FFF2-40B4-BE49-F238E27FC236}">
                  <a16:creationId xmlns:a16="http://schemas.microsoft.com/office/drawing/2014/main" id="{00000000-0008-0000-0000-00003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サイバーセキュリティ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161925</xdr:colOff>
          <xdr:row>145</xdr:row>
          <xdr:rowOff>0</xdr:rowOff>
        </xdr:from>
        <xdr:to>
          <xdr:col>7</xdr:col>
          <xdr:colOff>85725</xdr:colOff>
          <xdr:row>145</xdr:row>
          <xdr:rowOff>200025</xdr:rowOff>
        </xdr:to>
        <xdr:sp macro="" textlink="">
          <xdr:nvSpPr>
            <xdr:cNvPr id="1086" name="Check Box 62" hidden="1">
              <a:extLst>
                <a:ext uri="{63B3BB69-23CF-44E3-9099-C40C66FF867C}">
                  <a14:compatExt spid="_x0000_s1086"/>
                </a:ext>
                <a:ext uri="{FF2B5EF4-FFF2-40B4-BE49-F238E27FC236}">
                  <a16:creationId xmlns:a16="http://schemas.microsoft.com/office/drawing/2014/main" id="{00000000-0008-0000-0000-00003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190500</xdr:colOff>
          <xdr:row>151</xdr:row>
          <xdr:rowOff>104775</xdr:rowOff>
        </xdr:from>
        <xdr:to>
          <xdr:col>9</xdr:col>
          <xdr:colOff>228600</xdr:colOff>
          <xdr:row>152</xdr:row>
          <xdr:rowOff>95250</xdr:rowOff>
        </xdr:to>
        <xdr:sp macro="" textlink="">
          <xdr:nvSpPr>
            <xdr:cNvPr id="1087" name="Check Box 63" hidden="1">
              <a:extLst>
                <a:ext uri="{63B3BB69-23CF-44E3-9099-C40C66FF867C}">
                  <a14:compatExt spid="_x0000_s1087"/>
                </a:ext>
                <a:ext uri="{FF2B5EF4-FFF2-40B4-BE49-F238E27FC236}">
                  <a16:creationId xmlns:a16="http://schemas.microsoft.com/office/drawing/2014/main" id="{00000000-0008-0000-0000-00003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詳細のヒヤリング対応</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152</xdr:row>
          <xdr:rowOff>85725</xdr:rowOff>
        </xdr:from>
        <xdr:to>
          <xdr:col>9</xdr:col>
          <xdr:colOff>228600</xdr:colOff>
          <xdr:row>153</xdr:row>
          <xdr:rowOff>76200</xdr:rowOff>
        </xdr:to>
        <xdr:sp macro="" textlink="">
          <xdr:nvSpPr>
            <xdr:cNvPr id="1088" name="Check Box 64" hidden="1">
              <a:extLst>
                <a:ext uri="{63B3BB69-23CF-44E3-9099-C40C66FF867C}">
                  <a14:compatExt spid="_x0000_s1088"/>
                </a:ext>
                <a:ext uri="{FF2B5EF4-FFF2-40B4-BE49-F238E27FC236}">
                  <a16:creationId xmlns:a16="http://schemas.microsoft.com/office/drawing/2014/main" id="{00000000-0008-0000-0000-00004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ワークショップ参加</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158</xdr:row>
          <xdr:rowOff>9525</xdr:rowOff>
        </xdr:from>
        <xdr:to>
          <xdr:col>9</xdr:col>
          <xdr:colOff>238125</xdr:colOff>
          <xdr:row>158</xdr:row>
          <xdr:rowOff>209550</xdr:rowOff>
        </xdr:to>
        <xdr:sp macro="" textlink="">
          <xdr:nvSpPr>
            <xdr:cNvPr id="1092" name="Check Box 68" hidden="1">
              <a:extLst>
                <a:ext uri="{63B3BB69-23CF-44E3-9099-C40C66FF867C}">
                  <a14:compatExt spid="_x0000_s1092"/>
                </a:ext>
                <a:ext uri="{FF2B5EF4-FFF2-40B4-BE49-F238E27FC236}">
                  <a16:creationId xmlns:a16="http://schemas.microsoft.com/office/drawing/2014/main" id="{00000000-0008-0000-0000-00004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講師派遣（民間）</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159</xdr:row>
          <xdr:rowOff>9525</xdr:rowOff>
        </xdr:from>
        <xdr:to>
          <xdr:col>9</xdr:col>
          <xdr:colOff>238125</xdr:colOff>
          <xdr:row>159</xdr:row>
          <xdr:rowOff>200025</xdr:rowOff>
        </xdr:to>
        <xdr:sp macro="" textlink="">
          <xdr:nvSpPr>
            <xdr:cNvPr id="1093" name="Check Box 69" hidden="1">
              <a:extLst>
                <a:ext uri="{63B3BB69-23CF-44E3-9099-C40C66FF867C}">
                  <a14:compatExt spid="_x0000_s1093"/>
                </a:ext>
                <a:ext uri="{FF2B5EF4-FFF2-40B4-BE49-F238E27FC236}">
                  <a16:creationId xmlns:a16="http://schemas.microsoft.com/office/drawing/2014/main" id="{00000000-0008-0000-0000-00004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講師派遣（学術）</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160</xdr:row>
          <xdr:rowOff>9525</xdr:rowOff>
        </xdr:from>
        <xdr:to>
          <xdr:col>10</xdr:col>
          <xdr:colOff>209550</xdr:colOff>
          <xdr:row>160</xdr:row>
          <xdr:rowOff>200025</xdr:rowOff>
        </xdr:to>
        <xdr:sp macro="" textlink="">
          <xdr:nvSpPr>
            <xdr:cNvPr id="1094" name="Check Box 70" hidden="1">
              <a:extLst>
                <a:ext uri="{63B3BB69-23CF-44E3-9099-C40C66FF867C}">
                  <a14:compatExt spid="_x0000_s1094"/>
                </a:ext>
                <a:ext uri="{FF2B5EF4-FFF2-40B4-BE49-F238E27FC236}">
                  <a16:creationId xmlns:a16="http://schemas.microsoft.com/office/drawing/2014/main" id="{00000000-0008-0000-0000-00004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インターンシップ（有給）</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160</xdr:row>
          <xdr:rowOff>209550</xdr:rowOff>
        </xdr:from>
        <xdr:to>
          <xdr:col>10</xdr:col>
          <xdr:colOff>161925</xdr:colOff>
          <xdr:row>161</xdr:row>
          <xdr:rowOff>200025</xdr:rowOff>
        </xdr:to>
        <xdr:sp macro="" textlink="">
          <xdr:nvSpPr>
            <xdr:cNvPr id="1095" name="Check Box 71" hidden="1">
              <a:extLst>
                <a:ext uri="{63B3BB69-23CF-44E3-9099-C40C66FF867C}">
                  <a14:compatExt spid="_x0000_s1095"/>
                </a:ext>
                <a:ext uri="{FF2B5EF4-FFF2-40B4-BE49-F238E27FC236}">
                  <a16:creationId xmlns:a16="http://schemas.microsoft.com/office/drawing/2014/main" id="{00000000-0008-0000-0000-00004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インターンシップ（無給）</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162</xdr:row>
          <xdr:rowOff>9525</xdr:rowOff>
        </xdr:from>
        <xdr:to>
          <xdr:col>10</xdr:col>
          <xdr:colOff>9525</xdr:colOff>
          <xdr:row>162</xdr:row>
          <xdr:rowOff>209550</xdr:rowOff>
        </xdr:to>
        <xdr:sp macro="" textlink="">
          <xdr:nvSpPr>
            <xdr:cNvPr id="1096" name="Check Box 72" hidden="1">
              <a:extLst>
                <a:ext uri="{63B3BB69-23CF-44E3-9099-C40C66FF867C}">
                  <a14:compatExt spid="_x0000_s1096"/>
                </a:ext>
                <a:ext uri="{FF2B5EF4-FFF2-40B4-BE49-F238E27FC236}">
                  <a16:creationId xmlns:a16="http://schemas.microsoft.com/office/drawing/2014/main" id="{00000000-0008-0000-0000-00004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PBL</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164</xdr:row>
          <xdr:rowOff>28575</xdr:rowOff>
        </xdr:from>
        <xdr:to>
          <xdr:col>9</xdr:col>
          <xdr:colOff>228600</xdr:colOff>
          <xdr:row>165</xdr:row>
          <xdr:rowOff>9525</xdr:rowOff>
        </xdr:to>
        <xdr:sp macro="" textlink="">
          <xdr:nvSpPr>
            <xdr:cNvPr id="1097" name="Check Box 73" hidden="1">
              <a:extLst>
                <a:ext uri="{63B3BB69-23CF-44E3-9099-C40C66FF867C}">
                  <a14:compatExt spid="_x0000_s1097"/>
                </a:ext>
                <a:ext uri="{FF2B5EF4-FFF2-40B4-BE49-F238E27FC236}">
                  <a16:creationId xmlns:a16="http://schemas.microsoft.com/office/drawing/2014/main" id="{00000000-0008-0000-0000-00004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産学連携プロジェクト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200025</xdr:colOff>
          <xdr:row>164</xdr:row>
          <xdr:rowOff>200025</xdr:rowOff>
        </xdr:from>
        <xdr:to>
          <xdr:col>12</xdr:col>
          <xdr:colOff>228600</xdr:colOff>
          <xdr:row>166</xdr:row>
          <xdr:rowOff>19050</xdr:rowOff>
        </xdr:to>
        <xdr:sp macro="" textlink="">
          <xdr:nvSpPr>
            <xdr:cNvPr id="1098" name="Check Box 74" hidden="1">
              <a:extLst>
                <a:ext uri="{63B3BB69-23CF-44E3-9099-C40C66FF867C}">
                  <a14:compatExt spid="_x0000_s1098"/>
                </a:ext>
                <a:ext uri="{FF2B5EF4-FFF2-40B4-BE49-F238E27FC236}">
                  <a16:creationId xmlns:a16="http://schemas.microsoft.com/office/drawing/2014/main" id="{00000000-0008-0000-0000-00004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社会人向け講座（参加／提供）</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190500</xdr:colOff>
          <xdr:row>165</xdr:row>
          <xdr:rowOff>209550</xdr:rowOff>
        </xdr:from>
        <xdr:to>
          <xdr:col>7</xdr:col>
          <xdr:colOff>114300</xdr:colOff>
          <xdr:row>166</xdr:row>
          <xdr:rowOff>209550</xdr:rowOff>
        </xdr:to>
        <xdr:sp macro="" textlink="">
          <xdr:nvSpPr>
            <xdr:cNvPr id="1099" name="Check Box 75" hidden="1">
              <a:extLst>
                <a:ext uri="{63B3BB69-23CF-44E3-9099-C40C66FF867C}">
                  <a14:compatExt spid="_x0000_s1099"/>
                </a:ext>
                <a:ext uri="{FF2B5EF4-FFF2-40B4-BE49-F238E27FC236}">
                  <a16:creationId xmlns:a16="http://schemas.microsoft.com/office/drawing/2014/main" id="{00000000-0008-0000-0000-00004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183</xdr:row>
          <xdr:rowOff>9525</xdr:rowOff>
        </xdr:from>
        <xdr:to>
          <xdr:col>7</xdr:col>
          <xdr:colOff>209550</xdr:colOff>
          <xdr:row>183</xdr:row>
          <xdr:rowOff>200025</xdr:rowOff>
        </xdr:to>
        <xdr:sp macro="" textlink="">
          <xdr:nvSpPr>
            <xdr:cNvPr id="1100" name="Check Box 76" hidden="1">
              <a:extLst>
                <a:ext uri="{63B3BB69-23CF-44E3-9099-C40C66FF867C}">
                  <a14:compatExt spid="_x0000_s1100"/>
                </a:ext>
                <a:ext uri="{FF2B5EF4-FFF2-40B4-BE49-F238E27FC236}">
                  <a16:creationId xmlns:a16="http://schemas.microsoft.com/office/drawing/2014/main" id="{00000000-0008-0000-0000-00004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インセンティブ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219075</xdr:colOff>
          <xdr:row>182</xdr:row>
          <xdr:rowOff>200025</xdr:rowOff>
        </xdr:from>
        <xdr:to>
          <xdr:col>10</xdr:col>
          <xdr:colOff>200025</xdr:colOff>
          <xdr:row>183</xdr:row>
          <xdr:rowOff>209550</xdr:rowOff>
        </xdr:to>
        <xdr:sp macro="" textlink="">
          <xdr:nvSpPr>
            <xdr:cNvPr id="1101" name="Check Box 77" hidden="1">
              <a:extLst>
                <a:ext uri="{63B3BB69-23CF-44E3-9099-C40C66FF867C}">
                  <a14:compatExt spid="_x0000_s1101"/>
                </a:ext>
                <a:ext uri="{FF2B5EF4-FFF2-40B4-BE49-F238E27FC236}">
                  <a16:creationId xmlns:a16="http://schemas.microsoft.com/office/drawing/2014/main" id="{00000000-0008-0000-0000-00004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リソース</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190500</xdr:colOff>
          <xdr:row>182</xdr:row>
          <xdr:rowOff>200025</xdr:rowOff>
        </xdr:from>
        <xdr:to>
          <xdr:col>16</xdr:col>
          <xdr:colOff>219075</xdr:colOff>
          <xdr:row>183</xdr:row>
          <xdr:rowOff>190500</xdr:rowOff>
        </xdr:to>
        <xdr:sp macro="" textlink="">
          <xdr:nvSpPr>
            <xdr:cNvPr id="1102" name="Check Box 78" hidden="1">
              <a:extLst>
                <a:ext uri="{63B3BB69-23CF-44E3-9099-C40C66FF867C}">
                  <a14:compatExt spid="_x0000_s1102"/>
                </a:ext>
                <a:ext uri="{FF2B5EF4-FFF2-40B4-BE49-F238E27FC236}">
                  <a16:creationId xmlns:a16="http://schemas.microsoft.com/office/drawing/2014/main" id="{00000000-0008-0000-0000-00004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価値</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209550</xdr:colOff>
          <xdr:row>184</xdr:row>
          <xdr:rowOff>9525</xdr:rowOff>
        </xdr:from>
        <xdr:to>
          <xdr:col>6</xdr:col>
          <xdr:colOff>161925</xdr:colOff>
          <xdr:row>185</xdr:row>
          <xdr:rowOff>9525</xdr:rowOff>
        </xdr:to>
        <xdr:sp macro="" textlink="">
          <xdr:nvSpPr>
            <xdr:cNvPr id="1103" name="Check Box 79" hidden="1">
              <a:extLst>
                <a:ext uri="{63B3BB69-23CF-44E3-9099-C40C66FF867C}">
                  <a14:compatExt spid="_x0000_s1103"/>
                </a:ext>
                <a:ext uri="{FF2B5EF4-FFF2-40B4-BE49-F238E27FC236}">
                  <a16:creationId xmlns:a16="http://schemas.microsoft.com/office/drawing/2014/main" id="{00000000-0008-0000-0000-00004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運営</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219075</xdr:colOff>
          <xdr:row>183</xdr:row>
          <xdr:rowOff>209550</xdr:rowOff>
        </xdr:from>
        <xdr:to>
          <xdr:col>11</xdr:col>
          <xdr:colOff>219075</xdr:colOff>
          <xdr:row>184</xdr:row>
          <xdr:rowOff>180975</xdr:rowOff>
        </xdr:to>
        <xdr:sp macro="" textlink="">
          <xdr:nvSpPr>
            <xdr:cNvPr id="1104" name="Check Box 80" hidden="1">
              <a:extLst>
                <a:ext uri="{63B3BB69-23CF-44E3-9099-C40C66FF867C}">
                  <a14:compatExt spid="_x0000_s1104"/>
                </a:ext>
                <a:ext uri="{FF2B5EF4-FFF2-40B4-BE49-F238E27FC236}">
                  <a16:creationId xmlns:a16="http://schemas.microsoft.com/office/drawing/2014/main" id="{00000000-0008-0000-0000-00005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契約／規約</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219075</xdr:colOff>
          <xdr:row>184</xdr:row>
          <xdr:rowOff>219075</xdr:rowOff>
        </xdr:from>
        <xdr:to>
          <xdr:col>6</xdr:col>
          <xdr:colOff>200025</xdr:colOff>
          <xdr:row>186</xdr:row>
          <xdr:rowOff>9525</xdr:rowOff>
        </xdr:to>
        <xdr:sp macro="" textlink="">
          <xdr:nvSpPr>
            <xdr:cNvPr id="1105" name="Check Box 81" hidden="1">
              <a:extLst>
                <a:ext uri="{63B3BB69-23CF-44E3-9099-C40C66FF867C}">
                  <a14:compatExt spid="_x0000_s1105"/>
                </a:ext>
                <a:ext uri="{FF2B5EF4-FFF2-40B4-BE49-F238E27FC236}">
                  <a16:creationId xmlns:a16="http://schemas.microsoft.com/office/drawing/2014/main" id="{00000000-0008-0000-0000-00005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190</xdr:row>
          <xdr:rowOff>28575</xdr:rowOff>
        </xdr:from>
        <xdr:to>
          <xdr:col>10</xdr:col>
          <xdr:colOff>9525</xdr:colOff>
          <xdr:row>191</xdr:row>
          <xdr:rowOff>9525</xdr:rowOff>
        </xdr:to>
        <xdr:sp macro="" textlink="">
          <xdr:nvSpPr>
            <xdr:cNvPr id="1108" name="Check Box 84" hidden="1">
              <a:extLst>
                <a:ext uri="{63B3BB69-23CF-44E3-9099-C40C66FF867C}">
                  <a14:compatExt spid="_x0000_s1108"/>
                </a:ext>
                <a:ext uri="{FF2B5EF4-FFF2-40B4-BE49-F238E27FC236}">
                  <a16:creationId xmlns:a16="http://schemas.microsoft.com/office/drawing/2014/main" id="{00000000-0008-0000-0000-00005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講師派遣（民間）</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191</xdr:row>
          <xdr:rowOff>28575</xdr:rowOff>
        </xdr:from>
        <xdr:to>
          <xdr:col>10</xdr:col>
          <xdr:colOff>19050</xdr:colOff>
          <xdr:row>192</xdr:row>
          <xdr:rowOff>9525</xdr:rowOff>
        </xdr:to>
        <xdr:sp macro="" textlink="">
          <xdr:nvSpPr>
            <xdr:cNvPr id="1109" name="Check Box 85" hidden="1">
              <a:extLst>
                <a:ext uri="{63B3BB69-23CF-44E3-9099-C40C66FF867C}">
                  <a14:compatExt spid="_x0000_s1109"/>
                </a:ext>
                <a:ext uri="{FF2B5EF4-FFF2-40B4-BE49-F238E27FC236}">
                  <a16:creationId xmlns:a16="http://schemas.microsoft.com/office/drawing/2014/main" id="{00000000-0008-0000-0000-00005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講師派遣（学術）</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192</xdr:row>
          <xdr:rowOff>28575</xdr:rowOff>
        </xdr:from>
        <xdr:to>
          <xdr:col>10</xdr:col>
          <xdr:colOff>228600</xdr:colOff>
          <xdr:row>193</xdr:row>
          <xdr:rowOff>9525</xdr:rowOff>
        </xdr:to>
        <xdr:sp macro="" textlink="">
          <xdr:nvSpPr>
            <xdr:cNvPr id="1110" name="Check Box 86" hidden="1">
              <a:extLst>
                <a:ext uri="{63B3BB69-23CF-44E3-9099-C40C66FF867C}">
                  <a14:compatExt spid="_x0000_s1110"/>
                </a:ext>
                <a:ext uri="{FF2B5EF4-FFF2-40B4-BE49-F238E27FC236}">
                  <a16:creationId xmlns:a16="http://schemas.microsoft.com/office/drawing/2014/main" id="{00000000-0008-0000-0000-00005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インターンシップ</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193</xdr:row>
          <xdr:rowOff>28575</xdr:rowOff>
        </xdr:from>
        <xdr:to>
          <xdr:col>10</xdr:col>
          <xdr:colOff>190500</xdr:colOff>
          <xdr:row>194</xdr:row>
          <xdr:rowOff>19050</xdr:rowOff>
        </xdr:to>
        <xdr:sp macro="" textlink="">
          <xdr:nvSpPr>
            <xdr:cNvPr id="1111" name="Check Box 87" hidden="1">
              <a:extLst>
                <a:ext uri="{63B3BB69-23CF-44E3-9099-C40C66FF867C}">
                  <a14:compatExt spid="_x0000_s1111"/>
                </a:ext>
                <a:ext uri="{FF2B5EF4-FFF2-40B4-BE49-F238E27FC236}">
                  <a16:creationId xmlns:a16="http://schemas.microsoft.com/office/drawing/2014/main" id="{00000000-0008-0000-0000-00005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PBL</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194</xdr:row>
          <xdr:rowOff>19050</xdr:rowOff>
        </xdr:from>
        <xdr:to>
          <xdr:col>10</xdr:col>
          <xdr:colOff>19050</xdr:colOff>
          <xdr:row>195</xdr:row>
          <xdr:rowOff>0</xdr:rowOff>
        </xdr:to>
        <xdr:sp macro="" textlink="">
          <xdr:nvSpPr>
            <xdr:cNvPr id="1113" name="Check Box 89" hidden="1">
              <a:extLst>
                <a:ext uri="{63B3BB69-23CF-44E3-9099-C40C66FF867C}">
                  <a14:compatExt spid="_x0000_s1113"/>
                </a:ext>
                <a:ext uri="{FF2B5EF4-FFF2-40B4-BE49-F238E27FC236}">
                  <a16:creationId xmlns:a16="http://schemas.microsoft.com/office/drawing/2014/main" id="{00000000-0008-0000-0000-00005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産学連携プロジェクト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194</xdr:row>
          <xdr:rowOff>200025</xdr:rowOff>
        </xdr:from>
        <xdr:to>
          <xdr:col>13</xdr:col>
          <xdr:colOff>9525</xdr:colOff>
          <xdr:row>196</xdr:row>
          <xdr:rowOff>19050</xdr:rowOff>
        </xdr:to>
        <xdr:sp macro="" textlink="">
          <xdr:nvSpPr>
            <xdr:cNvPr id="1114" name="Check Box 90" hidden="1">
              <a:extLst>
                <a:ext uri="{63B3BB69-23CF-44E3-9099-C40C66FF867C}">
                  <a14:compatExt spid="_x0000_s1114"/>
                </a:ext>
                <a:ext uri="{FF2B5EF4-FFF2-40B4-BE49-F238E27FC236}">
                  <a16:creationId xmlns:a16="http://schemas.microsoft.com/office/drawing/2014/main" id="{00000000-0008-0000-0000-00005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社会人向け講座（参加／提供）</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219075</xdr:colOff>
          <xdr:row>196</xdr:row>
          <xdr:rowOff>9525</xdr:rowOff>
        </xdr:from>
        <xdr:to>
          <xdr:col>7</xdr:col>
          <xdr:colOff>152400</xdr:colOff>
          <xdr:row>197</xdr:row>
          <xdr:rowOff>9525</xdr:rowOff>
        </xdr:to>
        <xdr:sp macro="" textlink="">
          <xdr:nvSpPr>
            <xdr:cNvPr id="1115" name="Check Box 91" hidden="1">
              <a:extLst>
                <a:ext uri="{63B3BB69-23CF-44E3-9099-C40C66FF867C}">
                  <a14:compatExt spid="_x0000_s1115"/>
                </a:ext>
                <a:ext uri="{FF2B5EF4-FFF2-40B4-BE49-F238E27FC236}">
                  <a16:creationId xmlns:a16="http://schemas.microsoft.com/office/drawing/2014/main" id="{00000000-0008-0000-0000-00005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228600</xdr:colOff>
          <xdr:row>210</xdr:row>
          <xdr:rowOff>57150</xdr:rowOff>
        </xdr:from>
        <xdr:to>
          <xdr:col>7</xdr:col>
          <xdr:colOff>238125</xdr:colOff>
          <xdr:row>211</xdr:row>
          <xdr:rowOff>19050</xdr:rowOff>
        </xdr:to>
        <xdr:sp macro="" textlink="">
          <xdr:nvSpPr>
            <xdr:cNvPr id="1116" name="Check Box 92" hidden="1">
              <a:extLst>
                <a:ext uri="{63B3BB69-23CF-44E3-9099-C40C66FF867C}">
                  <a14:compatExt spid="_x0000_s1116"/>
                </a:ext>
                <a:ext uri="{FF2B5EF4-FFF2-40B4-BE49-F238E27FC236}">
                  <a16:creationId xmlns:a16="http://schemas.microsoft.com/office/drawing/2014/main" id="{00000000-0008-0000-0000-00005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インセンティブ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13</xdr:col>
          <xdr:colOff>209550</xdr:colOff>
          <xdr:row>210</xdr:row>
          <xdr:rowOff>9525</xdr:rowOff>
        </xdr:from>
        <xdr:to>
          <xdr:col>18</xdr:col>
          <xdr:colOff>238125</xdr:colOff>
          <xdr:row>211</xdr:row>
          <xdr:rowOff>9525</xdr:rowOff>
        </xdr:to>
        <xdr:sp macro="" textlink="">
          <xdr:nvSpPr>
            <xdr:cNvPr id="1117" name="Check Box 93" hidden="1">
              <a:extLst>
                <a:ext uri="{63B3BB69-23CF-44E3-9099-C40C66FF867C}">
                  <a14:compatExt spid="_x0000_s1117"/>
                </a:ext>
                <a:ext uri="{FF2B5EF4-FFF2-40B4-BE49-F238E27FC236}">
                  <a16:creationId xmlns:a16="http://schemas.microsoft.com/office/drawing/2014/main" id="{00000000-0008-0000-0000-00005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リソース</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47625</xdr:colOff>
          <xdr:row>210</xdr:row>
          <xdr:rowOff>38100</xdr:rowOff>
        </xdr:from>
        <xdr:to>
          <xdr:col>12</xdr:col>
          <xdr:colOff>19050</xdr:colOff>
          <xdr:row>211</xdr:row>
          <xdr:rowOff>9525</xdr:rowOff>
        </xdr:to>
        <xdr:sp macro="" textlink="">
          <xdr:nvSpPr>
            <xdr:cNvPr id="1118" name="Check Box 94" hidden="1">
              <a:extLst>
                <a:ext uri="{63B3BB69-23CF-44E3-9099-C40C66FF867C}">
                  <a14:compatExt spid="_x0000_s1118"/>
                </a:ext>
                <a:ext uri="{FF2B5EF4-FFF2-40B4-BE49-F238E27FC236}">
                  <a16:creationId xmlns:a16="http://schemas.microsoft.com/office/drawing/2014/main" id="{00000000-0008-0000-0000-00005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価値</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228600</xdr:colOff>
          <xdr:row>211</xdr:row>
          <xdr:rowOff>47625</xdr:rowOff>
        </xdr:from>
        <xdr:to>
          <xdr:col>6</xdr:col>
          <xdr:colOff>104775</xdr:colOff>
          <xdr:row>212</xdr:row>
          <xdr:rowOff>28575</xdr:rowOff>
        </xdr:to>
        <xdr:sp macro="" textlink="">
          <xdr:nvSpPr>
            <xdr:cNvPr id="1119" name="Check Box 95" hidden="1">
              <a:extLst>
                <a:ext uri="{63B3BB69-23CF-44E3-9099-C40C66FF867C}">
                  <a14:compatExt spid="_x0000_s1119"/>
                </a:ext>
                <a:ext uri="{FF2B5EF4-FFF2-40B4-BE49-F238E27FC236}">
                  <a16:creationId xmlns:a16="http://schemas.microsoft.com/office/drawing/2014/main" id="{00000000-0008-0000-0000-00005F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運営</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9</xdr:col>
          <xdr:colOff>47625</xdr:colOff>
          <xdr:row>211</xdr:row>
          <xdr:rowOff>47625</xdr:rowOff>
        </xdr:from>
        <xdr:to>
          <xdr:col>13</xdr:col>
          <xdr:colOff>57150</xdr:colOff>
          <xdr:row>212</xdr:row>
          <xdr:rowOff>28575</xdr:rowOff>
        </xdr:to>
        <xdr:sp macro="" textlink="">
          <xdr:nvSpPr>
            <xdr:cNvPr id="1120" name="Check Box 96" hidden="1">
              <a:extLst>
                <a:ext uri="{63B3BB69-23CF-44E3-9099-C40C66FF867C}">
                  <a14:compatExt spid="_x0000_s1120"/>
                </a:ext>
                <a:ext uri="{FF2B5EF4-FFF2-40B4-BE49-F238E27FC236}">
                  <a16:creationId xmlns:a16="http://schemas.microsoft.com/office/drawing/2014/main" id="{00000000-0008-0000-0000-00006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契約／規約</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228600</xdr:colOff>
          <xdr:row>212</xdr:row>
          <xdr:rowOff>19050</xdr:rowOff>
        </xdr:from>
        <xdr:to>
          <xdr:col>7</xdr:col>
          <xdr:colOff>38100</xdr:colOff>
          <xdr:row>213</xdr:row>
          <xdr:rowOff>38100</xdr:rowOff>
        </xdr:to>
        <xdr:sp macro="" textlink="">
          <xdr:nvSpPr>
            <xdr:cNvPr id="1121" name="Check Box 97" hidden="1">
              <a:extLst>
                <a:ext uri="{63B3BB69-23CF-44E3-9099-C40C66FF867C}">
                  <a14:compatExt spid="_x0000_s1121"/>
                </a:ext>
                <a:ext uri="{FF2B5EF4-FFF2-40B4-BE49-F238E27FC236}">
                  <a16:creationId xmlns:a16="http://schemas.microsoft.com/office/drawing/2014/main" id="{00000000-0008-0000-0000-00006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9525</xdr:colOff>
          <xdr:row>216</xdr:row>
          <xdr:rowOff>9525</xdr:rowOff>
        </xdr:from>
        <xdr:to>
          <xdr:col>9</xdr:col>
          <xdr:colOff>38100</xdr:colOff>
          <xdr:row>216</xdr:row>
          <xdr:rowOff>200025</xdr:rowOff>
        </xdr:to>
        <xdr:sp macro="" textlink="">
          <xdr:nvSpPr>
            <xdr:cNvPr id="1122" name="Check Box 98" hidden="1">
              <a:extLst>
                <a:ext uri="{63B3BB69-23CF-44E3-9099-C40C66FF867C}">
                  <a14:compatExt spid="_x0000_s1122"/>
                </a:ext>
                <a:ext uri="{FF2B5EF4-FFF2-40B4-BE49-F238E27FC236}">
                  <a16:creationId xmlns:a16="http://schemas.microsoft.com/office/drawing/2014/main" id="{00000000-0008-0000-0000-00006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9525</xdr:colOff>
          <xdr:row>216</xdr:row>
          <xdr:rowOff>209550</xdr:rowOff>
        </xdr:from>
        <xdr:to>
          <xdr:col>10</xdr:col>
          <xdr:colOff>19050</xdr:colOff>
          <xdr:row>217</xdr:row>
          <xdr:rowOff>200025</xdr:rowOff>
        </xdr:to>
        <xdr:sp macro="" textlink="">
          <xdr:nvSpPr>
            <xdr:cNvPr id="1123" name="Check Box 99" hidden="1">
              <a:extLst>
                <a:ext uri="{63B3BB69-23CF-44E3-9099-C40C66FF867C}">
                  <a14:compatExt spid="_x0000_s1123"/>
                </a:ext>
                <a:ext uri="{FF2B5EF4-FFF2-40B4-BE49-F238E27FC236}">
                  <a16:creationId xmlns:a16="http://schemas.microsoft.com/office/drawing/2014/main" id="{00000000-0008-0000-0000-00006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インターンシップ受け入れ</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161925</xdr:colOff>
          <xdr:row>216</xdr:row>
          <xdr:rowOff>209550</xdr:rowOff>
        </xdr:from>
        <xdr:to>
          <xdr:col>17</xdr:col>
          <xdr:colOff>123825</xdr:colOff>
          <xdr:row>217</xdr:row>
          <xdr:rowOff>200025</xdr:rowOff>
        </xdr:to>
        <xdr:sp macro="" textlink="">
          <xdr:nvSpPr>
            <xdr:cNvPr id="1124" name="Check Box 100" hidden="1">
              <a:extLst>
                <a:ext uri="{63B3BB69-23CF-44E3-9099-C40C66FF867C}">
                  <a14:compatExt spid="_x0000_s1124"/>
                </a:ext>
                <a:ext uri="{FF2B5EF4-FFF2-40B4-BE49-F238E27FC236}">
                  <a16:creationId xmlns:a16="http://schemas.microsoft.com/office/drawing/2014/main" id="{00000000-0008-0000-0000-00006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PBL（学生）受け入れ</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9525</xdr:colOff>
          <xdr:row>218</xdr:row>
          <xdr:rowOff>9525</xdr:rowOff>
        </xdr:from>
        <xdr:to>
          <xdr:col>11</xdr:col>
          <xdr:colOff>47625</xdr:colOff>
          <xdr:row>219</xdr:row>
          <xdr:rowOff>9525</xdr:rowOff>
        </xdr:to>
        <xdr:sp macro="" textlink="">
          <xdr:nvSpPr>
            <xdr:cNvPr id="1125" name="Check Box 101" hidden="1">
              <a:extLst>
                <a:ext uri="{63B3BB69-23CF-44E3-9099-C40C66FF867C}">
                  <a14:compatExt spid="_x0000_s1125"/>
                </a:ext>
                <a:ext uri="{FF2B5EF4-FFF2-40B4-BE49-F238E27FC236}">
                  <a16:creationId xmlns:a16="http://schemas.microsoft.com/office/drawing/2014/main" id="{00000000-0008-0000-0000-00006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産学連携プロジェクト実施</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9525</xdr:colOff>
          <xdr:row>219</xdr:row>
          <xdr:rowOff>19050</xdr:rowOff>
        </xdr:from>
        <xdr:to>
          <xdr:col>7</xdr:col>
          <xdr:colOff>57150</xdr:colOff>
          <xdr:row>220</xdr:row>
          <xdr:rowOff>19050</xdr:rowOff>
        </xdr:to>
        <xdr:sp macro="" textlink="">
          <xdr:nvSpPr>
            <xdr:cNvPr id="1126" name="Check Box 102" hidden="1">
              <a:extLst>
                <a:ext uri="{63B3BB69-23CF-44E3-9099-C40C66FF867C}">
                  <a14:compatExt spid="_x0000_s1126"/>
                </a:ext>
                <a:ext uri="{FF2B5EF4-FFF2-40B4-BE49-F238E27FC236}">
                  <a16:creationId xmlns:a16="http://schemas.microsoft.com/office/drawing/2014/main" id="{00000000-0008-0000-0000-00006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161925</xdr:colOff>
          <xdr:row>216</xdr:row>
          <xdr:rowOff>19050</xdr:rowOff>
        </xdr:from>
        <xdr:to>
          <xdr:col>16</xdr:col>
          <xdr:colOff>200025</xdr:colOff>
          <xdr:row>217</xdr:row>
          <xdr:rowOff>9525</xdr:rowOff>
        </xdr:to>
        <xdr:sp macro="" textlink="">
          <xdr:nvSpPr>
            <xdr:cNvPr id="1127" name="Check Box 103" hidden="1">
              <a:extLst>
                <a:ext uri="{63B3BB69-23CF-44E3-9099-C40C66FF867C}">
                  <a14:compatExt spid="_x0000_s1127"/>
                </a:ext>
                <a:ext uri="{FF2B5EF4-FFF2-40B4-BE49-F238E27FC236}">
                  <a16:creationId xmlns:a16="http://schemas.microsoft.com/office/drawing/2014/main" id="{00000000-0008-0000-0000-00006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講師受け入れ</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0</xdr:colOff>
          <xdr:row>223</xdr:row>
          <xdr:rowOff>9525</xdr:rowOff>
        </xdr:from>
        <xdr:to>
          <xdr:col>9</xdr:col>
          <xdr:colOff>38100</xdr:colOff>
          <xdr:row>223</xdr:row>
          <xdr:rowOff>209550</xdr:rowOff>
        </xdr:to>
        <xdr:sp macro="" textlink="">
          <xdr:nvSpPr>
            <xdr:cNvPr id="1128" name="Check Box 104" hidden="1">
              <a:extLst>
                <a:ext uri="{63B3BB69-23CF-44E3-9099-C40C66FF867C}">
                  <a14:compatExt spid="_x0000_s1128"/>
                </a:ext>
                <a:ext uri="{FF2B5EF4-FFF2-40B4-BE49-F238E27FC236}">
                  <a16:creationId xmlns:a16="http://schemas.microsoft.com/office/drawing/2014/main" id="{00000000-0008-0000-0000-00006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講師派遣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0</xdr:colOff>
          <xdr:row>224</xdr:row>
          <xdr:rowOff>0</xdr:rowOff>
        </xdr:from>
        <xdr:to>
          <xdr:col>10</xdr:col>
          <xdr:colOff>9525</xdr:colOff>
          <xdr:row>224</xdr:row>
          <xdr:rowOff>200025</xdr:rowOff>
        </xdr:to>
        <xdr:sp macro="" textlink="">
          <xdr:nvSpPr>
            <xdr:cNvPr id="1129" name="Check Box 105" hidden="1">
              <a:extLst>
                <a:ext uri="{63B3BB69-23CF-44E3-9099-C40C66FF867C}">
                  <a14:compatExt spid="_x0000_s1129"/>
                </a:ext>
                <a:ext uri="{FF2B5EF4-FFF2-40B4-BE49-F238E27FC236}">
                  <a16:creationId xmlns:a16="http://schemas.microsoft.com/office/drawing/2014/main" id="{00000000-0008-0000-0000-00006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インターンシップ派遣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200025</xdr:colOff>
          <xdr:row>223</xdr:row>
          <xdr:rowOff>200025</xdr:rowOff>
        </xdr:from>
        <xdr:to>
          <xdr:col>17</xdr:col>
          <xdr:colOff>161925</xdr:colOff>
          <xdr:row>224</xdr:row>
          <xdr:rowOff>200025</xdr:rowOff>
        </xdr:to>
        <xdr:sp macro="" textlink="">
          <xdr:nvSpPr>
            <xdr:cNvPr id="1130" name="Check Box 106" hidden="1">
              <a:extLst>
                <a:ext uri="{63B3BB69-23CF-44E3-9099-C40C66FF867C}">
                  <a14:compatExt spid="_x0000_s1130"/>
                </a:ext>
                <a:ext uri="{FF2B5EF4-FFF2-40B4-BE49-F238E27FC236}">
                  <a16:creationId xmlns:a16="http://schemas.microsoft.com/office/drawing/2014/main" id="{00000000-0008-0000-0000-00006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PBL（学生）派遣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9525</xdr:colOff>
          <xdr:row>224</xdr:row>
          <xdr:rowOff>200025</xdr:rowOff>
        </xdr:from>
        <xdr:to>
          <xdr:col>11</xdr:col>
          <xdr:colOff>38100</xdr:colOff>
          <xdr:row>225</xdr:row>
          <xdr:rowOff>200025</xdr:rowOff>
        </xdr:to>
        <xdr:sp macro="" textlink="">
          <xdr:nvSpPr>
            <xdr:cNvPr id="1131" name="Check Box 107" hidden="1">
              <a:extLst>
                <a:ext uri="{63B3BB69-23CF-44E3-9099-C40C66FF867C}">
                  <a14:compatExt spid="_x0000_s1131"/>
                </a:ext>
                <a:ext uri="{FF2B5EF4-FFF2-40B4-BE49-F238E27FC236}">
                  <a16:creationId xmlns:a16="http://schemas.microsoft.com/office/drawing/2014/main" id="{00000000-0008-0000-0000-00006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産学連携プロジェクト</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238125</xdr:colOff>
          <xdr:row>226</xdr:row>
          <xdr:rowOff>9525</xdr:rowOff>
        </xdr:from>
        <xdr:to>
          <xdr:col>6</xdr:col>
          <xdr:colOff>142875</xdr:colOff>
          <xdr:row>226</xdr:row>
          <xdr:rowOff>200025</xdr:rowOff>
        </xdr:to>
        <xdr:sp macro="" textlink="">
          <xdr:nvSpPr>
            <xdr:cNvPr id="1132" name="Check Box 108" hidden="1">
              <a:extLst>
                <a:ext uri="{63B3BB69-23CF-44E3-9099-C40C66FF867C}">
                  <a14:compatExt spid="_x0000_s1132"/>
                </a:ext>
                <a:ext uri="{FF2B5EF4-FFF2-40B4-BE49-F238E27FC236}">
                  <a16:creationId xmlns:a16="http://schemas.microsoft.com/office/drawing/2014/main" id="{00000000-0008-0000-0000-00006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200025</xdr:colOff>
          <xdr:row>222</xdr:row>
          <xdr:rowOff>209550</xdr:rowOff>
        </xdr:from>
        <xdr:to>
          <xdr:col>17</xdr:col>
          <xdr:colOff>0</xdr:colOff>
          <xdr:row>223</xdr:row>
          <xdr:rowOff>200025</xdr:rowOff>
        </xdr:to>
        <xdr:sp macro="" textlink="">
          <xdr:nvSpPr>
            <xdr:cNvPr id="1133" name="Check Box 109" hidden="1">
              <a:extLst>
                <a:ext uri="{63B3BB69-23CF-44E3-9099-C40C66FF867C}">
                  <a14:compatExt spid="_x0000_s1133"/>
                </a:ext>
                <a:ext uri="{FF2B5EF4-FFF2-40B4-BE49-F238E27FC236}">
                  <a16:creationId xmlns:a16="http://schemas.microsoft.com/office/drawing/2014/main" id="{00000000-0008-0000-0000-00006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講師受け入れ</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200025</xdr:colOff>
          <xdr:row>224</xdr:row>
          <xdr:rowOff>190500</xdr:rowOff>
        </xdr:from>
        <xdr:to>
          <xdr:col>19</xdr:col>
          <xdr:colOff>0</xdr:colOff>
          <xdr:row>225</xdr:row>
          <xdr:rowOff>200025</xdr:rowOff>
        </xdr:to>
        <xdr:sp macro="" textlink="">
          <xdr:nvSpPr>
            <xdr:cNvPr id="1134" name="Check Box 110" hidden="1">
              <a:extLst>
                <a:ext uri="{63B3BB69-23CF-44E3-9099-C40C66FF867C}">
                  <a14:compatExt spid="_x0000_s1134"/>
                </a:ext>
                <a:ext uri="{FF2B5EF4-FFF2-40B4-BE49-F238E27FC236}">
                  <a16:creationId xmlns:a16="http://schemas.microsoft.com/office/drawing/2014/main" id="{00000000-0008-0000-0000-00006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社会人向け講座提供</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12</xdr:col>
          <xdr:colOff>209550</xdr:colOff>
          <xdr:row>37</xdr:row>
          <xdr:rowOff>209550</xdr:rowOff>
        </xdr:from>
        <xdr:to>
          <xdr:col>16</xdr:col>
          <xdr:colOff>57150</xdr:colOff>
          <xdr:row>39</xdr:row>
          <xdr:rowOff>38100</xdr:rowOff>
        </xdr:to>
        <xdr:sp macro="" textlink="">
          <xdr:nvSpPr>
            <xdr:cNvPr id="1154" name="Check Box 130" hidden="1">
              <a:extLst>
                <a:ext uri="{63B3BB69-23CF-44E3-9099-C40C66FF867C}">
                  <a14:compatExt spid="_x0000_s1154"/>
                </a:ext>
                <a:ext uri="{FF2B5EF4-FFF2-40B4-BE49-F238E27FC236}">
                  <a16:creationId xmlns:a16="http://schemas.microsoft.com/office/drawing/2014/main" id="{00000000-0008-0000-0000-00008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売上拡大</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59</xdr:row>
          <xdr:rowOff>209550</xdr:rowOff>
        </xdr:from>
        <xdr:to>
          <xdr:col>8</xdr:col>
          <xdr:colOff>28575</xdr:colOff>
          <xdr:row>61</xdr:row>
          <xdr:rowOff>9525</xdr:rowOff>
        </xdr:to>
        <xdr:sp macro="" textlink="">
          <xdr:nvSpPr>
            <xdr:cNvPr id="1155" name="Check Box 131" hidden="1">
              <a:extLst>
                <a:ext uri="{63B3BB69-23CF-44E3-9099-C40C66FF867C}">
                  <a14:compatExt spid="_x0000_s1155"/>
                </a:ext>
                <a:ext uri="{FF2B5EF4-FFF2-40B4-BE49-F238E27FC236}">
                  <a16:creationId xmlns:a16="http://schemas.microsoft.com/office/drawing/2014/main" id="{00000000-0008-0000-0000-00008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正社員雇用</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38100</xdr:colOff>
          <xdr:row>59</xdr:row>
          <xdr:rowOff>200025</xdr:rowOff>
        </xdr:from>
        <xdr:to>
          <xdr:col>13</xdr:col>
          <xdr:colOff>219075</xdr:colOff>
          <xdr:row>61</xdr:row>
          <xdr:rowOff>28575</xdr:rowOff>
        </xdr:to>
        <xdr:sp macro="" textlink="">
          <xdr:nvSpPr>
            <xdr:cNvPr id="1156" name="Check Box 132" hidden="1">
              <a:extLst>
                <a:ext uri="{63B3BB69-23CF-44E3-9099-C40C66FF867C}">
                  <a14:compatExt spid="_x0000_s1156"/>
                </a:ext>
                <a:ext uri="{FF2B5EF4-FFF2-40B4-BE49-F238E27FC236}">
                  <a16:creationId xmlns:a16="http://schemas.microsoft.com/office/drawing/2014/main" id="{00000000-0008-0000-0000-00008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非常勤雇用（派遣）</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190500</xdr:colOff>
          <xdr:row>60</xdr:row>
          <xdr:rowOff>180975</xdr:rowOff>
        </xdr:from>
        <xdr:to>
          <xdr:col>8</xdr:col>
          <xdr:colOff>28575</xdr:colOff>
          <xdr:row>61</xdr:row>
          <xdr:rowOff>200025</xdr:rowOff>
        </xdr:to>
        <xdr:sp macro="" textlink="">
          <xdr:nvSpPr>
            <xdr:cNvPr id="1157" name="Check Box 133" hidden="1">
              <a:extLst>
                <a:ext uri="{63B3BB69-23CF-44E3-9099-C40C66FF867C}">
                  <a14:compatExt spid="_x0000_s1157"/>
                </a:ext>
                <a:ext uri="{FF2B5EF4-FFF2-40B4-BE49-F238E27FC236}">
                  <a16:creationId xmlns:a16="http://schemas.microsoft.com/office/drawing/2014/main" id="{00000000-0008-0000-0000-000085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副業</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8</xdr:col>
          <xdr:colOff>28575</xdr:colOff>
          <xdr:row>60</xdr:row>
          <xdr:rowOff>161925</xdr:rowOff>
        </xdr:from>
        <xdr:to>
          <xdr:col>14</xdr:col>
          <xdr:colOff>114300</xdr:colOff>
          <xdr:row>62</xdr:row>
          <xdr:rowOff>9525</xdr:rowOff>
        </xdr:to>
        <xdr:sp macro="" textlink="">
          <xdr:nvSpPr>
            <xdr:cNvPr id="1158" name="Check Box 134" hidden="1">
              <a:extLst>
                <a:ext uri="{63B3BB69-23CF-44E3-9099-C40C66FF867C}">
                  <a14:compatExt spid="_x0000_s1158"/>
                </a:ext>
                <a:ext uri="{FF2B5EF4-FFF2-40B4-BE49-F238E27FC236}">
                  <a16:creationId xmlns:a16="http://schemas.microsoft.com/office/drawing/2014/main" id="{00000000-0008-0000-0000-000086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社員人員のリスキリング</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83</xdr:row>
          <xdr:rowOff>200025</xdr:rowOff>
        </xdr:from>
        <xdr:to>
          <xdr:col>10</xdr:col>
          <xdr:colOff>85725</xdr:colOff>
          <xdr:row>84</xdr:row>
          <xdr:rowOff>200025</xdr:rowOff>
        </xdr:to>
        <xdr:sp macro="" textlink="">
          <xdr:nvSpPr>
            <xdr:cNvPr id="1159" name="Check Box 135" hidden="1">
              <a:extLst>
                <a:ext uri="{63B3BB69-23CF-44E3-9099-C40C66FF867C}">
                  <a14:compatExt spid="_x0000_s1159"/>
                </a:ext>
                <a:ext uri="{FF2B5EF4-FFF2-40B4-BE49-F238E27FC236}">
                  <a16:creationId xmlns:a16="http://schemas.microsoft.com/office/drawing/2014/main" id="{00000000-0008-0000-0000-000087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商工会、商工会議所</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142875</xdr:colOff>
          <xdr:row>83</xdr:row>
          <xdr:rowOff>200025</xdr:rowOff>
        </xdr:from>
        <xdr:to>
          <xdr:col>15</xdr:col>
          <xdr:colOff>66675</xdr:colOff>
          <xdr:row>85</xdr:row>
          <xdr:rowOff>0</xdr:rowOff>
        </xdr:to>
        <xdr:sp macro="" textlink="">
          <xdr:nvSpPr>
            <xdr:cNvPr id="1160" name="Check Box 136" hidden="1">
              <a:extLst>
                <a:ext uri="{63B3BB69-23CF-44E3-9099-C40C66FF867C}">
                  <a14:compatExt spid="_x0000_s1160"/>
                </a:ext>
                <a:ext uri="{FF2B5EF4-FFF2-40B4-BE49-F238E27FC236}">
                  <a16:creationId xmlns:a16="http://schemas.microsoft.com/office/drawing/2014/main" id="{00000000-0008-0000-0000-000088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よろず支援拠点</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85</xdr:row>
          <xdr:rowOff>9525</xdr:rowOff>
        </xdr:from>
        <xdr:to>
          <xdr:col>10</xdr:col>
          <xdr:colOff>114300</xdr:colOff>
          <xdr:row>85</xdr:row>
          <xdr:rowOff>152400</xdr:rowOff>
        </xdr:to>
        <xdr:sp macro="" textlink="">
          <xdr:nvSpPr>
            <xdr:cNvPr id="1161" name="Check Box 137" hidden="1">
              <a:extLst>
                <a:ext uri="{63B3BB69-23CF-44E3-9099-C40C66FF867C}">
                  <a14:compatExt spid="_x0000_s1161"/>
                </a:ext>
                <a:ext uri="{FF2B5EF4-FFF2-40B4-BE49-F238E27FC236}">
                  <a16:creationId xmlns:a16="http://schemas.microsoft.com/office/drawing/2014/main" id="{00000000-0008-0000-0000-000089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プロフェッショナル人材戦略拠点</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10</xdr:col>
          <xdr:colOff>142875</xdr:colOff>
          <xdr:row>84</xdr:row>
          <xdr:rowOff>180975</xdr:rowOff>
        </xdr:from>
        <xdr:to>
          <xdr:col>17</xdr:col>
          <xdr:colOff>180975</xdr:colOff>
          <xdr:row>86</xdr:row>
          <xdr:rowOff>0</xdr:rowOff>
        </xdr:to>
        <xdr:sp macro="" textlink="">
          <xdr:nvSpPr>
            <xdr:cNvPr id="1162" name="Check Box 138" hidden="1">
              <a:extLst>
                <a:ext uri="{63B3BB69-23CF-44E3-9099-C40C66FF867C}">
                  <a14:compatExt spid="_x0000_s1162"/>
                </a:ext>
                <a:ext uri="{FF2B5EF4-FFF2-40B4-BE49-F238E27FC236}">
                  <a16:creationId xmlns:a16="http://schemas.microsoft.com/office/drawing/2014/main" id="{00000000-0008-0000-0000-00008A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中小企業基盤整備機構</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85</xdr:row>
          <xdr:rowOff>209550</xdr:rowOff>
        </xdr:from>
        <xdr:to>
          <xdr:col>6</xdr:col>
          <xdr:colOff>180975</xdr:colOff>
          <xdr:row>87</xdr:row>
          <xdr:rowOff>9525</xdr:rowOff>
        </xdr:to>
        <xdr:sp macro="" textlink="">
          <xdr:nvSpPr>
            <xdr:cNvPr id="1163" name="Check Box 139" hidden="1">
              <a:extLst>
                <a:ext uri="{63B3BB69-23CF-44E3-9099-C40C66FF867C}">
                  <a14:compatExt spid="_x0000_s1163"/>
                </a:ext>
                <a:ext uri="{FF2B5EF4-FFF2-40B4-BE49-F238E27FC236}">
                  <a16:creationId xmlns:a16="http://schemas.microsoft.com/office/drawing/2014/main" id="{00000000-0008-0000-0000-00008B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民間企業</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86</xdr:row>
          <xdr:rowOff>200025</xdr:rowOff>
        </xdr:from>
        <xdr:to>
          <xdr:col>6</xdr:col>
          <xdr:colOff>104775</xdr:colOff>
          <xdr:row>87</xdr:row>
          <xdr:rowOff>190500</xdr:rowOff>
        </xdr:to>
        <xdr:sp macro="" textlink="">
          <xdr:nvSpPr>
            <xdr:cNvPr id="1164" name="Check Box 140" hidden="1">
              <a:extLst>
                <a:ext uri="{63B3BB69-23CF-44E3-9099-C40C66FF867C}">
                  <a14:compatExt spid="_x0000_s1164"/>
                </a:ext>
                <a:ext uri="{FF2B5EF4-FFF2-40B4-BE49-F238E27FC236}">
                  <a16:creationId xmlns:a16="http://schemas.microsoft.com/office/drawing/2014/main" id="{00000000-0008-0000-0000-00008C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200025</xdr:colOff>
          <xdr:row>87</xdr:row>
          <xdr:rowOff>180975</xdr:rowOff>
        </xdr:from>
        <xdr:to>
          <xdr:col>6</xdr:col>
          <xdr:colOff>104775</xdr:colOff>
          <xdr:row>88</xdr:row>
          <xdr:rowOff>161925</xdr:rowOff>
        </xdr:to>
        <xdr:sp macro="" textlink="">
          <xdr:nvSpPr>
            <xdr:cNvPr id="1165" name="Check Box 141" hidden="1">
              <a:extLst>
                <a:ext uri="{63B3BB69-23CF-44E3-9099-C40C66FF867C}">
                  <a14:compatExt spid="_x0000_s1165"/>
                </a:ext>
                <a:ext uri="{FF2B5EF4-FFF2-40B4-BE49-F238E27FC236}">
                  <a16:creationId xmlns:a16="http://schemas.microsoft.com/office/drawing/2014/main" id="{00000000-0008-0000-0000-00008D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なし</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63</xdr:row>
          <xdr:rowOff>171450</xdr:rowOff>
        </xdr:from>
        <xdr:to>
          <xdr:col>6</xdr:col>
          <xdr:colOff>180975</xdr:colOff>
          <xdr:row>64</xdr:row>
          <xdr:rowOff>180975</xdr:rowOff>
        </xdr:to>
        <xdr:sp macro="" textlink="">
          <xdr:nvSpPr>
            <xdr:cNvPr id="1166" name="Check Box 142" hidden="1">
              <a:extLst>
                <a:ext uri="{63B3BB69-23CF-44E3-9099-C40C66FF867C}">
                  <a14:compatExt spid="_x0000_s1166"/>
                </a:ext>
                <a:ext uri="{FF2B5EF4-FFF2-40B4-BE49-F238E27FC236}">
                  <a16:creationId xmlns:a16="http://schemas.microsoft.com/office/drawing/2014/main" id="{00000000-0008-0000-0000-00008E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~5人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38100</xdr:colOff>
          <xdr:row>63</xdr:row>
          <xdr:rowOff>161925</xdr:rowOff>
        </xdr:from>
        <xdr:to>
          <xdr:col>10</xdr:col>
          <xdr:colOff>38100</xdr:colOff>
          <xdr:row>64</xdr:row>
          <xdr:rowOff>180975</xdr:rowOff>
        </xdr:to>
        <xdr:sp macro="" textlink="">
          <xdr:nvSpPr>
            <xdr:cNvPr id="1168" name="Check Box 144" hidden="1">
              <a:extLst>
                <a:ext uri="{63B3BB69-23CF-44E3-9099-C40C66FF867C}">
                  <a14:compatExt spid="_x0000_s1168"/>
                </a:ext>
                <a:ext uri="{FF2B5EF4-FFF2-40B4-BE49-F238E27FC236}">
                  <a16:creationId xmlns:a16="http://schemas.microsoft.com/office/drawing/2014/main" id="{00000000-0008-0000-0000-000090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~10人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11</xdr:col>
          <xdr:colOff>9525</xdr:colOff>
          <xdr:row>63</xdr:row>
          <xdr:rowOff>161925</xdr:rowOff>
        </xdr:from>
        <xdr:to>
          <xdr:col>14</xdr:col>
          <xdr:colOff>9525</xdr:colOff>
          <xdr:row>64</xdr:row>
          <xdr:rowOff>180975</xdr:rowOff>
        </xdr:to>
        <xdr:sp macro="" textlink="">
          <xdr:nvSpPr>
            <xdr:cNvPr id="1169" name="Check Box 145" hidden="1">
              <a:extLst>
                <a:ext uri="{63B3BB69-23CF-44E3-9099-C40C66FF867C}">
                  <a14:compatExt spid="_x0000_s1169"/>
                </a:ext>
                <a:ext uri="{FF2B5EF4-FFF2-40B4-BE49-F238E27FC236}">
                  <a16:creationId xmlns:a16="http://schemas.microsoft.com/office/drawing/2014/main" id="{00000000-0008-0000-0000-000091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~50人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171450</xdr:colOff>
          <xdr:row>64</xdr:row>
          <xdr:rowOff>133350</xdr:rowOff>
        </xdr:from>
        <xdr:to>
          <xdr:col>6</xdr:col>
          <xdr:colOff>171450</xdr:colOff>
          <xdr:row>65</xdr:row>
          <xdr:rowOff>142875</xdr:rowOff>
        </xdr:to>
        <xdr:sp macro="" textlink="">
          <xdr:nvSpPr>
            <xdr:cNvPr id="1170" name="Check Box 146" hidden="1">
              <a:extLst>
                <a:ext uri="{63B3BB69-23CF-44E3-9099-C40C66FF867C}">
                  <a14:compatExt spid="_x0000_s1170"/>
                </a:ext>
                <a:ext uri="{FF2B5EF4-FFF2-40B4-BE49-F238E27FC236}">
                  <a16:creationId xmlns:a16="http://schemas.microsoft.com/office/drawing/2014/main" id="{00000000-0008-0000-0000-000092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~100人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7</xdr:col>
          <xdr:colOff>38100</xdr:colOff>
          <xdr:row>64</xdr:row>
          <xdr:rowOff>142875</xdr:rowOff>
        </xdr:from>
        <xdr:to>
          <xdr:col>10</xdr:col>
          <xdr:colOff>38100</xdr:colOff>
          <xdr:row>65</xdr:row>
          <xdr:rowOff>152400</xdr:rowOff>
        </xdr:to>
        <xdr:sp macro="" textlink="">
          <xdr:nvSpPr>
            <xdr:cNvPr id="1171" name="Check Box 147" hidden="1">
              <a:extLst>
                <a:ext uri="{63B3BB69-23CF-44E3-9099-C40C66FF867C}">
                  <a14:compatExt spid="_x0000_s1171"/>
                </a:ext>
                <a:ext uri="{FF2B5EF4-FFF2-40B4-BE49-F238E27FC236}">
                  <a16:creationId xmlns:a16="http://schemas.microsoft.com/office/drawing/2014/main" id="{00000000-0008-0000-0000-000093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~1000人</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28575</xdr:colOff>
          <xdr:row>188</xdr:row>
          <xdr:rowOff>161925</xdr:rowOff>
        </xdr:from>
        <xdr:to>
          <xdr:col>21</xdr:col>
          <xdr:colOff>161925</xdr:colOff>
          <xdr:row>190</xdr:row>
          <xdr:rowOff>28575</xdr:rowOff>
        </xdr:to>
        <xdr:sp macro="" textlink="">
          <xdr:nvSpPr>
            <xdr:cNvPr id="1180" name="Group Box 156" hidden="1">
              <a:extLst>
                <a:ext uri="{63B3BB69-23CF-44E3-9099-C40C66FF867C}">
                  <a14:compatExt spid="_x0000_s1180"/>
                </a:ext>
                <a:ext uri="{FF2B5EF4-FFF2-40B4-BE49-F238E27FC236}">
                  <a16:creationId xmlns:a16="http://schemas.microsoft.com/office/drawing/2014/main" id="{00000000-0008-0000-0000-00009C040000}"/>
                </a:ext>
              </a:extLst>
            </xdr:cNvPr>
            <xdr:cNvSpPr/>
          </xdr:nvSpPr>
          <xdr:spPr bwMode="auto">
            <a:xfrm>
              <a:off x="0" y="0"/>
              <a:ext cx="0" cy="0"/>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156</a:t>
              </a:r>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180975</xdr:colOff>
          <xdr:row>156</xdr:row>
          <xdr:rowOff>190500</xdr:rowOff>
        </xdr:from>
        <xdr:to>
          <xdr:col>16</xdr:col>
          <xdr:colOff>161925</xdr:colOff>
          <xdr:row>158</xdr:row>
          <xdr:rowOff>47625</xdr:rowOff>
        </xdr:to>
        <xdr:sp macro="" textlink="">
          <xdr:nvSpPr>
            <xdr:cNvPr id="1179" name="Group Box 155" hidden="1">
              <a:extLst>
                <a:ext uri="{63B3BB69-23CF-44E3-9099-C40C66FF867C}">
                  <a14:compatExt spid="_x0000_s1179"/>
                </a:ext>
                <a:ext uri="{FF2B5EF4-FFF2-40B4-BE49-F238E27FC236}">
                  <a16:creationId xmlns:a16="http://schemas.microsoft.com/office/drawing/2014/main" id="{00000000-0008-0000-0000-00009B040000}"/>
                </a:ext>
              </a:extLst>
            </xdr:cNvPr>
            <xdr:cNvSpPr/>
          </xdr:nvSpPr>
          <xdr:spPr bwMode="auto">
            <a:xfrm>
              <a:off x="0" y="0"/>
              <a:ext cx="0" cy="0"/>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155</a:t>
              </a:r>
            </a:p>
          </xdr:txBody>
        </xdr:sp>
        <xdr:clientData/>
      </xdr:twoCellAnchor>
    </mc:Choice>
    <mc:Fallback/>
  </mc:AlternateContent>
  <mc:AlternateContent xmlns:mc="http://schemas.openxmlformats.org/markup-compatibility/2006">
    <mc:Choice xmlns:a14="http://schemas.microsoft.com/office/drawing/2010/main" Requires="a14">
      <xdr:twoCellAnchor>
        <xdr:from>
          <xdr:col>3</xdr:col>
          <xdr:colOff>196850</xdr:colOff>
          <xdr:row>148</xdr:row>
          <xdr:rowOff>209550</xdr:rowOff>
        </xdr:from>
        <xdr:to>
          <xdr:col>21</xdr:col>
          <xdr:colOff>165100</xdr:colOff>
          <xdr:row>151</xdr:row>
          <xdr:rowOff>69850</xdr:rowOff>
        </xdr:to>
        <xdr:grpSp>
          <xdr:nvGrpSpPr>
            <xdr:cNvPr id="22" name="グループ化 21">
              <a:extLst>
                <a:ext uri="{FF2B5EF4-FFF2-40B4-BE49-F238E27FC236}">
                  <a16:creationId xmlns:a16="http://schemas.microsoft.com/office/drawing/2014/main" id="{BC3F2920-13CB-9056-4B3D-A1E181E5F8FC}"/>
                </a:ext>
              </a:extLst>
            </xdr:cNvPr>
            <xdr:cNvGrpSpPr/>
          </xdr:nvGrpSpPr>
          <xdr:grpSpPr>
            <a:xfrm>
              <a:off x="1530350" y="32224133"/>
              <a:ext cx="4159250" cy="495300"/>
              <a:chOff x="1577975" y="31975106"/>
              <a:chExt cx="4254500" cy="288924"/>
            </a:xfrm>
          </xdr:grpSpPr>
          <xdr:sp macro="" textlink="">
            <xdr:nvSpPr>
              <xdr:cNvPr id="1150" name="Option Button 126" hidden="1">
                <a:extLst>
                  <a:ext uri="{63B3BB69-23CF-44E3-9099-C40C66FF867C}">
                    <a14:compatExt spid="_x0000_s1150"/>
                  </a:ext>
                  <a:ext uri="{FF2B5EF4-FFF2-40B4-BE49-F238E27FC236}">
                    <a16:creationId xmlns:a16="http://schemas.microsoft.com/office/drawing/2014/main" id="{00000000-0008-0000-0000-00007E040000}"/>
                  </a:ext>
                </a:extLst>
              </xdr:cNvPr>
              <xdr:cNvSpPr/>
            </xdr:nvSpPr>
            <xdr:spPr bwMode="auto">
              <a:xfrm>
                <a:off x="3225800" y="32018288"/>
                <a:ext cx="2581275" cy="207962"/>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対応不可（現時点で産学連携の希望はない）</a:t>
                </a:r>
              </a:p>
            </xdr:txBody>
          </xdr:sp>
          <xdr:sp macro="" textlink="">
            <xdr:nvSpPr>
              <xdr:cNvPr id="1149" name="Option Button 125" hidden="1">
                <a:extLst>
                  <a:ext uri="{63B3BB69-23CF-44E3-9099-C40C66FF867C}">
                    <a14:compatExt spid="_x0000_s1149"/>
                  </a:ext>
                  <a:ext uri="{FF2B5EF4-FFF2-40B4-BE49-F238E27FC236}">
                    <a16:creationId xmlns:a16="http://schemas.microsoft.com/office/drawing/2014/main" id="{00000000-0008-0000-0000-00007D040000}"/>
                  </a:ext>
                </a:extLst>
              </xdr:cNvPr>
              <xdr:cNvSpPr/>
            </xdr:nvSpPr>
            <xdr:spPr bwMode="auto">
              <a:xfrm>
                <a:off x="1625600" y="32011938"/>
                <a:ext cx="784225" cy="214312"/>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対応可</a:t>
                </a:r>
              </a:p>
            </xdr:txBody>
          </xdr:sp>
          <xdr:sp macro="" textlink="">
            <xdr:nvSpPr>
              <xdr:cNvPr id="1178" name="Group Box 154" hidden="1">
                <a:extLst>
                  <a:ext uri="{63B3BB69-23CF-44E3-9099-C40C66FF867C}">
                    <a14:compatExt spid="_x0000_s1178"/>
                  </a:ext>
                  <a:ext uri="{FF2B5EF4-FFF2-40B4-BE49-F238E27FC236}">
                    <a16:creationId xmlns:a16="http://schemas.microsoft.com/office/drawing/2014/main" id="{00000000-0008-0000-0000-00009A040000}"/>
                  </a:ext>
                </a:extLst>
              </xdr:cNvPr>
              <xdr:cNvSpPr/>
            </xdr:nvSpPr>
            <xdr:spPr bwMode="auto">
              <a:xfrm>
                <a:off x="1577975" y="31975106"/>
                <a:ext cx="4254500" cy="288924"/>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154</a:t>
                </a:r>
              </a:p>
            </xdr:txBody>
          </xdr:sp>
        </xdr:grpSp>
        <xdr:clientData/>
      </xdr:twoCellAnchor>
    </mc:Choice>
    <mc:Fallback/>
  </mc:AlternateContent>
  <xdr:twoCellAnchor>
    <xdr:from>
      <xdr:col>3</xdr:col>
      <xdr:colOff>165100</xdr:colOff>
      <xdr:row>138</xdr:row>
      <xdr:rowOff>152400</xdr:rowOff>
    </xdr:from>
    <xdr:to>
      <xdr:col>21</xdr:col>
      <xdr:colOff>165100</xdr:colOff>
      <xdr:row>140</xdr:row>
      <xdr:rowOff>19050</xdr:rowOff>
    </xdr:to>
    <xdr:grpSp>
      <xdr:nvGrpSpPr>
        <xdr:cNvPr id="16" name="グループ化 15">
          <a:extLst>
            <a:ext uri="{FF2B5EF4-FFF2-40B4-BE49-F238E27FC236}">
              <a16:creationId xmlns:a16="http://schemas.microsoft.com/office/drawing/2014/main" id="{AA2F2648-187F-FC8C-93E0-B1FE10B7D41B}"/>
            </a:ext>
          </a:extLst>
        </xdr:cNvPr>
        <xdr:cNvGrpSpPr/>
      </xdr:nvGrpSpPr>
      <xdr:grpSpPr>
        <a:xfrm>
          <a:off x="1498600" y="30050317"/>
          <a:ext cx="4191000" cy="289983"/>
          <a:chOff x="1546223" y="29774736"/>
          <a:chExt cx="4286250" cy="295275"/>
        </a:xfrm>
      </xdr:grpSpPr>
      <xdr:sp macro="" textlink="">
        <xdr:nvSpPr>
          <xdr:cNvPr id="1078" name="Option Button 54" hidden="1">
            <a:extLst>
              <a:ext uri="{63B3BB69-23CF-44E3-9099-C40C66FF867C}">
                <a14:compatExt xmlns:a14="http://schemas.microsoft.com/office/drawing/2010/main" spid="_x0000_s1078"/>
              </a:ext>
              <a:ext uri="{FF2B5EF4-FFF2-40B4-BE49-F238E27FC236}">
                <a16:creationId xmlns:a16="http://schemas.microsoft.com/office/drawing/2014/main" id="{00000000-0008-0000-0000-000036040000}"/>
              </a:ext>
            </a:extLst>
          </xdr:cNvPr>
          <xdr:cNvSpPr/>
        </xdr:nvSpPr>
        <xdr:spPr bwMode="auto">
          <a:xfrm>
            <a:off x="3792579" y="29840937"/>
            <a:ext cx="1938295" cy="209876"/>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txBody>
          <a:bodyPr vertOverflow="clip" wrap="square" lIns="36576" tIns="32004" rIns="0" bIns="32004" anchor="ctr" upright="1"/>
          <a:lstStyle/>
          <a:p>
            <a:pPr algn="l" rtl="0">
              <a:defRPr sz="1000"/>
            </a:pPr>
            <a:r>
              <a:rPr lang="ja-JP" altLang="en-US" sz="900" b="0" i="0" u="none" strike="noStrike" baseline="0">
                <a:solidFill>
                  <a:srgbClr val="000000"/>
                </a:solidFill>
                <a:latin typeface="Meiryo UI"/>
                <a:ea typeface="Meiryo UI"/>
              </a:rPr>
              <a:t>取り組んでいない／輩出していない</a:t>
            </a:r>
          </a:p>
        </xdr:txBody>
      </xdr:sp>
      <xdr:sp macro="" textlink="">
        <xdr:nvSpPr>
          <xdr:cNvPr id="1077" name="Option Button 53" hidden="1">
            <a:extLst>
              <a:ext uri="{63B3BB69-23CF-44E3-9099-C40C66FF867C}">
                <a14:compatExt xmlns:a14="http://schemas.microsoft.com/office/drawing/2010/main" spid="_x0000_s1077"/>
              </a:ext>
              <a:ext uri="{FF2B5EF4-FFF2-40B4-BE49-F238E27FC236}">
                <a16:creationId xmlns:a16="http://schemas.microsoft.com/office/drawing/2014/main" id="{00000000-0008-0000-0000-000035040000}"/>
              </a:ext>
            </a:extLst>
          </xdr:cNvPr>
          <xdr:cNvSpPr/>
        </xdr:nvSpPr>
        <xdr:spPr bwMode="auto">
          <a:xfrm>
            <a:off x="1606844" y="29821394"/>
            <a:ext cx="1740424" cy="237919"/>
          </a:xfrm>
          <a:prstGeom prst="rect">
            <a:avLst/>
          </a:prstGeom>
          <a:noFill/>
          <a:ln>
            <a:noFill/>
          </a:ln>
          <a:extLst>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xdr:spPr>
        <xdr:txBody>
          <a:bodyPr vertOverflow="clip" wrap="square" lIns="36576" tIns="32004" rIns="0" bIns="32004" anchor="ctr" upright="1"/>
          <a:lstStyle/>
          <a:p>
            <a:pPr algn="l" rtl="0">
              <a:defRPr sz="1000"/>
            </a:pPr>
            <a:r>
              <a:rPr lang="ja-JP" altLang="en-US" sz="900" b="0" i="0" u="none" strike="noStrike" baseline="0">
                <a:solidFill>
                  <a:srgbClr val="000000"/>
                </a:solidFill>
                <a:latin typeface="Meiryo UI"/>
                <a:ea typeface="Meiryo UI"/>
              </a:rPr>
              <a:t>取り組んでいる／輩出している</a:t>
            </a:r>
          </a:p>
        </xdr:txBody>
      </xdr:sp>
      <xdr:sp macro="" textlink="">
        <xdr:nvSpPr>
          <xdr:cNvPr id="1175" name="Group Box 151" hidden="1">
            <a:extLst>
              <a:ext uri="{63B3BB69-23CF-44E3-9099-C40C66FF867C}">
                <a14:compatExt xmlns:a14="http://schemas.microsoft.com/office/drawing/2010/main" spid="_x0000_s1175"/>
              </a:ext>
              <a:ext uri="{FF2B5EF4-FFF2-40B4-BE49-F238E27FC236}">
                <a16:creationId xmlns:a16="http://schemas.microsoft.com/office/drawing/2014/main" id="{00000000-0008-0000-0000-000097040000}"/>
              </a:ext>
            </a:extLst>
          </xdr:cNvPr>
          <xdr:cNvSpPr/>
        </xdr:nvSpPr>
        <xdr:spPr bwMode="auto">
          <a:xfrm>
            <a:off x="1546223" y="29774736"/>
            <a:ext cx="4286250" cy="295275"/>
          </a:xfrm>
          <a:prstGeom prst="rect">
            <a:avLst/>
          </a:prstGeom>
          <a:noFill/>
          <a:ln w="9525">
            <a:miter lim="800000"/>
            <a:headEnd/>
            <a:tailEnd/>
          </a:ln>
          <a:extLst>
            <a:ext uri="{909E8E84-426E-40DD-AFC4-6F175D3DCCD1}">
              <a14:hiddenFill xmlns:a14="http://schemas.microsoft.com/office/drawing/2010/main">
                <a:noFill/>
              </a14:hiddenFill>
            </a:ext>
          </a:extLst>
        </xdr:spPr>
        <xdr:txBody>
          <a:bodyPr vertOverflow="clip" wrap="none" lIns="36576" tIns="32004" rIns="0" bIns="0" anchor="t" upright="1"/>
          <a:lstStyle/>
          <a:p>
            <a:pPr algn="l" rtl="0">
              <a:defRPr sz="1000"/>
            </a:pPr>
            <a:r>
              <a:rPr lang="ja-JP" altLang="en-US" sz="900" b="0" i="0" u="none" strike="noStrike" baseline="0">
                <a:solidFill>
                  <a:srgbClr val="000000"/>
                </a:solidFill>
                <a:latin typeface="Meiryo UI"/>
                <a:ea typeface="Meiryo UI"/>
              </a:rPr>
              <a:t>グループ 151</a:t>
            </a:r>
          </a:p>
        </xdr:txBody>
      </xdr:sp>
    </xdr:grpSp>
    <xdr:clientData/>
  </xdr:twoCellAnchor>
  <mc:AlternateContent xmlns:mc="http://schemas.openxmlformats.org/markup-compatibility/2006">
    <mc:Choice xmlns:a14="http://schemas.microsoft.com/office/drawing/2010/main" Requires="a14">
      <xdr:twoCellAnchor>
        <xdr:from>
          <xdr:col>3</xdr:col>
          <xdr:colOff>95250</xdr:colOff>
          <xdr:row>111</xdr:row>
          <xdr:rowOff>206375</xdr:rowOff>
        </xdr:from>
        <xdr:to>
          <xdr:col>31</xdr:col>
          <xdr:colOff>63500</xdr:colOff>
          <xdr:row>130</xdr:row>
          <xdr:rowOff>95249</xdr:rowOff>
        </xdr:to>
        <xdr:grpSp>
          <xdr:nvGrpSpPr>
            <xdr:cNvPr id="21" name="グループ化 20">
              <a:extLst>
                <a:ext uri="{FF2B5EF4-FFF2-40B4-BE49-F238E27FC236}">
                  <a16:creationId xmlns:a16="http://schemas.microsoft.com/office/drawing/2014/main" id="{91E2F7D6-34B5-E154-D414-E1F833C9DE47}"/>
                </a:ext>
              </a:extLst>
            </xdr:cNvPr>
            <xdr:cNvGrpSpPr/>
          </xdr:nvGrpSpPr>
          <xdr:grpSpPr>
            <a:xfrm>
              <a:off x="1428750" y="24389292"/>
              <a:ext cx="6487583" cy="3910540"/>
              <a:chOff x="1476375" y="24042684"/>
              <a:chExt cx="6635751" cy="3960811"/>
            </a:xfrm>
          </xdr:grpSpPr>
          <xdr:sp macro="" textlink="">
            <xdr:nvSpPr>
              <xdr:cNvPr id="1076" name="Option Button 52" hidden="1">
                <a:extLst>
                  <a:ext uri="{63B3BB69-23CF-44E3-9099-C40C66FF867C}">
                    <a14:compatExt spid="_x0000_s1076"/>
                  </a:ext>
                  <a:ext uri="{FF2B5EF4-FFF2-40B4-BE49-F238E27FC236}">
                    <a16:creationId xmlns:a16="http://schemas.microsoft.com/office/drawing/2014/main" id="{00000000-0008-0000-0000-000034040000}"/>
                  </a:ext>
                </a:extLst>
              </xdr:cNvPr>
              <xdr:cNvSpPr/>
            </xdr:nvSpPr>
            <xdr:spPr bwMode="auto">
              <a:xfrm>
                <a:off x="1594126" y="27654268"/>
                <a:ext cx="1883495" cy="198419"/>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その他：判断できない・わからない</a:t>
                </a:r>
              </a:p>
            </xdr:txBody>
          </xdr:sp>
          <xdr:sp macro="" textlink="">
            <xdr:nvSpPr>
              <xdr:cNvPr id="1075" name="Option Button 51" hidden="1">
                <a:extLst>
                  <a:ext uri="{63B3BB69-23CF-44E3-9099-C40C66FF867C}">
                    <a14:compatExt spid="_x0000_s1075"/>
                  </a:ext>
                  <a:ext uri="{FF2B5EF4-FFF2-40B4-BE49-F238E27FC236}">
                    <a16:creationId xmlns:a16="http://schemas.microsoft.com/office/drawing/2014/main" id="{00000000-0008-0000-0000-000033040000}"/>
                  </a:ext>
                </a:extLst>
              </xdr:cNvPr>
              <xdr:cNvSpPr/>
            </xdr:nvSpPr>
            <xdr:spPr bwMode="auto">
              <a:xfrm>
                <a:off x="1597314" y="27116662"/>
                <a:ext cx="2466686" cy="196257"/>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レベル5：グローバル市場におけるデジタル企業</a:t>
                </a:r>
              </a:p>
            </xdr:txBody>
          </xdr:sp>
          <xdr:sp macro="" textlink="">
            <xdr:nvSpPr>
              <xdr:cNvPr id="1074" name="Option Button 50" hidden="1">
                <a:extLst>
                  <a:ext uri="{63B3BB69-23CF-44E3-9099-C40C66FF867C}">
                    <a14:compatExt spid="_x0000_s1074"/>
                  </a:ext>
                  <a:ext uri="{FF2B5EF4-FFF2-40B4-BE49-F238E27FC236}">
                    <a16:creationId xmlns:a16="http://schemas.microsoft.com/office/drawing/2014/main" id="{00000000-0008-0000-0000-000032040000}"/>
                  </a:ext>
                </a:extLst>
              </xdr:cNvPr>
              <xdr:cNvSpPr/>
            </xdr:nvSpPr>
            <xdr:spPr bwMode="auto">
              <a:xfrm>
                <a:off x="1597025" y="26384250"/>
                <a:ext cx="2197099" cy="207963"/>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レベル4：全社戦略に基づく持続的実施</a:t>
                </a:r>
              </a:p>
            </xdr:txBody>
          </xdr:sp>
          <xdr:sp macro="" textlink="">
            <xdr:nvSpPr>
              <xdr:cNvPr id="1073" name="Option Button 49" hidden="1">
                <a:extLst>
                  <a:ext uri="{63B3BB69-23CF-44E3-9099-C40C66FF867C}">
                    <a14:compatExt spid="_x0000_s1073"/>
                  </a:ext>
                  <a:ext uri="{FF2B5EF4-FFF2-40B4-BE49-F238E27FC236}">
                    <a16:creationId xmlns:a16="http://schemas.microsoft.com/office/drawing/2014/main" id="{00000000-0008-0000-0000-000031040000}"/>
                  </a:ext>
                </a:extLst>
              </xdr:cNvPr>
              <xdr:cNvSpPr/>
            </xdr:nvSpPr>
            <xdr:spPr bwMode="auto">
              <a:xfrm>
                <a:off x="1603375" y="25765125"/>
                <a:ext cx="2825750" cy="19685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レベル3：全社戦略に基づく部門横断的推進</a:t>
                </a:r>
              </a:p>
            </xdr:txBody>
          </xdr:sp>
          <xdr:sp macro="" textlink="">
            <xdr:nvSpPr>
              <xdr:cNvPr id="1072" name="Option Button 48" hidden="1">
                <a:extLst>
                  <a:ext uri="{63B3BB69-23CF-44E3-9099-C40C66FF867C}">
                    <a14:compatExt spid="_x0000_s1072"/>
                  </a:ext>
                  <a:ext uri="{FF2B5EF4-FFF2-40B4-BE49-F238E27FC236}">
                    <a16:creationId xmlns:a16="http://schemas.microsoft.com/office/drawing/2014/main" id="{00000000-0008-0000-0000-000030040000}"/>
                  </a:ext>
                </a:extLst>
              </xdr:cNvPr>
              <xdr:cNvSpPr/>
            </xdr:nvSpPr>
            <xdr:spPr bwMode="auto">
              <a:xfrm>
                <a:off x="1597025" y="25336500"/>
                <a:ext cx="1927225" cy="18415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レベル2：一部での戦略的実施</a:t>
                </a:r>
              </a:p>
            </xdr:txBody>
          </xdr:sp>
          <xdr:sp macro="" textlink="">
            <xdr:nvSpPr>
              <xdr:cNvPr id="1071" name="Option Button 47" hidden="1">
                <a:extLst>
                  <a:ext uri="{63B3BB69-23CF-44E3-9099-C40C66FF867C}">
                    <a14:compatExt spid="_x0000_s1071"/>
                  </a:ext>
                  <a:ext uri="{FF2B5EF4-FFF2-40B4-BE49-F238E27FC236}">
                    <a16:creationId xmlns:a16="http://schemas.microsoft.com/office/drawing/2014/main" id="{00000000-0008-0000-0000-00002F040000}"/>
                  </a:ext>
                </a:extLst>
              </xdr:cNvPr>
              <xdr:cNvSpPr/>
            </xdr:nvSpPr>
            <xdr:spPr bwMode="auto">
              <a:xfrm>
                <a:off x="1590675" y="24517350"/>
                <a:ext cx="1816100" cy="188913"/>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レベル1：一部での散発的実施</a:t>
                </a:r>
              </a:p>
            </xdr:txBody>
          </xdr:sp>
          <xdr:sp macro="" textlink="">
            <xdr:nvSpPr>
              <xdr:cNvPr id="1070" name="Option Button 46" hidden="1">
                <a:extLst>
                  <a:ext uri="{63B3BB69-23CF-44E3-9099-C40C66FF867C}">
                    <a14:compatExt spid="_x0000_s1070"/>
                  </a:ext>
                  <a:ext uri="{FF2B5EF4-FFF2-40B4-BE49-F238E27FC236}">
                    <a16:creationId xmlns:a16="http://schemas.microsoft.com/office/drawing/2014/main" id="{00000000-0008-0000-0000-00002E040000}"/>
                  </a:ext>
                </a:extLst>
              </xdr:cNvPr>
              <xdr:cNvSpPr/>
            </xdr:nvSpPr>
            <xdr:spPr bwMode="auto">
              <a:xfrm>
                <a:off x="1597025" y="24063325"/>
                <a:ext cx="1127125" cy="18415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レベル0：未着手</a:t>
                </a:r>
              </a:p>
            </xdr:txBody>
          </xdr:sp>
          <xdr:sp macro="" textlink="">
            <xdr:nvSpPr>
              <xdr:cNvPr id="1174" name="Group Box 150" hidden="1">
                <a:extLst>
                  <a:ext uri="{63B3BB69-23CF-44E3-9099-C40C66FF867C}">
                    <a14:compatExt spid="_x0000_s1174"/>
                  </a:ext>
                  <a:ext uri="{FF2B5EF4-FFF2-40B4-BE49-F238E27FC236}">
                    <a16:creationId xmlns:a16="http://schemas.microsoft.com/office/drawing/2014/main" id="{00000000-0008-0000-0000-000096040000}"/>
                  </a:ext>
                </a:extLst>
              </xdr:cNvPr>
              <xdr:cNvSpPr/>
            </xdr:nvSpPr>
            <xdr:spPr bwMode="auto">
              <a:xfrm>
                <a:off x="1476375" y="24042684"/>
                <a:ext cx="6635751" cy="3960811"/>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150</a:t>
                </a:r>
              </a:p>
            </xdr:txBody>
          </xdr:sp>
        </xdr:grpSp>
        <xdr:clientData/>
      </xdr:twoCellAnchor>
    </mc:Choice>
    <mc:Fallback/>
  </mc:AlternateContent>
  <mc:AlternateContent xmlns:mc="http://schemas.openxmlformats.org/markup-compatibility/2006">
    <mc:Choice xmlns:a14="http://schemas.microsoft.com/office/drawing/2010/main" Requires="a14">
      <xdr:twoCellAnchor>
        <xdr:from>
          <xdr:col>3</xdr:col>
          <xdr:colOff>133350</xdr:colOff>
          <xdr:row>91</xdr:row>
          <xdr:rowOff>177800</xdr:rowOff>
        </xdr:from>
        <xdr:to>
          <xdr:col>16</xdr:col>
          <xdr:colOff>101600</xdr:colOff>
          <xdr:row>96</xdr:row>
          <xdr:rowOff>101600</xdr:rowOff>
        </xdr:to>
        <xdr:grpSp>
          <xdr:nvGrpSpPr>
            <xdr:cNvPr id="17" name="グループ化 16">
              <a:extLst>
                <a:ext uri="{FF2B5EF4-FFF2-40B4-BE49-F238E27FC236}">
                  <a16:creationId xmlns:a16="http://schemas.microsoft.com/office/drawing/2014/main" id="{B2103AFD-AA48-331C-70D6-D2C6ED8FCB79}"/>
                </a:ext>
              </a:extLst>
            </xdr:cNvPr>
            <xdr:cNvGrpSpPr/>
          </xdr:nvGrpSpPr>
          <xdr:grpSpPr>
            <a:xfrm>
              <a:off x="1466850" y="20127383"/>
              <a:ext cx="2995083" cy="982134"/>
              <a:chOff x="1514467" y="19727860"/>
              <a:chExt cx="3063876" cy="995363"/>
            </a:xfrm>
          </xdr:grpSpPr>
          <xdr:sp macro="" textlink="">
            <xdr:nvSpPr>
              <xdr:cNvPr id="1145" name="Option Button 121" hidden="1">
                <a:extLst>
                  <a:ext uri="{63B3BB69-23CF-44E3-9099-C40C66FF867C}">
                    <a14:compatExt spid="_x0000_s1145"/>
                  </a:ext>
                  <a:ext uri="{FF2B5EF4-FFF2-40B4-BE49-F238E27FC236}">
                    <a16:creationId xmlns:a16="http://schemas.microsoft.com/office/drawing/2014/main" id="{00000000-0008-0000-0000-000079040000}"/>
                  </a:ext>
                </a:extLst>
              </xdr:cNvPr>
              <xdr:cNvSpPr/>
            </xdr:nvSpPr>
            <xdr:spPr bwMode="auto">
              <a:xfrm>
                <a:off x="1597025" y="19777075"/>
                <a:ext cx="1225550" cy="201613"/>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既に取り組んでいる</a:t>
                </a:r>
              </a:p>
            </xdr:txBody>
          </xdr:sp>
          <xdr:sp macro="" textlink="">
            <xdr:nvSpPr>
              <xdr:cNvPr id="1146" name="Option Button 122" hidden="1">
                <a:extLst>
                  <a:ext uri="{63B3BB69-23CF-44E3-9099-C40C66FF867C}">
                    <a14:compatExt spid="_x0000_s1146"/>
                  </a:ext>
                  <a:ext uri="{FF2B5EF4-FFF2-40B4-BE49-F238E27FC236}">
                    <a16:creationId xmlns:a16="http://schemas.microsoft.com/office/drawing/2014/main" id="{00000000-0008-0000-0000-00007A040000}"/>
                  </a:ext>
                </a:extLst>
              </xdr:cNvPr>
              <xdr:cNvSpPr/>
            </xdr:nvSpPr>
            <xdr:spPr bwMode="auto">
              <a:xfrm>
                <a:off x="1597025" y="19991388"/>
                <a:ext cx="1225550" cy="201612"/>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積極的に進めたい</a:t>
                </a:r>
              </a:p>
            </xdr:txBody>
          </xdr:sp>
          <xdr:sp macro="" textlink="">
            <xdr:nvSpPr>
              <xdr:cNvPr id="1147" name="Option Button 123" hidden="1">
                <a:extLst>
                  <a:ext uri="{63B3BB69-23CF-44E3-9099-C40C66FF867C}">
                    <a14:compatExt spid="_x0000_s1147"/>
                  </a:ext>
                  <a:ext uri="{FF2B5EF4-FFF2-40B4-BE49-F238E27FC236}">
                    <a16:creationId xmlns:a16="http://schemas.microsoft.com/office/drawing/2014/main" id="{00000000-0008-0000-0000-00007B040000}"/>
                  </a:ext>
                </a:extLst>
              </xdr:cNvPr>
              <xdr:cNvSpPr/>
            </xdr:nvSpPr>
            <xdr:spPr bwMode="auto">
              <a:xfrm>
                <a:off x="1597025" y="20205700"/>
                <a:ext cx="1225550" cy="201613"/>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検討可能</a:t>
                </a:r>
              </a:p>
            </xdr:txBody>
          </xdr:sp>
          <xdr:sp macro="" textlink="">
            <xdr:nvSpPr>
              <xdr:cNvPr id="1148" name="Option Button 124" hidden="1">
                <a:extLst>
                  <a:ext uri="{63B3BB69-23CF-44E3-9099-C40C66FF867C}">
                    <a14:compatExt spid="_x0000_s1148"/>
                  </a:ext>
                  <a:ext uri="{FF2B5EF4-FFF2-40B4-BE49-F238E27FC236}">
                    <a16:creationId xmlns:a16="http://schemas.microsoft.com/office/drawing/2014/main" id="{00000000-0008-0000-0000-00007C040000}"/>
                  </a:ext>
                </a:extLst>
              </xdr:cNvPr>
              <xdr:cNvSpPr/>
            </xdr:nvSpPr>
            <xdr:spPr bwMode="auto">
              <a:xfrm>
                <a:off x="1597025" y="20420013"/>
                <a:ext cx="1225550" cy="201612"/>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検討も難しい</a:t>
                </a:r>
              </a:p>
            </xdr:txBody>
          </xdr:sp>
          <xdr:sp macro="" textlink="">
            <xdr:nvSpPr>
              <xdr:cNvPr id="1177" name="Group Box 153" hidden="1">
                <a:extLst>
                  <a:ext uri="{63B3BB69-23CF-44E3-9099-C40C66FF867C}">
                    <a14:compatExt spid="_x0000_s1177"/>
                  </a:ext>
                  <a:ext uri="{FF2B5EF4-FFF2-40B4-BE49-F238E27FC236}">
                    <a16:creationId xmlns:a16="http://schemas.microsoft.com/office/drawing/2014/main" id="{00000000-0008-0000-0000-000099040000}"/>
                  </a:ext>
                </a:extLst>
              </xdr:cNvPr>
              <xdr:cNvSpPr/>
            </xdr:nvSpPr>
            <xdr:spPr bwMode="auto">
              <a:xfrm>
                <a:off x="1514467" y="19727860"/>
                <a:ext cx="3063876" cy="995363"/>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153</a:t>
                </a:r>
              </a:p>
            </xdr:txBody>
          </xdr:sp>
        </xdr:grpSp>
        <xdr:clientData/>
      </xdr:twoCellAnchor>
    </mc:Choice>
    <mc:Fallback/>
  </mc:AlternateContent>
  <mc:AlternateContent xmlns:mc="http://schemas.openxmlformats.org/markup-compatibility/2006">
    <mc:Choice xmlns:a14="http://schemas.microsoft.com/office/drawing/2010/main" Requires="a14">
      <xdr:twoCellAnchor>
        <xdr:from>
          <xdr:col>2</xdr:col>
          <xdr:colOff>177094</xdr:colOff>
          <xdr:row>50</xdr:row>
          <xdr:rowOff>140290</xdr:rowOff>
        </xdr:from>
        <xdr:to>
          <xdr:col>18</xdr:col>
          <xdr:colOff>137715</xdr:colOff>
          <xdr:row>52</xdr:row>
          <xdr:rowOff>34950</xdr:rowOff>
        </xdr:to>
        <xdr:grpSp>
          <xdr:nvGrpSpPr>
            <xdr:cNvPr id="4" name="グループ化 3">
              <a:extLst>
                <a:ext uri="{FF2B5EF4-FFF2-40B4-BE49-F238E27FC236}">
                  <a16:creationId xmlns:a16="http://schemas.microsoft.com/office/drawing/2014/main" id="{61F2C96E-1649-80AB-3E5D-B69A6BF16454}"/>
                </a:ext>
              </a:extLst>
            </xdr:cNvPr>
            <xdr:cNvGrpSpPr/>
          </xdr:nvGrpSpPr>
          <xdr:grpSpPr>
            <a:xfrm>
              <a:off x="1277761" y="11411540"/>
              <a:ext cx="3685954" cy="317993"/>
              <a:chOff x="1313039" y="11370800"/>
              <a:chExt cx="3454400" cy="292098"/>
            </a:xfrm>
          </xdr:grpSpPr>
          <xdr:sp macro="" textlink="">
            <xdr:nvSpPr>
              <xdr:cNvPr id="1044" name="Option Button 2" hidden="1">
                <a:extLst>
                  <a:ext uri="{63B3BB69-23CF-44E3-9099-C40C66FF867C}">
                    <a14:compatExt spid="_x0000_s1044"/>
                  </a:ext>
                  <a:ext uri="{FF2B5EF4-FFF2-40B4-BE49-F238E27FC236}">
                    <a16:creationId xmlns:a16="http://schemas.microsoft.com/office/drawing/2014/main" id="{00000000-0008-0000-0000-000014040000}"/>
                  </a:ext>
                </a:extLst>
              </xdr:cNvPr>
              <xdr:cNvSpPr/>
            </xdr:nvSpPr>
            <xdr:spPr bwMode="auto">
              <a:xfrm>
                <a:off x="1462898" y="11471299"/>
                <a:ext cx="675216" cy="11430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必要</a:t>
                </a:r>
              </a:p>
            </xdr:txBody>
          </xdr:sp>
          <xdr:sp macro="" textlink="">
            <xdr:nvSpPr>
              <xdr:cNvPr id="1045" name="Option Button 1" hidden="1">
                <a:extLst>
                  <a:ext uri="{63B3BB69-23CF-44E3-9099-C40C66FF867C}">
                    <a14:compatExt spid="_x0000_s1045"/>
                  </a:ext>
                  <a:ext uri="{FF2B5EF4-FFF2-40B4-BE49-F238E27FC236}">
                    <a16:creationId xmlns:a16="http://schemas.microsoft.com/office/drawing/2014/main" id="{00000000-0008-0000-0000-000015040000}"/>
                  </a:ext>
                </a:extLst>
              </xdr:cNvPr>
              <xdr:cNvSpPr/>
            </xdr:nvSpPr>
            <xdr:spPr bwMode="auto">
              <a:xfrm>
                <a:off x="3678908" y="11453236"/>
                <a:ext cx="628650" cy="17145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不要</a:t>
                </a:r>
              </a:p>
            </xdr:txBody>
          </xdr:sp>
          <xdr:sp macro="" textlink="">
            <xdr:nvSpPr>
              <xdr:cNvPr id="1173" name="Group Box 149" hidden="1">
                <a:extLst>
                  <a:ext uri="{63B3BB69-23CF-44E3-9099-C40C66FF867C}">
                    <a14:compatExt spid="_x0000_s1173"/>
                  </a:ext>
                  <a:ext uri="{FF2B5EF4-FFF2-40B4-BE49-F238E27FC236}">
                    <a16:creationId xmlns:a16="http://schemas.microsoft.com/office/drawing/2014/main" id="{00000000-0008-0000-0000-000095040000}"/>
                  </a:ext>
                </a:extLst>
              </xdr:cNvPr>
              <xdr:cNvSpPr/>
            </xdr:nvSpPr>
            <xdr:spPr bwMode="auto">
              <a:xfrm>
                <a:off x="1313039" y="11370800"/>
                <a:ext cx="3454400" cy="292098"/>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149</a:t>
                </a:r>
              </a:p>
            </xdr:txBody>
          </xdr:sp>
        </xdr:grpSp>
        <xdr:clientData/>
      </xdr:twoCellAnchor>
    </mc:Choice>
    <mc:Fallback/>
  </mc:AlternateContent>
  <mc:AlternateContent xmlns:mc="http://schemas.openxmlformats.org/markup-compatibility/2006">
    <mc:Choice xmlns:a14="http://schemas.microsoft.com/office/drawing/2010/main" Requires="a14">
      <xdr:twoCellAnchor>
        <xdr:from>
          <xdr:col>3</xdr:col>
          <xdr:colOff>177800</xdr:colOff>
          <xdr:row>188</xdr:row>
          <xdr:rowOff>196850</xdr:rowOff>
        </xdr:from>
        <xdr:to>
          <xdr:col>15</xdr:col>
          <xdr:colOff>152400</xdr:colOff>
          <xdr:row>190</xdr:row>
          <xdr:rowOff>57150</xdr:rowOff>
        </xdr:to>
        <xdr:grpSp>
          <xdr:nvGrpSpPr>
            <xdr:cNvPr id="5" name="グループ化 4">
              <a:extLst>
                <a:ext uri="{FF2B5EF4-FFF2-40B4-BE49-F238E27FC236}">
                  <a16:creationId xmlns:a16="http://schemas.microsoft.com/office/drawing/2014/main" id="{10FD981D-30F5-F7D3-FB5C-047B1C7E4B07}"/>
                </a:ext>
              </a:extLst>
            </xdr:cNvPr>
            <xdr:cNvGrpSpPr/>
          </xdr:nvGrpSpPr>
          <xdr:grpSpPr>
            <a:xfrm>
              <a:off x="1511300" y="40678100"/>
              <a:ext cx="2768600" cy="283633"/>
              <a:chOff x="1551171" y="40068660"/>
              <a:chExt cx="2809949" cy="288556"/>
            </a:xfrm>
          </xdr:grpSpPr>
          <xdr:sp macro="" textlink="">
            <xdr:nvSpPr>
              <xdr:cNvPr id="1184" name="Option Button 160" hidden="1">
                <a:extLst>
                  <a:ext uri="{63B3BB69-23CF-44E3-9099-C40C66FF867C}">
                    <a14:compatExt spid="_x0000_s1184"/>
                  </a:ext>
                  <a:ext uri="{FF2B5EF4-FFF2-40B4-BE49-F238E27FC236}">
                    <a16:creationId xmlns:a16="http://schemas.microsoft.com/office/drawing/2014/main" id="{00000000-0008-0000-0000-0000A0040000}"/>
                  </a:ext>
                </a:extLst>
              </xdr:cNvPr>
              <xdr:cNvSpPr/>
            </xdr:nvSpPr>
            <xdr:spPr bwMode="auto">
              <a:xfrm>
                <a:off x="3263605" y="40085187"/>
                <a:ext cx="1034016" cy="239528"/>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興味はない</a:t>
                </a:r>
              </a:p>
            </xdr:txBody>
          </xdr:sp>
          <xdr:sp macro="" textlink="">
            <xdr:nvSpPr>
              <xdr:cNvPr id="1183" name="Option Button 159" hidden="1">
                <a:extLst>
                  <a:ext uri="{63B3BB69-23CF-44E3-9099-C40C66FF867C}">
                    <a14:compatExt spid="_x0000_s1183"/>
                  </a:ext>
                  <a:ext uri="{FF2B5EF4-FFF2-40B4-BE49-F238E27FC236}">
                    <a16:creationId xmlns:a16="http://schemas.microsoft.com/office/drawing/2014/main" id="{00000000-0008-0000-0000-00009F040000}"/>
                  </a:ext>
                </a:extLst>
              </xdr:cNvPr>
              <xdr:cNvSpPr/>
            </xdr:nvSpPr>
            <xdr:spPr bwMode="auto">
              <a:xfrm>
                <a:off x="1609651" y="40085187"/>
                <a:ext cx="1034016" cy="239528"/>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興味がある</a:t>
                </a:r>
              </a:p>
            </xdr:txBody>
          </xdr:sp>
          <xdr:sp macro="" textlink="">
            <xdr:nvSpPr>
              <xdr:cNvPr id="1185" name="Group Box 161" hidden="1">
                <a:extLst>
                  <a:ext uri="{63B3BB69-23CF-44E3-9099-C40C66FF867C}">
                    <a14:compatExt spid="_x0000_s1185"/>
                  </a:ext>
                  <a:ext uri="{FF2B5EF4-FFF2-40B4-BE49-F238E27FC236}">
                    <a16:creationId xmlns:a16="http://schemas.microsoft.com/office/drawing/2014/main" id="{00000000-0008-0000-0000-0000A1040000}"/>
                  </a:ext>
                </a:extLst>
              </xdr:cNvPr>
              <xdr:cNvSpPr/>
            </xdr:nvSpPr>
            <xdr:spPr bwMode="auto">
              <a:xfrm>
                <a:off x="1551171" y="40068660"/>
                <a:ext cx="2809949" cy="288556"/>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161</a:t>
                </a:r>
              </a:p>
            </xdr:txBody>
          </xdr:sp>
        </xdr:grpSp>
        <xdr:clientData/>
      </xdr:twoCellAnchor>
    </mc:Choice>
    <mc:Fallback/>
  </mc:AlternateContent>
  <mc:AlternateContent xmlns:mc="http://schemas.openxmlformats.org/markup-compatibility/2006">
    <mc:Choice xmlns:a14="http://schemas.microsoft.com/office/drawing/2010/main" Requires="a14">
      <xdr:twoCellAnchor editAs="oneCell">
        <xdr:from>
          <xdr:col>4</xdr:col>
          <xdr:colOff>190500</xdr:colOff>
          <xdr:row>150</xdr:row>
          <xdr:rowOff>104775</xdr:rowOff>
        </xdr:from>
        <xdr:to>
          <xdr:col>9</xdr:col>
          <xdr:colOff>9525</xdr:colOff>
          <xdr:row>151</xdr:row>
          <xdr:rowOff>123825</xdr:rowOff>
        </xdr:to>
        <xdr:sp macro="" textlink="">
          <xdr:nvSpPr>
            <xdr:cNvPr id="1188" name="Check Box 164" hidden="1">
              <a:extLst>
                <a:ext uri="{63B3BB69-23CF-44E3-9099-C40C66FF867C}">
                  <a14:compatExt spid="_x0000_s1188"/>
                </a:ext>
                <a:ext uri="{FF2B5EF4-FFF2-40B4-BE49-F238E27FC236}">
                  <a16:creationId xmlns:a16="http://schemas.microsoft.com/office/drawing/2014/main" id="{00000000-0008-0000-0000-0000A404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アンケートへの協力</a:t>
              </a:r>
            </a:p>
          </xdr:txBody>
        </xdr:sp>
        <xdr:clientData/>
      </xdr:twoCellAnchor>
    </mc:Choice>
    <mc:Fallback/>
  </mc:AlternateContent>
  <mc:AlternateContent xmlns:mc="http://schemas.openxmlformats.org/markup-compatibility/2006">
    <mc:Choice xmlns:a14="http://schemas.microsoft.com/office/drawing/2010/main" Requires="a14">
      <xdr:twoCellAnchor>
        <xdr:from>
          <xdr:col>3</xdr:col>
          <xdr:colOff>185611</xdr:colOff>
          <xdr:row>156</xdr:row>
          <xdr:rowOff>166790</xdr:rowOff>
        </xdr:from>
        <xdr:to>
          <xdr:col>13</xdr:col>
          <xdr:colOff>191962</xdr:colOff>
          <xdr:row>158</xdr:row>
          <xdr:rowOff>31750</xdr:rowOff>
        </xdr:to>
        <xdr:grpSp>
          <xdr:nvGrpSpPr>
            <xdr:cNvPr id="6" name="グループ化 5">
              <a:extLst>
                <a:ext uri="{FF2B5EF4-FFF2-40B4-BE49-F238E27FC236}">
                  <a16:creationId xmlns:a16="http://schemas.microsoft.com/office/drawing/2014/main" id="{C9EA4D03-62E0-1D5B-D7B6-3B3836752095}"/>
                </a:ext>
              </a:extLst>
            </xdr:cNvPr>
            <xdr:cNvGrpSpPr/>
          </xdr:nvGrpSpPr>
          <xdr:grpSpPr>
            <a:xfrm>
              <a:off x="1519111" y="33874707"/>
              <a:ext cx="2334684" cy="288293"/>
              <a:chOff x="1609650" y="34043068"/>
              <a:chExt cx="2369142" cy="293291"/>
            </a:xfrm>
          </xdr:grpSpPr>
          <xdr:sp macro="" textlink="">
            <xdr:nvSpPr>
              <xdr:cNvPr id="1090" name="Option Button 66" hidden="1">
                <a:extLst>
                  <a:ext uri="{63B3BB69-23CF-44E3-9099-C40C66FF867C}">
                    <a14:compatExt spid="_x0000_s1090"/>
                  </a:ext>
                  <a:ext uri="{FF2B5EF4-FFF2-40B4-BE49-F238E27FC236}">
                    <a16:creationId xmlns:a16="http://schemas.microsoft.com/office/drawing/2014/main" id="{00000000-0008-0000-0000-000042040000}"/>
                  </a:ext>
                </a:extLst>
              </xdr:cNvPr>
              <xdr:cNvSpPr/>
            </xdr:nvSpPr>
            <xdr:spPr bwMode="auto">
              <a:xfrm>
                <a:off x="1703014" y="34043068"/>
                <a:ext cx="932484" cy="263202"/>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実績がある</a:t>
                </a:r>
              </a:p>
            </xdr:txBody>
          </xdr:sp>
          <xdr:sp macro="" textlink="">
            <xdr:nvSpPr>
              <xdr:cNvPr id="1190" name="Option Button 166" hidden="1">
                <a:extLst>
                  <a:ext uri="{63B3BB69-23CF-44E3-9099-C40C66FF867C}">
                    <a14:compatExt spid="_x0000_s1190"/>
                  </a:ext>
                  <a:ext uri="{FF2B5EF4-FFF2-40B4-BE49-F238E27FC236}">
                    <a16:creationId xmlns:a16="http://schemas.microsoft.com/office/drawing/2014/main" id="{00000000-0008-0000-0000-0000A6040000}"/>
                  </a:ext>
                </a:extLst>
              </xdr:cNvPr>
              <xdr:cNvSpPr/>
            </xdr:nvSpPr>
            <xdr:spPr bwMode="auto">
              <a:xfrm>
                <a:off x="2777017" y="34061104"/>
                <a:ext cx="1201775" cy="233177"/>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実績はない</a:t>
                </a:r>
              </a:p>
            </xdr:txBody>
          </xdr:sp>
          <xdr:sp macro="" textlink="">
            <xdr:nvSpPr>
              <xdr:cNvPr id="1191" name="Group Box 167" hidden="1">
                <a:extLst>
                  <a:ext uri="{63B3BB69-23CF-44E3-9099-C40C66FF867C}">
                    <a14:compatExt spid="_x0000_s1191"/>
                  </a:ext>
                  <a:ext uri="{FF2B5EF4-FFF2-40B4-BE49-F238E27FC236}">
                    <a16:creationId xmlns:a16="http://schemas.microsoft.com/office/drawing/2014/main" id="{00000000-0008-0000-0000-0000A7040000}"/>
                  </a:ext>
                </a:extLst>
              </xdr:cNvPr>
              <xdr:cNvSpPr/>
            </xdr:nvSpPr>
            <xdr:spPr bwMode="auto">
              <a:xfrm>
                <a:off x="1609650" y="34047805"/>
                <a:ext cx="2106132" cy="288554"/>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167</a:t>
                </a:r>
              </a:p>
            </xdr:txBody>
          </xdr:sp>
        </xdr:grpSp>
        <xdr:clientData/>
      </xdr:twoCellAnchor>
    </mc:Choice>
    <mc:Fallback/>
  </mc:AlternateContent>
  <mc:AlternateContent xmlns:mc="http://schemas.openxmlformats.org/markup-compatibility/2006">
    <mc:Choice xmlns:a14="http://schemas.microsoft.com/office/drawing/2010/main" Requires="a14">
      <xdr:twoCellAnchor>
        <xdr:from>
          <xdr:col>3</xdr:col>
          <xdr:colOff>165100</xdr:colOff>
          <xdr:row>138</xdr:row>
          <xdr:rowOff>152400</xdr:rowOff>
        </xdr:from>
        <xdr:to>
          <xdr:col>21</xdr:col>
          <xdr:colOff>165100</xdr:colOff>
          <xdr:row>140</xdr:row>
          <xdr:rowOff>19050</xdr:rowOff>
        </xdr:to>
        <xdr:grpSp>
          <xdr:nvGrpSpPr>
            <xdr:cNvPr id="1195" name="グループ化 15">
              <a:extLst>
                <a:ext uri="{FF2B5EF4-FFF2-40B4-BE49-F238E27FC236}">
                  <a16:creationId xmlns:a16="http://schemas.microsoft.com/office/drawing/2014/main" id="{D5C00BCD-FF9E-2575-EF1E-8BCE4A838BC2}"/>
                </a:ext>
              </a:extLst>
            </xdr:cNvPr>
            <xdr:cNvGrpSpPr>
              <a:grpSpLocks/>
            </xdr:cNvGrpSpPr>
          </xdr:nvGrpSpPr>
          <xdr:grpSpPr bwMode="auto">
            <a:xfrm>
              <a:off x="1498600" y="30050317"/>
              <a:ext cx="4191000" cy="289983"/>
              <a:chOff x="15462" y="297747"/>
              <a:chExt cx="42862" cy="2953"/>
            </a:xfrm>
          </xdr:grpSpPr>
          <xdr:sp macro="" textlink="">
            <xdr:nvSpPr>
              <xdr:cNvPr id="2" name="Option Button 54" hidden="1">
                <a:extLst>
                  <a:ext uri="{63B3BB69-23CF-44E3-9099-C40C66FF867C}">
                    <a14:compatExt spid="_x0000_s1078"/>
                  </a:ext>
                  <a:ext uri="{FF2B5EF4-FFF2-40B4-BE49-F238E27FC236}">
                    <a16:creationId xmlns:a16="http://schemas.microsoft.com/office/drawing/2014/main" id="{00000000-0008-0000-0000-000002000000}"/>
                  </a:ext>
                </a:extLst>
              </xdr:cNvPr>
              <xdr:cNvSpPr/>
            </xdr:nvSpPr>
            <xdr:spPr bwMode="auto">
              <a:xfrm>
                <a:off x="37925" y="298409"/>
                <a:ext cx="19383" cy="2099"/>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取り組んでいない／輩出していない</a:t>
                </a:r>
              </a:p>
            </xdr:txBody>
          </xdr:sp>
          <xdr:sp macro="" textlink="">
            <xdr:nvSpPr>
              <xdr:cNvPr id="3" name="Option Button 53" hidden="1">
                <a:extLst>
                  <a:ext uri="{63B3BB69-23CF-44E3-9099-C40C66FF867C}">
                    <a14:compatExt spid="_x0000_s1077"/>
                  </a:ext>
                  <a:ext uri="{FF2B5EF4-FFF2-40B4-BE49-F238E27FC236}">
                    <a16:creationId xmlns:a16="http://schemas.microsoft.com/office/drawing/2014/main" id="{00000000-0008-0000-0000-000003000000}"/>
                  </a:ext>
                </a:extLst>
              </xdr:cNvPr>
              <xdr:cNvSpPr/>
            </xdr:nvSpPr>
            <xdr:spPr bwMode="auto">
              <a:xfrm>
                <a:off x="16068" y="298213"/>
                <a:ext cx="17404" cy="238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txBody>
              <a:bodyPr vertOverflow="clip" wrap="square" lIns="27432" tIns="22860" rIns="0" bIns="22860" anchor="ctr" upright="1"/>
              <a:lstStyle/>
              <a:p>
                <a:pPr algn="l" rtl="0">
                  <a:defRPr sz="1000"/>
                </a:pPr>
                <a:r>
                  <a:rPr lang="ja-JP" altLang="en-US" sz="900" b="0" i="0" u="none" strike="noStrike" baseline="0">
                    <a:solidFill>
                      <a:srgbClr val="000000"/>
                    </a:solidFill>
                    <a:latin typeface="Meiryo UI"/>
                    <a:ea typeface="Meiryo UI"/>
                  </a:rPr>
                  <a:t>取り組んでいる／輩出している</a:t>
                </a:r>
              </a:p>
            </xdr:txBody>
          </xdr:sp>
          <xdr:sp macro="" textlink="">
            <xdr:nvSpPr>
              <xdr:cNvPr id="7" name="Group Box 151" hidden="1">
                <a:extLst>
                  <a:ext uri="{63B3BB69-23CF-44E3-9099-C40C66FF867C}">
                    <a14:compatExt spid="_x0000_s1175"/>
                  </a:ext>
                  <a:ext uri="{FF2B5EF4-FFF2-40B4-BE49-F238E27FC236}">
                    <a16:creationId xmlns:a16="http://schemas.microsoft.com/office/drawing/2014/main" id="{00000000-0008-0000-0000-000007000000}"/>
                  </a:ext>
                </a:extLst>
              </xdr:cNvPr>
              <xdr:cNvSpPr/>
            </xdr:nvSpPr>
            <xdr:spPr bwMode="auto">
              <a:xfrm>
                <a:off x="15462" y="297747"/>
                <a:ext cx="42862" cy="2953"/>
              </a:xfrm>
              <a:prstGeom prst="rect">
                <a:avLst/>
              </a:prstGeom>
              <a:noFill/>
              <a:ln w="9525">
                <a:miter lim="800000"/>
                <a:headEnd/>
                <a:tailEnd/>
              </a:ln>
              <a:extLst>
                <a:ext uri="{909E8E84-426E-40DD-AFC4-6F175D3DCCD1}">
                  <a14:hiddenFill>
                    <a:noFill/>
                  </a14:hiddenFill>
                </a:ext>
              </a:extLst>
            </xdr:spPr>
            <xdr:txBody>
              <a:bodyPr vertOverflow="clip" wrap="none" lIns="27432" tIns="22860" rIns="0" bIns="0" anchor="t" upright="1"/>
              <a:lstStyle/>
              <a:p>
                <a:pPr algn="l" rtl="0">
                  <a:defRPr sz="1000"/>
                </a:pPr>
                <a:r>
                  <a:rPr lang="ja-JP" altLang="en-US" sz="900" b="0" i="0" u="none" strike="noStrike" baseline="0">
                    <a:solidFill>
                      <a:srgbClr val="000000"/>
                    </a:solidFill>
                    <a:latin typeface="Meiryo UI"/>
                    <a:ea typeface="Meiryo UI"/>
                  </a:rPr>
                  <a:t>グループ 151</a:t>
                </a:r>
              </a:p>
            </xdr:txBody>
          </xdr:sp>
        </xdr:grpSp>
        <xdr:clientData/>
      </xdr:twoCellAnchor>
    </mc:Choice>
    <mc:Fallback/>
  </mc:AlternateContent>
</xdr:wsDr>
</file>

<file path=xl/theme/theme1.xml><?xml version="1.0" encoding="utf-8"?>
<a:theme xmlns:a="http://schemas.openxmlformats.org/drawingml/2006/main" name="Office テーマ">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xl/worksheets/_rels/sheet1.xml.rels><?xml version="1.0" encoding="UTF-8" standalone="yes"?>
<Relationships xmlns="http://schemas.openxmlformats.org/package/2006/relationships"><Relationship Id="rId117" Type="http://schemas.openxmlformats.org/officeDocument/2006/relationships/ctrlProp" Target="../ctrlProps/ctrlProp110.xml"/><Relationship Id="rId21" Type="http://schemas.openxmlformats.org/officeDocument/2006/relationships/ctrlProp" Target="../ctrlProps/ctrlProp14.xml"/><Relationship Id="rId42" Type="http://schemas.openxmlformats.org/officeDocument/2006/relationships/ctrlProp" Target="../ctrlProps/ctrlProp35.xml"/><Relationship Id="rId47" Type="http://schemas.openxmlformats.org/officeDocument/2006/relationships/ctrlProp" Target="../ctrlProps/ctrlProp40.xml"/><Relationship Id="rId63" Type="http://schemas.openxmlformats.org/officeDocument/2006/relationships/ctrlProp" Target="../ctrlProps/ctrlProp56.xml"/><Relationship Id="rId68" Type="http://schemas.openxmlformats.org/officeDocument/2006/relationships/ctrlProp" Target="../ctrlProps/ctrlProp61.xml"/><Relationship Id="rId84" Type="http://schemas.openxmlformats.org/officeDocument/2006/relationships/ctrlProp" Target="../ctrlProps/ctrlProp77.xml"/><Relationship Id="rId89" Type="http://schemas.openxmlformats.org/officeDocument/2006/relationships/ctrlProp" Target="../ctrlProps/ctrlProp82.xml"/><Relationship Id="rId112" Type="http://schemas.openxmlformats.org/officeDocument/2006/relationships/ctrlProp" Target="../ctrlProps/ctrlProp105.xml"/><Relationship Id="rId16" Type="http://schemas.openxmlformats.org/officeDocument/2006/relationships/ctrlProp" Target="../ctrlProps/ctrlProp9.xml"/><Relationship Id="rId107" Type="http://schemas.openxmlformats.org/officeDocument/2006/relationships/ctrlProp" Target="../ctrlProps/ctrlProp100.xml"/><Relationship Id="rId11" Type="http://schemas.openxmlformats.org/officeDocument/2006/relationships/ctrlProp" Target="../ctrlProps/ctrlProp4.xml"/><Relationship Id="rId32" Type="http://schemas.openxmlformats.org/officeDocument/2006/relationships/ctrlProp" Target="../ctrlProps/ctrlProp25.xml"/><Relationship Id="rId37" Type="http://schemas.openxmlformats.org/officeDocument/2006/relationships/ctrlProp" Target="../ctrlProps/ctrlProp30.xml"/><Relationship Id="rId53" Type="http://schemas.openxmlformats.org/officeDocument/2006/relationships/ctrlProp" Target="../ctrlProps/ctrlProp46.xml"/><Relationship Id="rId58" Type="http://schemas.openxmlformats.org/officeDocument/2006/relationships/ctrlProp" Target="../ctrlProps/ctrlProp51.xml"/><Relationship Id="rId74" Type="http://schemas.openxmlformats.org/officeDocument/2006/relationships/ctrlProp" Target="../ctrlProps/ctrlProp67.xml"/><Relationship Id="rId79" Type="http://schemas.openxmlformats.org/officeDocument/2006/relationships/ctrlProp" Target="../ctrlProps/ctrlProp72.xml"/><Relationship Id="rId102" Type="http://schemas.openxmlformats.org/officeDocument/2006/relationships/ctrlProp" Target="../ctrlProps/ctrlProp95.xml"/><Relationship Id="rId123" Type="http://schemas.openxmlformats.org/officeDocument/2006/relationships/ctrlProp" Target="../ctrlProps/ctrlProp116.xml"/><Relationship Id="rId128" Type="http://schemas.openxmlformats.org/officeDocument/2006/relationships/ctrlProp" Target="../ctrlProps/ctrlProp121.xml"/><Relationship Id="rId5" Type="http://schemas.openxmlformats.org/officeDocument/2006/relationships/drawing" Target="../drawings/drawing1.xml"/><Relationship Id="rId90" Type="http://schemas.openxmlformats.org/officeDocument/2006/relationships/ctrlProp" Target="../ctrlProps/ctrlProp83.xml"/><Relationship Id="rId95" Type="http://schemas.openxmlformats.org/officeDocument/2006/relationships/ctrlProp" Target="../ctrlProps/ctrlProp88.xml"/><Relationship Id="rId22" Type="http://schemas.openxmlformats.org/officeDocument/2006/relationships/ctrlProp" Target="../ctrlProps/ctrlProp15.xml"/><Relationship Id="rId27" Type="http://schemas.openxmlformats.org/officeDocument/2006/relationships/ctrlProp" Target="../ctrlProps/ctrlProp20.xml"/><Relationship Id="rId43" Type="http://schemas.openxmlformats.org/officeDocument/2006/relationships/ctrlProp" Target="../ctrlProps/ctrlProp36.xml"/><Relationship Id="rId48" Type="http://schemas.openxmlformats.org/officeDocument/2006/relationships/ctrlProp" Target="../ctrlProps/ctrlProp41.xml"/><Relationship Id="rId64" Type="http://schemas.openxmlformats.org/officeDocument/2006/relationships/ctrlProp" Target="../ctrlProps/ctrlProp57.xml"/><Relationship Id="rId69" Type="http://schemas.openxmlformats.org/officeDocument/2006/relationships/ctrlProp" Target="../ctrlProps/ctrlProp62.xml"/><Relationship Id="rId113" Type="http://schemas.openxmlformats.org/officeDocument/2006/relationships/ctrlProp" Target="../ctrlProps/ctrlProp106.xml"/><Relationship Id="rId118" Type="http://schemas.openxmlformats.org/officeDocument/2006/relationships/ctrlProp" Target="../ctrlProps/ctrlProp111.xml"/><Relationship Id="rId80" Type="http://schemas.openxmlformats.org/officeDocument/2006/relationships/ctrlProp" Target="../ctrlProps/ctrlProp73.xml"/><Relationship Id="rId85" Type="http://schemas.openxmlformats.org/officeDocument/2006/relationships/ctrlProp" Target="../ctrlProps/ctrlProp78.xml"/><Relationship Id="rId12" Type="http://schemas.openxmlformats.org/officeDocument/2006/relationships/ctrlProp" Target="../ctrlProps/ctrlProp5.xml"/><Relationship Id="rId17" Type="http://schemas.openxmlformats.org/officeDocument/2006/relationships/ctrlProp" Target="../ctrlProps/ctrlProp10.xml"/><Relationship Id="rId33" Type="http://schemas.openxmlformats.org/officeDocument/2006/relationships/ctrlProp" Target="../ctrlProps/ctrlProp26.xml"/><Relationship Id="rId38" Type="http://schemas.openxmlformats.org/officeDocument/2006/relationships/ctrlProp" Target="../ctrlProps/ctrlProp31.xml"/><Relationship Id="rId59" Type="http://schemas.openxmlformats.org/officeDocument/2006/relationships/ctrlProp" Target="../ctrlProps/ctrlProp52.xml"/><Relationship Id="rId103" Type="http://schemas.openxmlformats.org/officeDocument/2006/relationships/ctrlProp" Target="../ctrlProps/ctrlProp96.xml"/><Relationship Id="rId108" Type="http://schemas.openxmlformats.org/officeDocument/2006/relationships/ctrlProp" Target="../ctrlProps/ctrlProp101.xml"/><Relationship Id="rId124" Type="http://schemas.openxmlformats.org/officeDocument/2006/relationships/ctrlProp" Target="../ctrlProps/ctrlProp117.xml"/><Relationship Id="rId129" Type="http://schemas.openxmlformats.org/officeDocument/2006/relationships/ctrlProp" Target="../ctrlProps/ctrlProp122.xml"/><Relationship Id="rId54" Type="http://schemas.openxmlformats.org/officeDocument/2006/relationships/ctrlProp" Target="../ctrlProps/ctrlProp47.xml"/><Relationship Id="rId70" Type="http://schemas.openxmlformats.org/officeDocument/2006/relationships/ctrlProp" Target="../ctrlProps/ctrlProp63.xml"/><Relationship Id="rId75" Type="http://schemas.openxmlformats.org/officeDocument/2006/relationships/ctrlProp" Target="../ctrlProps/ctrlProp68.xml"/><Relationship Id="rId91" Type="http://schemas.openxmlformats.org/officeDocument/2006/relationships/ctrlProp" Target="../ctrlProps/ctrlProp84.xml"/><Relationship Id="rId96" Type="http://schemas.openxmlformats.org/officeDocument/2006/relationships/ctrlProp" Target="../ctrlProps/ctrlProp89.xml"/><Relationship Id="rId1" Type="http://schemas.openxmlformats.org/officeDocument/2006/relationships/hyperlink" Target="https://www.meti.go.jp/shingikai/mono_info_service/dgs5/pdf/004_s04_00.pdf" TargetMode="External"/><Relationship Id="rId6" Type="http://schemas.openxmlformats.org/officeDocument/2006/relationships/vmlDrawing" Target="../drawings/vmlDrawing1.vml"/><Relationship Id="rId23" Type="http://schemas.openxmlformats.org/officeDocument/2006/relationships/ctrlProp" Target="../ctrlProps/ctrlProp16.xml"/><Relationship Id="rId28" Type="http://schemas.openxmlformats.org/officeDocument/2006/relationships/ctrlProp" Target="../ctrlProps/ctrlProp21.xml"/><Relationship Id="rId49" Type="http://schemas.openxmlformats.org/officeDocument/2006/relationships/ctrlProp" Target="../ctrlProps/ctrlProp42.xml"/><Relationship Id="rId114" Type="http://schemas.openxmlformats.org/officeDocument/2006/relationships/ctrlProp" Target="../ctrlProps/ctrlProp107.xml"/><Relationship Id="rId119" Type="http://schemas.openxmlformats.org/officeDocument/2006/relationships/ctrlProp" Target="../ctrlProps/ctrlProp112.xml"/><Relationship Id="rId44" Type="http://schemas.openxmlformats.org/officeDocument/2006/relationships/ctrlProp" Target="../ctrlProps/ctrlProp37.xml"/><Relationship Id="rId60" Type="http://schemas.openxmlformats.org/officeDocument/2006/relationships/ctrlProp" Target="../ctrlProps/ctrlProp53.xml"/><Relationship Id="rId65" Type="http://schemas.openxmlformats.org/officeDocument/2006/relationships/ctrlProp" Target="../ctrlProps/ctrlProp58.xml"/><Relationship Id="rId81" Type="http://schemas.openxmlformats.org/officeDocument/2006/relationships/ctrlProp" Target="../ctrlProps/ctrlProp74.xml"/><Relationship Id="rId86" Type="http://schemas.openxmlformats.org/officeDocument/2006/relationships/ctrlProp" Target="../ctrlProps/ctrlProp79.xml"/><Relationship Id="rId13" Type="http://schemas.openxmlformats.org/officeDocument/2006/relationships/ctrlProp" Target="../ctrlProps/ctrlProp6.xml"/><Relationship Id="rId18" Type="http://schemas.openxmlformats.org/officeDocument/2006/relationships/ctrlProp" Target="../ctrlProps/ctrlProp11.xml"/><Relationship Id="rId39" Type="http://schemas.openxmlformats.org/officeDocument/2006/relationships/ctrlProp" Target="../ctrlProps/ctrlProp32.xml"/><Relationship Id="rId109" Type="http://schemas.openxmlformats.org/officeDocument/2006/relationships/ctrlProp" Target="../ctrlProps/ctrlProp102.xml"/><Relationship Id="rId34" Type="http://schemas.openxmlformats.org/officeDocument/2006/relationships/ctrlProp" Target="../ctrlProps/ctrlProp27.xml"/><Relationship Id="rId50" Type="http://schemas.openxmlformats.org/officeDocument/2006/relationships/ctrlProp" Target="../ctrlProps/ctrlProp43.xml"/><Relationship Id="rId55" Type="http://schemas.openxmlformats.org/officeDocument/2006/relationships/ctrlProp" Target="../ctrlProps/ctrlProp48.xml"/><Relationship Id="rId76" Type="http://schemas.openxmlformats.org/officeDocument/2006/relationships/ctrlProp" Target="../ctrlProps/ctrlProp69.xml"/><Relationship Id="rId97" Type="http://schemas.openxmlformats.org/officeDocument/2006/relationships/ctrlProp" Target="../ctrlProps/ctrlProp90.xml"/><Relationship Id="rId104" Type="http://schemas.openxmlformats.org/officeDocument/2006/relationships/ctrlProp" Target="../ctrlProps/ctrlProp97.xml"/><Relationship Id="rId120" Type="http://schemas.openxmlformats.org/officeDocument/2006/relationships/ctrlProp" Target="../ctrlProps/ctrlProp113.xml"/><Relationship Id="rId125" Type="http://schemas.openxmlformats.org/officeDocument/2006/relationships/ctrlProp" Target="../ctrlProps/ctrlProp118.xml"/><Relationship Id="rId7" Type="http://schemas.openxmlformats.org/officeDocument/2006/relationships/image" Target="../media/image1.png"/><Relationship Id="rId71" Type="http://schemas.openxmlformats.org/officeDocument/2006/relationships/ctrlProp" Target="../ctrlProps/ctrlProp64.xml"/><Relationship Id="rId92" Type="http://schemas.openxmlformats.org/officeDocument/2006/relationships/ctrlProp" Target="../ctrlProps/ctrlProp85.xml"/><Relationship Id="rId2" Type="http://schemas.openxmlformats.org/officeDocument/2006/relationships/hyperlink" Target="https://www.ipa.go.jp/jinzai/skill-standard/dss/about_dss-p.html" TargetMode="External"/><Relationship Id="rId29" Type="http://schemas.openxmlformats.org/officeDocument/2006/relationships/ctrlProp" Target="../ctrlProps/ctrlProp22.xml"/><Relationship Id="rId24" Type="http://schemas.openxmlformats.org/officeDocument/2006/relationships/ctrlProp" Target="../ctrlProps/ctrlProp17.xml"/><Relationship Id="rId40" Type="http://schemas.openxmlformats.org/officeDocument/2006/relationships/ctrlProp" Target="../ctrlProps/ctrlProp33.xml"/><Relationship Id="rId45" Type="http://schemas.openxmlformats.org/officeDocument/2006/relationships/ctrlProp" Target="../ctrlProps/ctrlProp38.xml"/><Relationship Id="rId66" Type="http://schemas.openxmlformats.org/officeDocument/2006/relationships/ctrlProp" Target="../ctrlProps/ctrlProp59.xml"/><Relationship Id="rId87" Type="http://schemas.openxmlformats.org/officeDocument/2006/relationships/ctrlProp" Target="../ctrlProps/ctrlProp80.xml"/><Relationship Id="rId110" Type="http://schemas.openxmlformats.org/officeDocument/2006/relationships/ctrlProp" Target="../ctrlProps/ctrlProp103.xml"/><Relationship Id="rId115" Type="http://schemas.openxmlformats.org/officeDocument/2006/relationships/ctrlProp" Target="../ctrlProps/ctrlProp108.xml"/><Relationship Id="rId61" Type="http://schemas.openxmlformats.org/officeDocument/2006/relationships/ctrlProp" Target="../ctrlProps/ctrlProp54.xml"/><Relationship Id="rId82" Type="http://schemas.openxmlformats.org/officeDocument/2006/relationships/ctrlProp" Target="../ctrlProps/ctrlProp75.xml"/><Relationship Id="rId19" Type="http://schemas.openxmlformats.org/officeDocument/2006/relationships/ctrlProp" Target="../ctrlProps/ctrlProp12.xml"/><Relationship Id="rId14" Type="http://schemas.openxmlformats.org/officeDocument/2006/relationships/ctrlProp" Target="../ctrlProps/ctrlProp7.xml"/><Relationship Id="rId30" Type="http://schemas.openxmlformats.org/officeDocument/2006/relationships/ctrlProp" Target="../ctrlProps/ctrlProp23.xml"/><Relationship Id="rId35" Type="http://schemas.openxmlformats.org/officeDocument/2006/relationships/ctrlProp" Target="../ctrlProps/ctrlProp28.xml"/><Relationship Id="rId56" Type="http://schemas.openxmlformats.org/officeDocument/2006/relationships/ctrlProp" Target="../ctrlProps/ctrlProp49.xml"/><Relationship Id="rId77" Type="http://schemas.openxmlformats.org/officeDocument/2006/relationships/ctrlProp" Target="../ctrlProps/ctrlProp70.xml"/><Relationship Id="rId100" Type="http://schemas.openxmlformats.org/officeDocument/2006/relationships/ctrlProp" Target="../ctrlProps/ctrlProp93.xml"/><Relationship Id="rId105" Type="http://schemas.openxmlformats.org/officeDocument/2006/relationships/ctrlProp" Target="../ctrlProps/ctrlProp98.xml"/><Relationship Id="rId126" Type="http://schemas.openxmlformats.org/officeDocument/2006/relationships/ctrlProp" Target="../ctrlProps/ctrlProp119.xml"/><Relationship Id="rId8" Type="http://schemas.openxmlformats.org/officeDocument/2006/relationships/ctrlProp" Target="../ctrlProps/ctrlProp1.xml"/><Relationship Id="rId51" Type="http://schemas.openxmlformats.org/officeDocument/2006/relationships/ctrlProp" Target="../ctrlProps/ctrlProp44.xml"/><Relationship Id="rId72" Type="http://schemas.openxmlformats.org/officeDocument/2006/relationships/ctrlProp" Target="../ctrlProps/ctrlProp65.xml"/><Relationship Id="rId93" Type="http://schemas.openxmlformats.org/officeDocument/2006/relationships/ctrlProp" Target="../ctrlProps/ctrlProp86.xml"/><Relationship Id="rId98" Type="http://schemas.openxmlformats.org/officeDocument/2006/relationships/ctrlProp" Target="../ctrlProps/ctrlProp91.xml"/><Relationship Id="rId121" Type="http://schemas.openxmlformats.org/officeDocument/2006/relationships/ctrlProp" Target="../ctrlProps/ctrlProp114.xml"/><Relationship Id="rId3" Type="http://schemas.openxmlformats.org/officeDocument/2006/relationships/hyperlink" Target="https://www.soumu.go.jp/main_content/000949907.pdf" TargetMode="External"/><Relationship Id="rId25" Type="http://schemas.openxmlformats.org/officeDocument/2006/relationships/ctrlProp" Target="../ctrlProps/ctrlProp18.xml"/><Relationship Id="rId46" Type="http://schemas.openxmlformats.org/officeDocument/2006/relationships/ctrlProp" Target="../ctrlProps/ctrlProp39.xml"/><Relationship Id="rId67" Type="http://schemas.openxmlformats.org/officeDocument/2006/relationships/ctrlProp" Target="../ctrlProps/ctrlProp60.xml"/><Relationship Id="rId116" Type="http://schemas.openxmlformats.org/officeDocument/2006/relationships/ctrlProp" Target="../ctrlProps/ctrlProp109.xml"/><Relationship Id="rId20" Type="http://schemas.openxmlformats.org/officeDocument/2006/relationships/ctrlProp" Target="../ctrlProps/ctrlProp13.xml"/><Relationship Id="rId41" Type="http://schemas.openxmlformats.org/officeDocument/2006/relationships/ctrlProp" Target="../ctrlProps/ctrlProp34.xml"/><Relationship Id="rId62" Type="http://schemas.openxmlformats.org/officeDocument/2006/relationships/ctrlProp" Target="../ctrlProps/ctrlProp55.xml"/><Relationship Id="rId83" Type="http://schemas.openxmlformats.org/officeDocument/2006/relationships/ctrlProp" Target="../ctrlProps/ctrlProp76.xml"/><Relationship Id="rId88" Type="http://schemas.openxmlformats.org/officeDocument/2006/relationships/ctrlProp" Target="../ctrlProps/ctrlProp81.xml"/><Relationship Id="rId111" Type="http://schemas.openxmlformats.org/officeDocument/2006/relationships/ctrlProp" Target="../ctrlProps/ctrlProp104.xml"/><Relationship Id="rId15" Type="http://schemas.openxmlformats.org/officeDocument/2006/relationships/ctrlProp" Target="../ctrlProps/ctrlProp8.xml"/><Relationship Id="rId36" Type="http://schemas.openxmlformats.org/officeDocument/2006/relationships/ctrlProp" Target="../ctrlProps/ctrlProp29.xml"/><Relationship Id="rId57" Type="http://schemas.openxmlformats.org/officeDocument/2006/relationships/ctrlProp" Target="../ctrlProps/ctrlProp50.xml"/><Relationship Id="rId106" Type="http://schemas.openxmlformats.org/officeDocument/2006/relationships/ctrlProp" Target="../ctrlProps/ctrlProp99.xml"/><Relationship Id="rId127" Type="http://schemas.openxmlformats.org/officeDocument/2006/relationships/ctrlProp" Target="../ctrlProps/ctrlProp120.xml"/><Relationship Id="rId10" Type="http://schemas.openxmlformats.org/officeDocument/2006/relationships/ctrlProp" Target="../ctrlProps/ctrlProp3.xml"/><Relationship Id="rId31" Type="http://schemas.openxmlformats.org/officeDocument/2006/relationships/ctrlProp" Target="../ctrlProps/ctrlProp24.xml"/><Relationship Id="rId52" Type="http://schemas.openxmlformats.org/officeDocument/2006/relationships/ctrlProp" Target="../ctrlProps/ctrlProp45.xml"/><Relationship Id="rId73" Type="http://schemas.openxmlformats.org/officeDocument/2006/relationships/ctrlProp" Target="../ctrlProps/ctrlProp66.xml"/><Relationship Id="rId78" Type="http://schemas.openxmlformats.org/officeDocument/2006/relationships/ctrlProp" Target="../ctrlProps/ctrlProp71.xml"/><Relationship Id="rId94" Type="http://schemas.openxmlformats.org/officeDocument/2006/relationships/ctrlProp" Target="../ctrlProps/ctrlProp87.xml"/><Relationship Id="rId99" Type="http://schemas.openxmlformats.org/officeDocument/2006/relationships/ctrlProp" Target="../ctrlProps/ctrlProp92.xml"/><Relationship Id="rId101" Type="http://schemas.openxmlformats.org/officeDocument/2006/relationships/ctrlProp" Target="../ctrlProps/ctrlProp94.xml"/><Relationship Id="rId122" Type="http://schemas.openxmlformats.org/officeDocument/2006/relationships/ctrlProp" Target="../ctrlProps/ctrlProp115.xml"/><Relationship Id="rId4" Type="http://schemas.openxmlformats.org/officeDocument/2006/relationships/printerSettings" Target="../printerSettings/printerSettings1.bin"/><Relationship Id="rId9" Type="http://schemas.openxmlformats.org/officeDocument/2006/relationships/ctrlProp" Target="../ctrlProps/ctrlProp2.xml"/><Relationship Id="rId26" Type="http://schemas.openxmlformats.org/officeDocument/2006/relationships/ctrlProp" Target="../ctrlProps/ctrlProp19.xml"/></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64D3D64-251D-4F5C-AB85-C456FDDB368D}">
  <sheetPr codeName="Sheet1">
    <tabColor rgb="FFFF0000"/>
  </sheetPr>
  <dimension ref="A1:AF246"/>
  <sheetViews>
    <sheetView showGridLines="0" showRowColHeaders="0" tabSelected="1" showRuler="0" showWhiteSpace="0" topLeftCell="A217" zoomScale="90" zoomScaleNormal="90" zoomScaleSheetLayoutView="100" workbookViewId="0">
      <selection activeCell="AA90" sqref="AA90"/>
    </sheetView>
  </sheetViews>
  <sheetFormatPr defaultRowHeight="15.75" x14ac:dyDescent="0.25"/>
  <cols>
    <col min="1" max="1" width="10.109375" customWidth="1"/>
    <col min="2" max="3" width="2.6640625" customWidth="1"/>
    <col min="4" max="4" width="2.6640625" style="1" customWidth="1"/>
    <col min="5" max="61" width="2.6640625" customWidth="1"/>
  </cols>
  <sheetData>
    <row r="1" spans="1:32" ht="71.099999999999994" customHeight="1" x14ac:dyDescent="0.25">
      <c r="A1" s="1"/>
    </row>
    <row r="2" spans="1:32" ht="17.100000000000001" customHeight="1" x14ac:dyDescent="0.25">
      <c r="B2" s="4"/>
      <c r="C2" s="4"/>
      <c r="D2" s="5"/>
      <c r="E2" s="4"/>
      <c r="F2" s="4"/>
      <c r="G2" s="4"/>
      <c r="H2" s="4"/>
      <c r="I2" s="4"/>
      <c r="J2" s="4"/>
      <c r="K2" s="4"/>
      <c r="L2" s="4"/>
      <c r="M2" s="4"/>
      <c r="N2" s="4"/>
      <c r="O2" s="4"/>
      <c r="P2" s="4"/>
      <c r="Q2" s="4"/>
      <c r="R2" s="4"/>
      <c r="S2" s="4"/>
      <c r="T2" s="4"/>
      <c r="U2" s="4"/>
      <c r="V2" s="4"/>
      <c r="W2" s="4"/>
      <c r="X2" s="4"/>
      <c r="Y2" s="4"/>
      <c r="Z2" s="4"/>
      <c r="AA2" s="4"/>
      <c r="AB2" s="4"/>
      <c r="AC2" s="4"/>
      <c r="AD2" s="4"/>
      <c r="AE2" s="4"/>
      <c r="AF2" s="4"/>
    </row>
    <row r="3" spans="1:32" ht="17.100000000000001" customHeight="1" x14ac:dyDescent="0.25">
      <c r="B3" s="4"/>
      <c r="C3" s="4"/>
      <c r="D3" s="11"/>
      <c r="E3" s="10" t="s">
        <v>0</v>
      </c>
      <c r="F3" s="4"/>
      <c r="G3" s="4"/>
      <c r="H3" s="4"/>
      <c r="I3" s="4"/>
      <c r="J3" s="4"/>
      <c r="K3" s="4"/>
      <c r="L3" s="4"/>
      <c r="M3" s="4"/>
      <c r="N3" s="4"/>
      <c r="O3" s="4"/>
      <c r="P3" s="4"/>
      <c r="Q3" s="4"/>
      <c r="R3" s="4"/>
      <c r="S3" s="4"/>
      <c r="T3" s="4"/>
      <c r="U3" s="4"/>
      <c r="V3" s="4"/>
      <c r="W3" s="4"/>
      <c r="X3" s="4"/>
      <c r="Y3" s="4"/>
      <c r="Z3" s="4"/>
      <c r="AA3" s="4"/>
      <c r="AB3" s="4"/>
      <c r="AC3" s="4"/>
      <c r="AD3" s="4"/>
      <c r="AE3" s="4"/>
      <c r="AF3" s="4"/>
    </row>
    <row r="4" spans="1:32" ht="17.100000000000001" customHeight="1" x14ac:dyDescent="0.25">
      <c r="B4" s="4"/>
      <c r="C4" s="4"/>
      <c r="D4" s="5"/>
      <c r="E4" s="4"/>
      <c r="F4" s="6"/>
      <c r="G4" s="6"/>
      <c r="H4" s="6" t="s">
        <v>1</v>
      </c>
      <c r="I4" s="4"/>
      <c r="J4" s="4"/>
      <c r="K4" s="4"/>
      <c r="L4" s="4"/>
      <c r="M4" s="4"/>
      <c r="N4" s="6"/>
      <c r="O4" s="4"/>
      <c r="P4" s="6"/>
      <c r="Q4" s="6"/>
      <c r="R4" s="6"/>
      <c r="S4" s="4"/>
      <c r="T4" s="4"/>
      <c r="U4" s="4"/>
      <c r="V4" s="4"/>
      <c r="W4" s="4"/>
      <c r="X4" s="4"/>
      <c r="Y4" s="4"/>
      <c r="Z4" s="4"/>
      <c r="AA4" s="4"/>
      <c r="AB4" s="4"/>
      <c r="AC4" s="4"/>
      <c r="AD4" s="4"/>
      <c r="AE4" s="4"/>
      <c r="AF4" s="4"/>
    </row>
    <row r="5" spans="1:32" ht="17.100000000000001" customHeight="1" x14ac:dyDescent="0.25">
      <c r="B5" s="4"/>
      <c r="C5" s="4"/>
      <c r="D5" s="5"/>
      <c r="E5" s="4"/>
      <c r="F5" s="6"/>
      <c r="G5" s="6"/>
      <c r="H5" s="16" t="s">
        <v>264</v>
      </c>
      <c r="I5" s="4"/>
      <c r="J5" s="4"/>
      <c r="K5" s="4"/>
      <c r="L5" s="4"/>
      <c r="M5" s="4"/>
      <c r="N5" s="6"/>
      <c r="O5" s="4"/>
      <c r="P5" s="6"/>
      <c r="Q5" s="6"/>
      <c r="R5" s="6"/>
      <c r="S5" s="4"/>
      <c r="T5" s="4"/>
      <c r="U5" s="4"/>
      <c r="V5" s="4"/>
      <c r="W5" s="4"/>
      <c r="X5" s="4"/>
      <c r="Y5" s="4"/>
      <c r="Z5" s="4"/>
      <c r="AA5" s="4"/>
      <c r="AB5" s="4"/>
      <c r="AC5" s="4"/>
      <c r="AD5" s="4"/>
      <c r="AE5" s="4"/>
      <c r="AF5" s="4"/>
    </row>
    <row r="6" spans="1:32" ht="17.100000000000001" customHeight="1" x14ac:dyDescent="0.25">
      <c r="B6" s="4"/>
      <c r="C6" s="4"/>
      <c r="D6" s="5"/>
      <c r="E6" s="4"/>
      <c r="F6" s="6"/>
      <c r="G6" s="6"/>
      <c r="H6" s="16" t="s">
        <v>265</v>
      </c>
      <c r="I6" s="4"/>
      <c r="J6" s="4"/>
      <c r="K6" s="4"/>
      <c r="L6" s="4"/>
      <c r="M6" s="4"/>
      <c r="N6" s="6"/>
      <c r="O6" s="4"/>
      <c r="P6" s="6"/>
      <c r="Q6" s="6"/>
      <c r="R6" s="6"/>
      <c r="S6" s="4"/>
      <c r="T6" s="4"/>
      <c r="U6" s="4"/>
      <c r="V6" s="4"/>
      <c r="W6" s="4"/>
      <c r="X6" s="4"/>
      <c r="Y6" s="4"/>
      <c r="Z6" s="4"/>
      <c r="AA6" s="4"/>
      <c r="AB6" s="4"/>
      <c r="AC6" s="4"/>
      <c r="AD6" s="4"/>
      <c r="AE6" s="4"/>
      <c r="AF6" s="4"/>
    </row>
    <row r="7" spans="1:32" ht="17.100000000000001" customHeight="1" x14ac:dyDescent="0.25">
      <c r="B7" s="4"/>
      <c r="C7" s="4"/>
      <c r="D7" s="5"/>
      <c r="E7" s="4"/>
      <c r="F7" s="4"/>
      <c r="G7" s="4"/>
      <c r="H7" s="4"/>
      <c r="I7" s="4"/>
      <c r="J7" s="4"/>
      <c r="K7" s="4"/>
      <c r="L7" s="4"/>
      <c r="M7" s="4"/>
      <c r="N7" s="4"/>
      <c r="O7" s="4"/>
      <c r="P7" s="4"/>
      <c r="Q7" s="4"/>
      <c r="R7" s="4"/>
      <c r="S7" s="4"/>
      <c r="T7" s="4"/>
      <c r="U7" s="4"/>
      <c r="V7" s="4"/>
      <c r="W7" s="4"/>
      <c r="X7" s="4"/>
      <c r="Y7" s="4"/>
      <c r="Z7" s="4"/>
      <c r="AA7" s="4"/>
      <c r="AB7" s="4"/>
      <c r="AC7" s="4"/>
      <c r="AD7" s="4"/>
      <c r="AE7" s="4"/>
      <c r="AF7" s="4"/>
    </row>
    <row r="8" spans="1:32" ht="17.100000000000001" customHeight="1" x14ac:dyDescent="0.25">
      <c r="B8" s="4"/>
      <c r="C8" s="4"/>
      <c r="D8" s="2">
        <v>1</v>
      </c>
      <c r="E8" s="3" t="s">
        <v>2</v>
      </c>
      <c r="F8" s="22"/>
      <c r="G8" s="22"/>
      <c r="H8" s="22"/>
      <c r="I8" s="22"/>
      <c r="J8" s="22"/>
      <c r="K8" s="22"/>
      <c r="L8" s="22"/>
      <c r="M8" s="22"/>
      <c r="N8" s="22"/>
      <c r="O8" s="22"/>
      <c r="P8" s="22"/>
      <c r="Q8" s="22"/>
      <c r="R8" s="22"/>
      <c r="S8" s="22"/>
      <c r="T8" s="22"/>
      <c r="U8" s="22"/>
      <c r="V8" s="22"/>
      <c r="W8" s="22"/>
      <c r="X8" s="22"/>
      <c r="Y8" s="22"/>
      <c r="Z8" s="22"/>
      <c r="AA8" s="22"/>
      <c r="AB8" s="4"/>
      <c r="AC8" s="4"/>
      <c r="AD8" s="4"/>
      <c r="AE8" s="4"/>
      <c r="AF8" s="4"/>
    </row>
    <row r="9" spans="1:32" ht="17.100000000000001" customHeight="1" x14ac:dyDescent="0.25">
      <c r="B9" s="4"/>
      <c r="C9" s="4"/>
      <c r="D9" s="29"/>
      <c r="E9" s="108"/>
      <c r="F9" s="109"/>
      <c r="G9" s="109"/>
      <c r="H9" s="109"/>
      <c r="I9" s="109"/>
      <c r="J9" s="109"/>
      <c r="K9" s="109"/>
      <c r="L9" s="110"/>
      <c r="M9" s="22"/>
      <c r="N9" s="22"/>
      <c r="O9" s="22"/>
      <c r="P9" s="22"/>
      <c r="Q9" s="22"/>
      <c r="R9" s="22"/>
      <c r="S9" s="22"/>
      <c r="T9" s="22"/>
      <c r="U9" s="22"/>
      <c r="V9" s="22"/>
      <c r="W9" s="22"/>
      <c r="X9" s="22"/>
      <c r="Y9" s="22"/>
      <c r="Z9" s="22"/>
      <c r="AA9" s="22"/>
      <c r="AB9" s="4"/>
      <c r="AC9" s="4"/>
      <c r="AD9" s="4"/>
      <c r="AE9" s="4"/>
      <c r="AF9" s="4"/>
    </row>
    <row r="10" spans="1:32" ht="17.100000000000001" customHeight="1" x14ac:dyDescent="0.25">
      <c r="B10" s="4"/>
      <c r="C10" s="4"/>
      <c r="D10" s="29"/>
      <c r="E10" s="22"/>
      <c r="F10" s="22"/>
      <c r="G10" s="22"/>
      <c r="H10" s="22"/>
      <c r="I10" s="22"/>
      <c r="J10" s="22"/>
      <c r="K10" s="22"/>
      <c r="L10" s="22"/>
      <c r="M10" s="22"/>
      <c r="N10" s="22"/>
      <c r="O10" s="22"/>
      <c r="P10" s="22"/>
      <c r="Q10" s="22"/>
      <c r="R10" s="22"/>
      <c r="S10" s="22"/>
      <c r="T10" s="22"/>
      <c r="U10" s="22"/>
      <c r="V10" s="22"/>
      <c r="W10" s="22"/>
      <c r="X10" s="22"/>
      <c r="Y10" s="22"/>
      <c r="Z10" s="22"/>
      <c r="AA10" s="22"/>
      <c r="AB10" s="4"/>
      <c r="AC10" s="4"/>
      <c r="AD10" s="4"/>
      <c r="AE10" s="4"/>
      <c r="AF10" s="4"/>
    </row>
    <row r="11" spans="1:32" ht="17.100000000000001" customHeight="1" x14ac:dyDescent="0.25">
      <c r="B11" s="4"/>
      <c r="C11" s="4"/>
      <c r="D11" s="2">
        <v>2</v>
      </c>
      <c r="E11" s="3" t="s">
        <v>3</v>
      </c>
      <c r="F11" s="22"/>
      <c r="G11" s="22"/>
      <c r="H11" s="22"/>
      <c r="I11" s="22"/>
      <c r="J11" s="22"/>
      <c r="K11" s="22"/>
      <c r="L11" s="22"/>
      <c r="M11" s="22"/>
      <c r="N11" s="22"/>
      <c r="O11" s="22"/>
      <c r="P11" s="22"/>
      <c r="Q11" s="22"/>
      <c r="R11" s="22"/>
      <c r="S11" s="22"/>
      <c r="T11" s="22"/>
      <c r="U11" s="22"/>
      <c r="V11" s="22"/>
      <c r="W11" s="22"/>
      <c r="X11" s="22"/>
      <c r="Y11" s="22"/>
      <c r="Z11" s="22"/>
      <c r="AA11" s="22"/>
      <c r="AB11" s="4"/>
      <c r="AC11" s="4"/>
      <c r="AD11" s="4"/>
      <c r="AE11" s="4"/>
      <c r="AF11" s="4"/>
    </row>
    <row r="12" spans="1:32" ht="17.100000000000001" customHeight="1" x14ac:dyDescent="0.25">
      <c r="B12" s="4"/>
      <c r="C12" s="4"/>
      <c r="D12" s="29"/>
      <c r="E12" s="108"/>
      <c r="F12" s="109"/>
      <c r="G12" s="109"/>
      <c r="H12" s="109"/>
      <c r="I12" s="109"/>
      <c r="J12" s="109"/>
      <c r="K12" s="109"/>
      <c r="L12" s="110"/>
      <c r="M12" s="22"/>
      <c r="N12" s="22"/>
      <c r="O12" s="22"/>
      <c r="P12" s="22"/>
      <c r="Q12" s="22"/>
      <c r="R12" s="22"/>
      <c r="S12" s="22"/>
      <c r="T12" s="22"/>
      <c r="U12" s="22"/>
      <c r="V12" s="22"/>
      <c r="W12" s="22"/>
      <c r="X12" s="22"/>
      <c r="Y12" s="22"/>
      <c r="Z12" s="22"/>
      <c r="AA12" s="22"/>
      <c r="AB12" s="4"/>
      <c r="AC12" s="4"/>
      <c r="AD12" s="4"/>
      <c r="AE12" s="4"/>
      <c r="AF12" s="4"/>
    </row>
    <row r="13" spans="1:32" ht="17.100000000000001" customHeight="1" x14ac:dyDescent="0.25">
      <c r="A13" s="1"/>
      <c r="B13" s="4"/>
      <c r="C13" s="4"/>
      <c r="D13" s="29"/>
      <c r="E13" s="22"/>
      <c r="F13" s="22"/>
      <c r="G13" s="22"/>
      <c r="H13" s="22"/>
      <c r="I13" s="22"/>
      <c r="J13" s="22"/>
      <c r="K13" s="22"/>
      <c r="L13" s="22"/>
      <c r="M13" s="22"/>
      <c r="N13" s="22"/>
      <c r="O13" s="22"/>
      <c r="P13" s="22"/>
      <c r="Q13" s="22"/>
      <c r="R13" s="22"/>
      <c r="S13" s="22"/>
      <c r="T13" s="22"/>
      <c r="U13" s="22"/>
      <c r="V13" s="22"/>
      <c r="W13" s="22"/>
      <c r="X13" s="22"/>
      <c r="Y13" s="22"/>
      <c r="Z13" s="22"/>
      <c r="AA13" s="22"/>
      <c r="AB13" s="4"/>
      <c r="AC13" s="4"/>
      <c r="AD13" s="4"/>
      <c r="AE13" s="4"/>
      <c r="AF13" s="4"/>
    </row>
    <row r="14" spans="1:32" ht="17.100000000000001" customHeight="1" x14ac:dyDescent="0.25">
      <c r="A14" s="1"/>
      <c r="B14" s="4"/>
      <c r="C14" s="4"/>
      <c r="D14" s="29">
        <v>3</v>
      </c>
      <c r="E14" s="22" t="s">
        <v>126</v>
      </c>
      <c r="F14" s="22"/>
      <c r="G14" s="22"/>
      <c r="H14" s="22"/>
      <c r="I14" s="22"/>
      <c r="J14" s="22"/>
      <c r="K14" s="22"/>
      <c r="L14" s="22"/>
      <c r="M14" s="22"/>
      <c r="N14" s="22"/>
      <c r="O14" s="22"/>
      <c r="P14" s="22"/>
      <c r="Q14" s="22"/>
      <c r="R14" s="22"/>
      <c r="S14" s="22"/>
      <c r="T14" s="22"/>
      <c r="U14" s="22"/>
      <c r="V14" s="22"/>
      <c r="W14" s="22"/>
      <c r="X14" s="22"/>
      <c r="Y14" s="22"/>
      <c r="Z14" s="22"/>
      <c r="AA14" s="22"/>
      <c r="AB14" s="4"/>
      <c r="AC14" s="4"/>
      <c r="AD14" s="4"/>
      <c r="AE14" s="4"/>
      <c r="AF14" s="4"/>
    </row>
    <row r="15" spans="1:32" ht="17.100000000000001" customHeight="1" x14ac:dyDescent="0.25">
      <c r="A15" s="1"/>
      <c r="B15" s="4"/>
      <c r="C15" s="4"/>
      <c r="D15" s="29"/>
      <c r="E15" s="108"/>
      <c r="F15" s="109"/>
      <c r="G15" s="109"/>
      <c r="H15" s="109"/>
      <c r="I15" s="109"/>
      <c r="J15" s="109"/>
      <c r="K15" s="109"/>
      <c r="L15" s="110"/>
      <c r="M15" s="22"/>
      <c r="N15" s="22"/>
      <c r="O15" s="22"/>
      <c r="P15" s="22"/>
      <c r="Q15" s="22"/>
      <c r="R15" s="22"/>
      <c r="S15" s="22"/>
      <c r="T15" s="22"/>
      <c r="U15" s="22"/>
      <c r="V15" s="22"/>
      <c r="W15" s="22"/>
      <c r="X15" s="22"/>
      <c r="Y15" s="22"/>
      <c r="Z15" s="22"/>
      <c r="AA15" s="22"/>
      <c r="AB15" s="4"/>
      <c r="AC15" s="4"/>
      <c r="AD15" s="4"/>
      <c r="AE15" s="4"/>
      <c r="AF15" s="4"/>
    </row>
    <row r="16" spans="1:32" ht="17.100000000000001" customHeight="1" x14ac:dyDescent="0.25">
      <c r="B16" s="4"/>
      <c r="C16" s="4"/>
      <c r="D16" s="29"/>
      <c r="E16" s="22"/>
      <c r="F16" s="22"/>
      <c r="G16" s="22"/>
      <c r="H16" s="22"/>
      <c r="I16" s="22"/>
      <c r="J16" s="22"/>
      <c r="K16" s="22"/>
      <c r="L16" s="22"/>
      <c r="M16" s="22"/>
      <c r="N16" s="22"/>
      <c r="O16" s="22"/>
      <c r="P16" s="22"/>
      <c r="Q16" s="22"/>
      <c r="R16" s="22"/>
      <c r="S16" s="22"/>
      <c r="T16" s="22"/>
      <c r="U16" s="22"/>
      <c r="V16" s="22"/>
      <c r="W16" s="22"/>
      <c r="X16" s="22"/>
      <c r="Y16" s="22"/>
      <c r="Z16" s="22"/>
      <c r="AA16" s="22"/>
      <c r="AB16" s="4"/>
      <c r="AC16" s="4"/>
      <c r="AD16" s="4"/>
      <c r="AE16" s="4"/>
      <c r="AF16" s="4"/>
    </row>
    <row r="17" spans="2:32" ht="17.100000000000001" customHeight="1" x14ac:dyDescent="0.25">
      <c r="B17" s="4"/>
      <c r="C17" s="4"/>
      <c r="D17" s="29">
        <v>4</v>
      </c>
      <c r="E17" s="22" t="s">
        <v>263</v>
      </c>
      <c r="F17" s="22"/>
      <c r="G17" s="22"/>
      <c r="H17" s="22"/>
      <c r="I17" s="22"/>
      <c r="J17" s="22"/>
      <c r="K17" s="22"/>
      <c r="L17" s="22"/>
      <c r="M17" s="22"/>
      <c r="N17" s="22"/>
      <c r="O17" s="22"/>
      <c r="P17" s="22"/>
      <c r="Q17" s="22"/>
      <c r="R17" s="22"/>
      <c r="S17" s="22"/>
      <c r="T17" s="22"/>
      <c r="U17" s="22"/>
      <c r="V17" s="22"/>
      <c r="W17" s="22"/>
      <c r="X17" s="22"/>
      <c r="Y17" s="22"/>
      <c r="Z17" s="22"/>
      <c r="AA17" s="22"/>
      <c r="AB17" s="4"/>
      <c r="AC17" s="4"/>
      <c r="AD17" s="4"/>
      <c r="AE17" s="4"/>
      <c r="AF17" s="4"/>
    </row>
    <row r="18" spans="2:32" ht="17.100000000000001" customHeight="1" x14ac:dyDescent="0.25">
      <c r="B18" s="4"/>
      <c r="C18" s="4"/>
      <c r="D18" s="29"/>
      <c r="E18" s="108"/>
      <c r="F18" s="109"/>
      <c r="G18" s="109"/>
      <c r="H18" s="109"/>
      <c r="I18" s="109"/>
      <c r="J18" s="109"/>
      <c r="K18" s="109"/>
      <c r="L18" s="110"/>
      <c r="M18" s="22"/>
      <c r="N18" s="22"/>
      <c r="O18" s="22"/>
      <c r="P18" s="22"/>
      <c r="Q18" s="22"/>
      <c r="R18" s="22"/>
      <c r="S18" s="22"/>
      <c r="T18" s="22"/>
      <c r="U18" s="22"/>
      <c r="V18" s="22"/>
      <c r="W18" s="22"/>
      <c r="X18" s="22"/>
      <c r="Y18" s="22"/>
      <c r="Z18" s="22"/>
      <c r="AA18" s="22"/>
      <c r="AB18" s="4"/>
      <c r="AC18" s="4"/>
      <c r="AD18" s="4"/>
      <c r="AE18" s="4"/>
      <c r="AF18" s="4"/>
    </row>
    <row r="19" spans="2:32" ht="17.100000000000001" customHeight="1" x14ac:dyDescent="0.25">
      <c r="B19" s="4"/>
      <c r="C19" s="4"/>
      <c r="D19" s="29"/>
      <c r="E19" s="22"/>
      <c r="F19" s="22"/>
      <c r="G19" s="22"/>
      <c r="H19" s="22"/>
      <c r="I19" s="22"/>
      <c r="J19" s="22"/>
      <c r="K19" s="22"/>
      <c r="L19" s="22"/>
      <c r="M19" s="22"/>
      <c r="N19" s="22"/>
      <c r="O19" s="22"/>
      <c r="P19" s="22"/>
      <c r="Q19" s="22"/>
      <c r="R19" s="22"/>
      <c r="S19" s="22"/>
      <c r="T19" s="22"/>
      <c r="U19" s="22"/>
      <c r="V19" s="22"/>
      <c r="W19" s="22"/>
      <c r="X19" s="22"/>
      <c r="Y19" s="22"/>
      <c r="Z19" s="22"/>
      <c r="AA19" s="22"/>
      <c r="AB19" s="4"/>
      <c r="AC19" s="4"/>
      <c r="AD19" s="4"/>
      <c r="AE19" s="4"/>
      <c r="AF19" s="4"/>
    </row>
    <row r="20" spans="2:32" ht="17.100000000000001" customHeight="1" x14ac:dyDescent="0.25">
      <c r="B20" s="4"/>
      <c r="C20" s="4"/>
      <c r="D20" s="29">
        <v>5</v>
      </c>
      <c r="E20" s="22" t="s">
        <v>6</v>
      </c>
      <c r="F20" s="22"/>
      <c r="G20" s="22"/>
      <c r="H20" s="22"/>
      <c r="I20" s="22"/>
      <c r="J20" s="22"/>
      <c r="K20" s="22"/>
      <c r="L20" s="22"/>
      <c r="M20" s="22"/>
      <c r="N20" s="22"/>
      <c r="O20" s="22"/>
      <c r="P20" s="22"/>
      <c r="Q20" s="22"/>
      <c r="R20" s="22"/>
      <c r="S20" s="22"/>
      <c r="T20" s="22"/>
      <c r="U20" s="22"/>
      <c r="V20" s="22"/>
      <c r="W20" s="22"/>
      <c r="X20" s="22"/>
      <c r="Y20" s="22"/>
      <c r="Z20" s="22"/>
      <c r="AA20" s="22"/>
      <c r="AB20" s="4"/>
      <c r="AC20" s="4"/>
      <c r="AD20" s="4"/>
      <c r="AE20" s="4"/>
      <c r="AF20" s="4"/>
    </row>
    <row r="21" spans="2:32" ht="17.100000000000001" customHeight="1" x14ac:dyDescent="0.25">
      <c r="B21" s="4"/>
      <c r="C21" s="4"/>
      <c r="D21" s="29"/>
      <c r="E21" s="108"/>
      <c r="F21" s="109"/>
      <c r="G21" s="109"/>
      <c r="H21" s="109"/>
      <c r="I21" s="109"/>
      <c r="J21" s="109"/>
      <c r="K21" s="109"/>
      <c r="L21" s="110"/>
      <c r="M21" s="22"/>
      <c r="N21" s="22"/>
      <c r="O21" s="22"/>
      <c r="P21" s="22"/>
      <c r="Q21" s="22"/>
      <c r="R21" s="22"/>
      <c r="S21" s="22"/>
      <c r="T21" s="22"/>
      <c r="U21" s="22"/>
      <c r="V21" s="22"/>
      <c r="W21" s="22"/>
      <c r="X21" s="22"/>
      <c r="Y21" s="22"/>
      <c r="Z21" s="22"/>
      <c r="AA21" s="22"/>
      <c r="AB21" s="4"/>
      <c r="AC21" s="4"/>
      <c r="AD21" s="4"/>
      <c r="AE21" s="4"/>
      <c r="AF21" s="4"/>
    </row>
    <row r="22" spans="2:32" ht="17.100000000000001" customHeight="1" x14ac:dyDescent="0.25">
      <c r="B22" s="4"/>
      <c r="C22" s="4"/>
      <c r="D22" s="29"/>
      <c r="E22" s="22"/>
      <c r="F22" s="22"/>
      <c r="G22" s="22"/>
      <c r="H22" s="22"/>
      <c r="I22" s="22"/>
      <c r="J22" s="22"/>
      <c r="K22" s="22"/>
      <c r="L22" s="22"/>
      <c r="M22" s="22"/>
      <c r="N22" s="22"/>
      <c r="O22" s="22"/>
      <c r="P22" s="22"/>
      <c r="Q22" s="22"/>
      <c r="R22" s="22"/>
      <c r="S22" s="22"/>
      <c r="T22" s="22"/>
      <c r="U22" s="22"/>
      <c r="V22" s="22"/>
      <c r="W22" s="22"/>
      <c r="X22" s="22"/>
      <c r="Y22" s="22"/>
      <c r="Z22" s="22"/>
      <c r="AA22" s="22"/>
      <c r="AB22" s="4"/>
      <c r="AC22" s="4"/>
      <c r="AD22" s="4"/>
      <c r="AE22" s="4"/>
      <c r="AF22" s="4"/>
    </row>
    <row r="23" spans="2:32" ht="17.100000000000001" customHeight="1" x14ac:dyDescent="0.25">
      <c r="B23" s="4"/>
      <c r="C23" s="4"/>
      <c r="D23" s="29">
        <v>6</v>
      </c>
      <c r="E23" s="22" t="s">
        <v>7</v>
      </c>
      <c r="F23" s="22"/>
      <c r="G23" s="22"/>
      <c r="H23" s="22"/>
      <c r="I23" s="22"/>
      <c r="J23" s="22"/>
      <c r="K23" s="22"/>
      <c r="L23" s="22"/>
      <c r="M23" s="22"/>
      <c r="N23" s="22"/>
      <c r="O23" s="22"/>
      <c r="P23" s="22"/>
      <c r="Q23" s="22"/>
      <c r="R23" s="22"/>
      <c r="S23" s="22"/>
      <c r="T23" s="22"/>
      <c r="U23" s="22"/>
      <c r="V23" s="22"/>
      <c r="W23" s="22"/>
      <c r="X23" s="22"/>
      <c r="Y23" s="22"/>
      <c r="Z23" s="22"/>
      <c r="AA23" s="22"/>
      <c r="AB23" s="4"/>
      <c r="AC23" s="4"/>
      <c r="AD23" s="4"/>
      <c r="AE23" s="4"/>
      <c r="AF23" s="4"/>
    </row>
    <row r="24" spans="2:32" ht="17.100000000000001" customHeight="1" x14ac:dyDescent="0.25">
      <c r="B24" s="4"/>
      <c r="C24" s="4"/>
      <c r="D24" s="29"/>
      <c r="E24" s="108"/>
      <c r="F24" s="109"/>
      <c r="G24" s="109"/>
      <c r="H24" s="109"/>
      <c r="I24" s="109"/>
      <c r="J24" s="109"/>
      <c r="K24" s="109"/>
      <c r="L24" s="110"/>
      <c r="M24" s="22"/>
      <c r="N24" s="22"/>
      <c r="O24" s="22"/>
      <c r="P24" s="22"/>
      <c r="Q24" s="22"/>
      <c r="R24" s="22"/>
      <c r="S24" s="22"/>
      <c r="T24" s="22"/>
      <c r="U24" s="22"/>
      <c r="V24" s="22"/>
      <c r="W24" s="22"/>
      <c r="X24" s="22"/>
      <c r="Y24" s="22"/>
      <c r="Z24" s="22"/>
      <c r="AA24" s="22"/>
      <c r="AB24" s="4"/>
      <c r="AC24" s="4"/>
      <c r="AD24" s="4"/>
      <c r="AE24" s="4"/>
      <c r="AF24" s="4"/>
    </row>
    <row r="25" spans="2:32" ht="17.100000000000001" customHeight="1" x14ac:dyDescent="0.25">
      <c r="B25" s="4"/>
      <c r="C25" s="4"/>
      <c r="D25" s="29"/>
      <c r="E25" s="22"/>
      <c r="F25" s="22"/>
      <c r="G25" s="22"/>
      <c r="H25" s="22"/>
      <c r="I25" s="22"/>
      <c r="J25" s="22"/>
      <c r="K25" s="22"/>
      <c r="L25" s="22"/>
      <c r="M25" s="22"/>
      <c r="N25" s="22"/>
      <c r="O25" s="22"/>
      <c r="P25" s="22"/>
      <c r="Q25" s="22"/>
      <c r="R25" s="22"/>
      <c r="S25" s="22"/>
      <c r="T25" s="22"/>
      <c r="U25" s="22"/>
      <c r="V25" s="22"/>
      <c r="W25" s="22"/>
      <c r="X25" s="22"/>
      <c r="Y25" s="22"/>
      <c r="Z25" s="22"/>
      <c r="AA25" s="22"/>
      <c r="AB25" s="4"/>
      <c r="AC25" s="4"/>
      <c r="AD25" s="4"/>
      <c r="AE25" s="4"/>
      <c r="AF25" s="4"/>
    </row>
    <row r="26" spans="2:32" ht="17.100000000000001" customHeight="1" x14ac:dyDescent="0.25">
      <c r="B26" s="4"/>
      <c r="C26" s="4"/>
      <c r="D26" s="29">
        <v>7</v>
      </c>
      <c r="E26" s="22" t="s">
        <v>8</v>
      </c>
      <c r="F26" s="22"/>
      <c r="G26" s="22"/>
      <c r="H26" s="22"/>
      <c r="I26" s="22"/>
      <c r="J26" s="22"/>
      <c r="K26" s="22"/>
      <c r="L26" s="22"/>
      <c r="M26" s="22"/>
      <c r="N26" s="22"/>
      <c r="O26" s="22"/>
      <c r="P26" s="22"/>
      <c r="Q26" s="22"/>
      <c r="R26" s="22"/>
      <c r="S26" s="22"/>
      <c r="T26" s="22"/>
      <c r="U26" s="22"/>
      <c r="V26" s="22"/>
      <c r="W26" s="22"/>
      <c r="X26" s="22"/>
      <c r="Y26" s="22"/>
      <c r="Z26" s="22"/>
      <c r="AA26" s="22"/>
      <c r="AB26" s="4"/>
      <c r="AC26" s="4"/>
      <c r="AD26" s="4"/>
      <c r="AE26" s="4"/>
      <c r="AF26" s="4"/>
    </row>
    <row r="27" spans="2:32" ht="17.100000000000001" customHeight="1" x14ac:dyDescent="0.25">
      <c r="B27" s="4"/>
      <c r="C27" s="4"/>
      <c r="D27" s="29"/>
      <c r="E27" s="111"/>
      <c r="F27" s="112"/>
      <c r="G27" s="112"/>
      <c r="H27" s="112"/>
      <c r="I27" s="112"/>
      <c r="J27" s="112"/>
      <c r="K27" s="112"/>
      <c r="L27" s="113"/>
      <c r="M27" s="22"/>
      <c r="N27" s="22"/>
      <c r="O27" s="22"/>
      <c r="P27" s="22"/>
      <c r="Q27" s="22"/>
      <c r="R27" s="22"/>
      <c r="S27" s="22"/>
      <c r="T27" s="22"/>
      <c r="U27" s="22"/>
      <c r="V27" s="22"/>
      <c r="W27" s="22"/>
      <c r="X27" s="22"/>
      <c r="Y27" s="22"/>
      <c r="Z27" s="22"/>
      <c r="AA27" s="22"/>
      <c r="AB27" s="4"/>
      <c r="AC27" s="4"/>
      <c r="AD27" s="4"/>
      <c r="AE27" s="4"/>
      <c r="AF27" s="4"/>
    </row>
    <row r="28" spans="2:32" ht="17.100000000000001" customHeight="1" x14ac:dyDescent="0.25">
      <c r="B28" s="4"/>
      <c r="C28" s="4"/>
      <c r="D28" s="29"/>
      <c r="E28" s="22"/>
      <c r="F28" s="22"/>
      <c r="G28" s="22"/>
      <c r="H28" s="22"/>
      <c r="I28" s="22"/>
      <c r="J28" s="22"/>
      <c r="K28" s="22"/>
      <c r="L28" s="22"/>
      <c r="M28" s="22"/>
      <c r="N28" s="22"/>
      <c r="O28" s="22"/>
      <c r="P28" s="22"/>
      <c r="Q28" s="22"/>
      <c r="R28" s="22"/>
      <c r="S28" s="22"/>
      <c r="T28" s="22"/>
      <c r="U28" s="22"/>
      <c r="V28" s="22"/>
      <c r="W28" s="22"/>
      <c r="X28" s="22"/>
      <c r="Y28" s="22"/>
      <c r="Z28" s="22"/>
      <c r="AA28" s="22"/>
      <c r="AB28" s="4"/>
      <c r="AC28" s="4"/>
      <c r="AD28" s="4"/>
      <c r="AE28" s="4"/>
      <c r="AF28" s="4"/>
    </row>
    <row r="29" spans="2:32" ht="17.100000000000001" customHeight="1" x14ac:dyDescent="0.25">
      <c r="B29" s="4"/>
      <c r="C29" s="4"/>
      <c r="D29" s="29">
        <v>8</v>
      </c>
      <c r="E29" s="22" t="s">
        <v>9</v>
      </c>
      <c r="F29" s="22"/>
      <c r="G29" s="22"/>
      <c r="H29" s="22"/>
      <c r="I29" s="22"/>
      <c r="J29" s="22"/>
      <c r="K29" s="22"/>
      <c r="L29" s="22"/>
      <c r="M29" s="22"/>
      <c r="N29" s="22"/>
      <c r="O29" s="22"/>
      <c r="P29" s="22"/>
      <c r="Q29" s="22"/>
      <c r="R29" s="22"/>
      <c r="S29" s="22"/>
      <c r="T29" s="22"/>
      <c r="U29" s="22"/>
      <c r="V29" s="22"/>
      <c r="W29" s="22"/>
      <c r="X29" s="22"/>
      <c r="Y29" s="22"/>
      <c r="Z29" s="22"/>
      <c r="AA29" s="22"/>
      <c r="AB29" s="4"/>
      <c r="AC29" s="4"/>
      <c r="AD29" s="4"/>
      <c r="AE29" s="4"/>
      <c r="AF29" s="4"/>
    </row>
    <row r="30" spans="2:32" ht="17.100000000000001" customHeight="1" x14ac:dyDescent="0.25">
      <c r="B30" s="4"/>
      <c r="C30" s="4"/>
      <c r="D30" s="29"/>
      <c r="E30" s="114"/>
      <c r="F30" s="109"/>
      <c r="G30" s="109"/>
      <c r="H30" s="109"/>
      <c r="I30" s="109"/>
      <c r="J30" s="109"/>
      <c r="K30" s="109"/>
      <c r="L30" s="110"/>
      <c r="M30" s="22"/>
      <c r="N30" s="22"/>
      <c r="O30" s="22"/>
      <c r="P30" s="22"/>
      <c r="Q30" s="22"/>
      <c r="R30" s="22"/>
      <c r="S30" s="22"/>
      <c r="T30" s="22"/>
      <c r="U30" s="22"/>
      <c r="V30" s="22"/>
      <c r="W30" s="22"/>
      <c r="X30" s="22"/>
      <c r="Y30" s="22"/>
      <c r="Z30" s="22"/>
      <c r="AA30" s="22"/>
      <c r="AB30" s="4"/>
      <c r="AC30" s="4"/>
      <c r="AD30" s="4"/>
      <c r="AE30" s="4"/>
      <c r="AF30" s="4"/>
    </row>
    <row r="31" spans="2:32" ht="17.100000000000001" customHeight="1" x14ac:dyDescent="0.25">
      <c r="B31" s="4"/>
      <c r="C31" s="4"/>
      <c r="D31" s="29"/>
      <c r="E31" s="22"/>
      <c r="F31" s="22"/>
      <c r="G31" s="22"/>
      <c r="H31" s="22"/>
      <c r="I31" s="22"/>
      <c r="J31" s="22"/>
      <c r="K31" s="22"/>
      <c r="L31" s="22"/>
      <c r="M31" s="22"/>
      <c r="N31" s="22"/>
      <c r="O31" s="22"/>
      <c r="P31" s="22"/>
      <c r="Q31" s="22"/>
      <c r="R31" s="22"/>
      <c r="S31" s="22"/>
      <c r="T31" s="22"/>
      <c r="U31" s="22"/>
      <c r="V31" s="22"/>
      <c r="W31" s="22"/>
      <c r="X31" s="22"/>
      <c r="Y31" s="22"/>
      <c r="Z31" s="22"/>
      <c r="AA31" s="22"/>
      <c r="AB31" s="4"/>
      <c r="AC31" s="4"/>
      <c r="AD31" s="4"/>
      <c r="AE31" s="4"/>
      <c r="AF31" s="4"/>
    </row>
    <row r="32" spans="2:32" ht="17.100000000000001" customHeight="1" x14ac:dyDescent="0.25">
      <c r="B32" s="4"/>
      <c r="C32" s="4"/>
      <c r="D32" s="29">
        <v>9</v>
      </c>
      <c r="E32" s="22" t="s">
        <v>10</v>
      </c>
      <c r="F32" s="22"/>
      <c r="G32" s="22"/>
      <c r="H32" s="22"/>
      <c r="I32" s="22"/>
      <c r="J32" s="22"/>
      <c r="K32" s="22"/>
      <c r="L32" s="22"/>
      <c r="M32" s="22"/>
      <c r="N32" s="22"/>
      <c r="O32" s="22"/>
      <c r="P32" s="22"/>
      <c r="Q32" s="22"/>
      <c r="R32" s="22"/>
      <c r="S32" s="22"/>
      <c r="T32" s="22"/>
      <c r="U32" s="22"/>
      <c r="V32" s="22"/>
      <c r="W32" s="22"/>
      <c r="X32" s="22"/>
      <c r="Y32" s="22"/>
      <c r="Z32" s="22"/>
      <c r="AA32" s="22"/>
      <c r="AB32" s="4"/>
      <c r="AC32" s="4"/>
      <c r="AD32" s="4"/>
      <c r="AE32" s="4"/>
      <c r="AF32" s="4"/>
    </row>
    <row r="33" spans="2:32" ht="17.100000000000001" customHeight="1" x14ac:dyDescent="0.25">
      <c r="B33" s="4"/>
      <c r="C33" s="4"/>
      <c r="D33" s="5"/>
      <c r="E33" s="12" t="s">
        <v>124</v>
      </c>
      <c r="F33" s="4"/>
      <c r="G33" s="4"/>
      <c r="H33" s="71"/>
      <c r="I33" s="72"/>
      <c r="J33" s="72"/>
      <c r="K33" s="72"/>
      <c r="L33" s="73"/>
      <c r="M33" s="4"/>
      <c r="N33" s="4"/>
      <c r="O33" s="4"/>
      <c r="P33" s="4"/>
      <c r="Q33" s="4"/>
      <c r="R33" s="4"/>
      <c r="S33" s="4"/>
      <c r="T33" s="4"/>
      <c r="U33" s="4"/>
      <c r="V33" s="4"/>
      <c r="W33" s="4"/>
      <c r="X33" s="4"/>
      <c r="Y33" s="4"/>
      <c r="Z33" s="4"/>
      <c r="AA33" s="4"/>
      <c r="AB33" s="4"/>
      <c r="AC33" s="4"/>
      <c r="AD33" s="4"/>
      <c r="AE33" s="4"/>
      <c r="AF33" s="4"/>
    </row>
    <row r="34" spans="2:32" ht="17.100000000000001" customHeight="1" x14ac:dyDescent="0.25">
      <c r="B34" s="4"/>
      <c r="C34" s="4"/>
      <c r="D34" s="5"/>
      <c r="E34" s="12" t="s">
        <v>125</v>
      </c>
      <c r="F34" s="4"/>
      <c r="G34" s="4"/>
      <c r="H34" s="50"/>
      <c r="I34" s="51"/>
      <c r="J34" s="51"/>
      <c r="K34" s="51"/>
      <c r="L34" s="51"/>
      <c r="M34" s="51"/>
      <c r="N34" s="51"/>
      <c r="O34" s="51"/>
      <c r="P34" s="51"/>
      <c r="Q34" s="51"/>
      <c r="R34" s="51"/>
      <c r="S34" s="51"/>
      <c r="T34" s="51"/>
      <c r="U34" s="51"/>
      <c r="V34" s="51"/>
      <c r="W34" s="51"/>
      <c r="X34" s="51"/>
      <c r="Y34" s="51"/>
      <c r="Z34" s="51"/>
      <c r="AA34" s="52"/>
      <c r="AB34" s="4"/>
      <c r="AC34" s="4"/>
      <c r="AD34" s="4"/>
      <c r="AE34" s="4"/>
      <c r="AF34" s="4"/>
    </row>
    <row r="35" spans="2:32" ht="17.100000000000001" customHeight="1" x14ac:dyDescent="0.25">
      <c r="B35" s="4"/>
      <c r="C35" s="4"/>
      <c r="D35" s="5"/>
      <c r="E35" s="12"/>
      <c r="F35" s="4"/>
      <c r="G35" s="4"/>
      <c r="H35" s="8"/>
      <c r="I35" s="8"/>
      <c r="J35" s="8"/>
      <c r="K35" s="8"/>
      <c r="L35" s="8"/>
      <c r="M35" s="8"/>
      <c r="N35" s="8"/>
      <c r="O35" s="8"/>
      <c r="P35" s="8"/>
      <c r="Q35" s="8"/>
      <c r="R35" s="8"/>
      <c r="S35" s="8"/>
      <c r="T35" s="8"/>
      <c r="U35" s="8"/>
      <c r="V35" s="8"/>
      <c r="W35" s="8"/>
      <c r="X35" s="8"/>
      <c r="Y35" s="8"/>
      <c r="Z35" s="8"/>
      <c r="AA35" s="8"/>
      <c r="AB35" s="4"/>
      <c r="AC35" s="4"/>
      <c r="AD35" s="4"/>
      <c r="AE35" s="4"/>
      <c r="AF35" s="4"/>
    </row>
    <row r="36" spans="2:32" ht="17.100000000000001" customHeight="1" x14ac:dyDescent="0.25">
      <c r="B36" s="4"/>
      <c r="C36" s="4"/>
      <c r="D36" s="5"/>
      <c r="E36" s="4"/>
      <c r="F36" s="4"/>
      <c r="G36" s="4"/>
      <c r="H36" s="4"/>
      <c r="I36" s="4"/>
      <c r="J36" s="4"/>
      <c r="K36" s="4"/>
      <c r="L36" s="4"/>
      <c r="M36" s="4"/>
      <c r="N36" s="4"/>
      <c r="O36" s="4"/>
      <c r="P36" s="4"/>
      <c r="Q36" s="4"/>
      <c r="R36" s="4"/>
      <c r="S36" s="4"/>
      <c r="T36" s="4"/>
      <c r="U36" s="4"/>
      <c r="V36" s="4"/>
      <c r="W36" s="4"/>
      <c r="X36" s="4"/>
      <c r="Y36" s="4"/>
      <c r="Z36" s="4"/>
      <c r="AA36" s="4"/>
      <c r="AB36" s="4"/>
      <c r="AC36" s="4"/>
      <c r="AD36" s="4"/>
      <c r="AE36" s="4"/>
      <c r="AF36" s="4"/>
    </row>
    <row r="37" spans="2:32" ht="17.100000000000001" customHeight="1" x14ac:dyDescent="0.25">
      <c r="B37" s="4"/>
      <c r="C37" s="4"/>
      <c r="D37" s="2">
        <v>10</v>
      </c>
      <c r="E37" s="3" t="s">
        <v>11</v>
      </c>
      <c r="F37" s="4"/>
      <c r="G37" s="4"/>
      <c r="H37" s="4"/>
      <c r="I37" s="4"/>
      <c r="J37" s="4"/>
      <c r="K37" s="4"/>
      <c r="L37" s="4"/>
      <c r="M37" s="4"/>
      <c r="N37" s="4"/>
      <c r="O37" s="4"/>
      <c r="P37" s="4"/>
      <c r="Q37" s="4"/>
      <c r="R37" s="4"/>
      <c r="S37" s="4"/>
      <c r="T37" s="4"/>
      <c r="U37" s="4"/>
      <c r="V37" s="4"/>
      <c r="W37" s="4"/>
      <c r="X37" s="4"/>
      <c r="Y37" s="4"/>
      <c r="Z37" s="4"/>
      <c r="AA37" s="4"/>
      <c r="AB37" s="4"/>
      <c r="AC37" s="4"/>
      <c r="AD37" s="4"/>
      <c r="AE37" s="4"/>
      <c r="AF37" s="4"/>
    </row>
    <row r="38" spans="2:32" ht="17.100000000000001" customHeight="1" x14ac:dyDescent="0.25">
      <c r="B38" s="4"/>
      <c r="C38" s="4"/>
      <c r="D38" s="5"/>
      <c r="E38" s="12" t="s">
        <v>142</v>
      </c>
      <c r="F38" s="4"/>
      <c r="G38" s="4"/>
      <c r="H38" s="4"/>
      <c r="I38" s="4"/>
      <c r="J38" s="4"/>
      <c r="K38" s="4"/>
      <c r="L38" s="4"/>
      <c r="M38" s="4"/>
      <c r="N38" s="4"/>
      <c r="O38" s="4"/>
      <c r="P38" s="4"/>
      <c r="Q38" s="4"/>
      <c r="R38" s="4"/>
      <c r="S38" s="4"/>
      <c r="T38" s="4"/>
      <c r="U38" s="4"/>
      <c r="V38" s="4"/>
      <c r="W38" s="4"/>
      <c r="X38" s="4"/>
      <c r="Y38" s="4"/>
      <c r="Z38" s="4"/>
      <c r="AA38" s="4"/>
      <c r="AB38" s="4"/>
      <c r="AC38" s="4"/>
      <c r="AD38" s="4"/>
      <c r="AE38" s="4"/>
      <c r="AF38" s="4"/>
    </row>
    <row r="39" spans="2:32" ht="17.100000000000001" customHeight="1" x14ac:dyDescent="0.25">
      <c r="B39" s="4"/>
      <c r="C39" s="4"/>
      <c r="D39" s="5"/>
      <c r="E39" s="4"/>
      <c r="F39" s="4"/>
      <c r="G39" s="4"/>
      <c r="H39" s="4"/>
      <c r="I39" s="4"/>
      <c r="J39" s="4"/>
      <c r="K39" s="4"/>
      <c r="L39" s="4"/>
      <c r="M39" s="4"/>
      <c r="N39" s="4"/>
      <c r="O39" s="4"/>
      <c r="P39" s="4"/>
      <c r="Q39" s="4"/>
      <c r="R39" s="4"/>
      <c r="S39" s="4"/>
      <c r="T39" s="4"/>
      <c r="U39" s="4"/>
      <c r="V39" s="4"/>
      <c r="W39" s="4"/>
      <c r="X39" s="4"/>
      <c r="Y39" s="4"/>
      <c r="Z39" s="4"/>
      <c r="AA39" s="4"/>
      <c r="AB39" s="4"/>
      <c r="AC39" s="4"/>
      <c r="AD39" s="4"/>
      <c r="AE39" s="4"/>
      <c r="AF39" s="4"/>
    </row>
    <row r="40" spans="2:32" ht="17.100000000000001" customHeight="1" x14ac:dyDescent="0.25">
      <c r="B40" s="4"/>
      <c r="C40" s="4"/>
      <c r="D40" s="5"/>
      <c r="E40" s="4"/>
      <c r="F40" s="4"/>
      <c r="G40" s="4"/>
      <c r="H40" s="4"/>
      <c r="I40" s="4"/>
      <c r="J40" s="4"/>
      <c r="K40" s="4"/>
      <c r="L40" s="4"/>
      <c r="M40" s="4"/>
      <c r="N40" s="4"/>
      <c r="O40" s="4"/>
      <c r="P40" s="4"/>
      <c r="Q40" s="4"/>
      <c r="R40" s="4"/>
      <c r="S40" s="4"/>
      <c r="T40" s="4"/>
      <c r="U40" s="4"/>
      <c r="V40" s="4"/>
      <c r="W40" s="4"/>
      <c r="X40" s="4"/>
      <c r="Y40" s="4"/>
      <c r="Z40" s="4"/>
      <c r="AA40" s="4"/>
      <c r="AB40" s="4"/>
      <c r="AC40" s="4"/>
      <c r="AD40" s="4"/>
      <c r="AE40" s="4"/>
      <c r="AF40" s="4"/>
    </row>
    <row r="41" spans="2:32" ht="17.100000000000001" customHeight="1" x14ac:dyDescent="0.25">
      <c r="B41" s="4"/>
      <c r="C41" s="4"/>
      <c r="D41" s="5"/>
      <c r="E41" s="4"/>
      <c r="F41" s="4"/>
      <c r="G41" s="4"/>
      <c r="H41" s="4"/>
      <c r="I41" s="4"/>
      <c r="J41" s="4"/>
      <c r="K41" s="4"/>
      <c r="L41" s="4"/>
      <c r="M41" s="4"/>
      <c r="N41" s="4"/>
      <c r="O41" s="4"/>
      <c r="P41" s="4"/>
      <c r="Q41" s="4"/>
      <c r="R41" s="4"/>
      <c r="S41" s="4"/>
      <c r="T41" s="4"/>
      <c r="U41" s="4"/>
      <c r="V41" s="4"/>
      <c r="W41" s="4"/>
      <c r="X41" s="4"/>
      <c r="Y41" s="4"/>
      <c r="Z41" s="4"/>
      <c r="AA41" s="4"/>
      <c r="AB41" s="4"/>
      <c r="AC41" s="4"/>
      <c r="AD41" s="4"/>
      <c r="AE41" s="4"/>
      <c r="AF41" s="4"/>
    </row>
    <row r="42" spans="2:32" ht="17.100000000000001" customHeight="1" x14ac:dyDescent="0.25">
      <c r="B42" s="4"/>
      <c r="C42" s="4"/>
      <c r="D42" s="5"/>
      <c r="E42" s="4"/>
      <c r="F42" s="4"/>
      <c r="G42" s="4"/>
      <c r="H42" s="4"/>
      <c r="I42" s="4"/>
      <c r="J42" s="4"/>
      <c r="K42" s="4"/>
      <c r="L42" s="4"/>
      <c r="M42" s="4"/>
      <c r="N42" s="4"/>
      <c r="O42" s="4"/>
      <c r="P42" s="4"/>
      <c r="Q42" s="4"/>
      <c r="R42" s="4"/>
      <c r="S42" s="4"/>
      <c r="T42" s="4"/>
      <c r="U42" s="4"/>
      <c r="V42" s="4"/>
      <c r="W42" s="4"/>
      <c r="X42" s="4"/>
      <c r="Y42" s="4"/>
      <c r="Z42" s="4"/>
      <c r="AA42" s="4"/>
      <c r="AB42" s="4"/>
      <c r="AC42" s="4"/>
      <c r="AD42" s="4"/>
      <c r="AE42" s="4"/>
      <c r="AF42" s="4"/>
    </row>
    <row r="43" spans="2:32" ht="17.100000000000001" customHeight="1" x14ac:dyDescent="0.25">
      <c r="B43" s="4"/>
      <c r="C43" s="4"/>
      <c r="D43" s="5"/>
      <c r="E43" s="4"/>
      <c r="F43" s="4"/>
      <c r="G43" s="4" t="s">
        <v>127</v>
      </c>
      <c r="H43" s="74"/>
      <c r="I43" s="74"/>
      <c r="J43" s="74"/>
      <c r="K43" s="74"/>
      <c r="L43" s="74"/>
      <c r="M43" s="74"/>
      <c r="N43" s="74"/>
      <c r="O43" s="74"/>
      <c r="P43" s="74"/>
      <c r="Q43" s="74"/>
      <c r="R43" s="4" t="s">
        <v>128</v>
      </c>
      <c r="S43" s="4"/>
      <c r="T43" s="4"/>
      <c r="U43" s="4"/>
      <c r="V43" s="4"/>
      <c r="W43" s="4"/>
      <c r="X43" s="4"/>
      <c r="Y43" s="4"/>
      <c r="Z43" s="4"/>
      <c r="AA43" s="4"/>
      <c r="AB43" s="4"/>
      <c r="AC43" s="4"/>
      <c r="AD43" s="4"/>
      <c r="AE43" s="4"/>
      <c r="AF43" s="4"/>
    </row>
    <row r="44" spans="2:32" ht="17.100000000000001" customHeight="1" x14ac:dyDescent="0.25">
      <c r="B44" s="4"/>
      <c r="C44" s="4"/>
      <c r="D44" s="5"/>
      <c r="E44" s="4"/>
      <c r="F44" s="4"/>
      <c r="G44" s="4"/>
      <c r="H44" s="4"/>
      <c r="I44" s="4"/>
      <c r="J44" s="4"/>
      <c r="K44" s="4"/>
      <c r="L44" s="4"/>
      <c r="M44" s="4"/>
      <c r="N44" s="4"/>
      <c r="O44" s="4"/>
      <c r="P44" s="4"/>
      <c r="Q44" s="4"/>
      <c r="R44" s="4"/>
      <c r="S44" s="4"/>
      <c r="T44" s="4"/>
      <c r="U44" s="4"/>
      <c r="V44" s="4"/>
      <c r="W44" s="4"/>
      <c r="X44" s="4"/>
      <c r="Y44" s="4"/>
      <c r="Z44" s="4"/>
      <c r="AA44" s="4"/>
      <c r="AB44" s="4"/>
      <c r="AC44" s="4"/>
      <c r="AD44" s="4"/>
      <c r="AE44" s="4"/>
      <c r="AF44" s="4"/>
    </row>
    <row r="45" spans="2:32" s="25" customFormat="1" ht="17.100000000000001" customHeight="1" x14ac:dyDescent="0.25">
      <c r="B45" s="3"/>
      <c r="C45" s="3"/>
      <c r="D45" s="2">
        <v>11</v>
      </c>
      <c r="E45" s="3" t="s">
        <v>12</v>
      </c>
      <c r="F45" s="3"/>
      <c r="G45" s="3"/>
      <c r="H45" s="3"/>
      <c r="I45" s="3"/>
      <c r="J45" s="3"/>
      <c r="K45" s="3"/>
      <c r="L45" s="3"/>
      <c r="M45" s="3"/>
      <c r="N45" s="3"/>
      <c r="O45" s="3"/>
      <c r="P45" s="3"/>
      <c r="Q45" s="3"/>
      <c r="R45" s="3"/>
      <c r="S45" s="3"/>
      <c r="T45" s="3"/>
      <c r="U45" s="3"/>
      <c r="V45" s="3"/>
      <c r="W45" s="3"/>
      <c r="X45" s="3"/>
      <c r="Y45" s="3"/>
      <c r="Z45" s="3"/>
      <c r="AA45" s="3"/>
      <c r="AB45" s="3"/>
      <c r="AC45" s="3"/>
      <c r="AD45" s="3"/>
      <c r="AE45" s="3"/>
      <c r="AF45" s="3"/>
    </row>
    <row r="46" spans="2:32" s="25" customFormat="1" ht="17.100000000000001" customHeight="1" x14ac:dyDescent="0.25">
      <c r="B46" s="3"/>
      <c r="C46" s="3"/>
      <c r="D46" s="2"/>
      <c r="E46" s="82"/>
      <c r="F46" s="83"/>
      <c r="G46" s="83"/>
      <c r="H46" s="83"/>
      <c r="I46" s="83"/>
      <c r="J46" s="83"/>
      <c r="K46" s="83"/>
      <c r="L46" s="83"/>
      <c r="M46" s="83"/>
      <c r="N46" s="83"/>
      <c r="O46" s="83"/>
      <c r="P46" s="83"/>
      <c r="Q46" s="83"/>
      <c r="R46" s="83"/>
      <c r="S46" s="83"/>
      <c r="T46" s="83"/>
      <c r="U46" s="83"/>
      <c r="V46" s="83"/>
      <c r="W46" s="83"/>
      <c r="X46" s="83"/>
      <c r="Y46" s="83"/>
      <c r="Z46" s="83"/>
      <c r="AA46" s="84"/>
      <c r="AB46" s="3"/>
      <c r="AC46" s="3"/>
      <c r="AD46" s="3"/>
      <c r="AE46" s="3"/>
      <c r="AF46" s="3"/>
    </row>
    <row r="47" spans="2:32" s="25" customFormat="1" ht="17.100000000000001" customHeight="1" x14ac:dyDescent="0.25">
      <c r="B47" s="3"/>
      <c r="C47" s="3"/>
      <c r="D47" s="2"/>
      <c r="E47" s="93"/>
      <c r="F47" s="94"/>
      <c r="G47" s="94"/>
      <c r="H47" s="94"/>
      <c r="I47" s="94"/>
      <c r="J47" s="94"/>
      <c r="K47" s="94"/>
      <c r="L47" s="94"/>
      <c r="M47" s="94"/>
      <c r="N47" s="94"/>
      <c r="O47" s="94"/>
      <c r="P47" s="94"/>
      <c r="Q47" s="94"/>
      <c r="R47" s="94"/>
      <c r="S47" s="94"/>
      <c r="T47" s="94"/>
      <c r="U47" s="94"/>
      <c r="V47" s="94"/>
      <c r="W47" s="94"/>
      <c r="X47" s="94"/>
      <c r="Y47" s="94"/>
      <c r="Z47" s="94"/>
      <c r="AA47" s="95"/>
      <c r="AB47" s="3"/>
      <c r="AC47" s="3"/>
      <c r="AD47" s="3"/>
      <c r="AE47" s="3"/>
      <c r="AF47" s="3"/>
    </row>
    <row r="48" spans="2:32" s="25" customFormat="1" ht="17.100000000000001" customHeight="1" x14ac:dyDescent="0.25">
      <c r="B48" s="3"/>
      <c r="C48" s="3"/>
      <c r="D48" s="2"/>
      <c r="E48" s="85"/>
      <c r="F48" s="86"/>
      <c r="G48" s="86"/>
      <c r="H48" s="86"/>
      <c r="I48" s="86"/>
      <c r="J48" s="86"/>
      <c r="K48" s="86"/>
      <c r="L48" s="86"/>
      <c r="M48" s="86"/>
      <c r="N48" s="86"/>
      <c r="O48" s="86"/>
      <c r="P48" s="86"/>
      <c r="Q48" s="86"/>
      <c r="R48" s="86"/>
      <c r="S48" s="86"/>
      <c r="T48" s="86"/>
      <c r="U48" s="86"/>
      <c r="V48" s="86"/>
      <c r="W48" s="86"/>
      <c r="X48" s="86"/>
      <c r="Y48" s="86"/>
      <c r="Z48" s="86"/>
      <c r="AA48" s="87"/>
      <c r="AB48" s="3"/>
      <c r="AC48" s="3"/>
      <c r="AD48" s="3"/>
      <c r="AE48" s="3"/>
      <c r="AF48" s="3"/>
    </row>
    <row r="49" spans="2:32" s="25" customFormat="1" ht="17.100000000000001" customHeight="1" x14ac:dyDescent="0.25">
      <c r="B49" s="3"/>
      <c r="C49" s="3"/>
      <c r="D49" s="2"/>
      <c r="E49" s="3"/>
      <c r="F49" s="3"/>
      <c r="G49" s="3"/>
      <c r="H49" s="3"/>
      <c r="I49" s="3"/>
      <c r="J49" s="3"/>
      <c r="K49" s="3"/>
      <c r="L49" s="3"/>
      <c r="M49" s="3"/>
      <c r="N49" s="3"/>
      <c r="O49" s="3"/>
      <c r="P49" s="3"/>
      <c r="Q49" s="3"/>
      <c r="R49" s="3"/>
      <c r="S49" s="3"/>
      <c r="T49" s="3"/>
      <c r="U49" s="3"/>
      <c r="V49" s="3"/>
      <c r="W49" s="3"/>
      <c r="X49" s="3"/>
      <c r="Y49" s="3"/>
      <c r="Z49" s="3"/>
      <c r="AA49" s="3"/>
      <c r="AB49" s="3"/>
      <c r="AC49" s="3"/>
      <c r="AD49" s="3"/>
      <c r="AE49" s="3"/>
      <c r="AF49" s="3"/>
    </row>
    <row r="50" spans="2:32" s="25" customFormat="1" ht="17.100000000000001" customHeight="1" x14ac:dyDescent="0.25">
      <c r="B50" s="3"/>
      <c r="C50" s="3"/>
      <c r="D50" s="2"/>
      <c r="E50" s="3"/>
      <c r="F50" s="3"/>
      <c r="G50" s="3"/>
      <c r="H50" s="3"/>
      <c r="I50" s="3"/>
      <c r="J50" s="3"/>
      <c r="K50" s="3"/>
      <c r="L50" s="3"/>
      <c r="M50" s="3"/>
      <c r="N50" s="3"/>
      <c r="O50" s="3"/>
      <c r="P50" s="3"/>
      <c r="Q50" s="3"/>
      <c r="R50" s="3"/>
      <c r="S50" s="3"/>
      <c r="T50" s="3"/>
      <c r="U50" s="3"/>
      <c r="V50" s="3"/>
      <c r="W50" s="3"/>
      <c r="X50" s="3"/>
      <c r="Y50" s="3"/>
      <c r="Z50" s="3"/>
      <c r="AA50" s="3"/>
      <c r="AB50" s="3"/>
      <c r="AC50" s="3"/>
      <c r="AD50" s="3"/>
      <c r="AE50" s="3"/>
      <c r="AF50" s="3"/>
    </row>
    <row r="51" spans="2:32" s="25" customFormat="1" ht="17.100000000000001" customHeight="1" x14ac:dyDescent="0.25">
      <c r="B51" s="3"/>
      <c r="C51" s="3"/>
      <c r="D51" s="2">
        <v>12</v>
      </c>
      <c r="E51" s="22" t="s">
        <v>143</v>
      </c>
      <c r="F51" s="22"/>
      <c r="G51" s="22"/>
      <c r="H51" s="22"/>
      <c r="I51" s="22"/>
      <c r="J51" s="3"/>
      <c r="K51" s="3"/>
      <c r="L51" s="3"/>
      <c r="M51" s="3"/>
      <c r="N51" s="3"/>
      <c r="O51" s="3"/>
      <c r="P51" s="3"/>
      <c r="Q51" s="3"/>
      <c r="R51" s="3"/>
      <c r="S51" s="3"/>
      <c r="T51" s="96" t="s">
        <v>269</v>
      </c>
      <c r="U51" s="97"/>
      <c r="V51" s="97"/>
      <c r="W51" s="97"/>
      <c r="X51" s="97"/>
      <c r="Y51" s="97"/>
      <c r="Z51" s="97"/>
      <c r="AA51" s="97"/>
      <c r="AB51" s="97"/>
      <c r="AC51" s="98"/>
      <c r="AD51" s="22"/>
      <c r="AE51" s="22"/>
      <c r="AF51" s="22"/>
    </row>
    <row r="52" spans="2:32" ht="17.100000000000001" customHeight="1" x14ac:dyDescent="0.25">
      <c r="B52" s="4"/>
      <c r="C52" s="4"/>
      <c r="D52" s="5"/>
      <c r="E52" s="9"/>
      <c r="F52" s="8"/>
      <c r="G52" s="8"/>
      <c r="H52" s="8"/>
      <c r="I52" s="7"/>
      <c r="J52" s="4"/>
      <c r="K52" s="4"/>
      <c r="L52" s="4"/>
      <c r="M52" s="4"/>
      <c r="N52" s="4"/>
      <c r="O52" s="4"/>
      <c r="P52" s="4"/>
      <c r="Q52" s="4"/>
      <c r="R52" s="4"/>
      <c r="S52" s="4"/>
      <c r="T52" s="99"/>
      <c r="U52" s="100"/>
      <c r="V52" s="100"/>
      <c r="W52" s="100"/>
      <c r="X52" s="100"/>
      <c r="Y52" s="100"/>
      <c r="Z52" s="100"/>
      <c r="AA52" s="100"/>
      <c r="AB52" s="100"/>
      <c r="AC52" s="101"/>
      <c r="AD52" s="4"/>
      <c r="AE52" s="4"/>
      <c r="AF52" s="4"/>
    </row>
    <row r="53" spans="2:32" ht="17.100000000000001" customHeight="1" x14ac:dyDescent="0.25">
      <c r="B53" s="4"/>
      <c r="C53" s="4"/>
      <c r="D53" s="5"/>
      <c r="E53" s="9" t="s">
        <v>266</v>
      </c>
      <c r="F53" s="8"/>
      <c r="G53" s="8"/>
      <c r="H53" s="8"/>
      <c r="I53" s="7"/>
      <c r="J53" s="4"/>
      <c r="K53" s="4"/>
      <c r="L53" s="4"/>
      <c r="M53" s="4"/>
      <c r="N53" s="4"/>
      <c r="O53" s="4"/>
      <c r="P53" s="4"/>
      <c r="Q53" s="4"/>
      <c r="R53" s="4"/>
      <c r="S53" s="4"/>
      <c r="T53" s="102"/>
      <c r="U53" s="103"/>
      <c r="V53" s="103"/>
      <c r="W53" s="103"/>
      <c r="X53" s="103"/>
      <c r="Y53" s="103"/>
      <c r="Z53" s="103"/>
      <c r="AA53" s="103"/>
      <c r="AB53" s="103"/>
      <c r="AC53" s="104"/>
      <c r="AD53" s="4"/>
      <c r="AE53" s="4"/>
      <c r="AF53" s="4"/>
    </row>
    <row r="54" spans="2:32" ht="17.100000000000001" customHeight="1" x14ac:dyDescent="0.25">
      <c r="B54" s="4"/>
      <c r="C54" s="4"/>
      <c r="D54" s="5"/>
      <c r="E54" s="17"/>
      <c r="F54" s="105" t="s">
        <v>272</v>
      </c>
      <c r="G54" s="105"/>
      <c r="H54" s="105"/>
      <c r="I54" s="105"/>
      <c r="J54" s="105"/>
      <c r="K54" s="105"/>
      <c r="L54" s="106" t="s">
        <v>271</v>
      </c>
      <c r="M54" s="107"/>
      <c r="N54" s="107"/>
      <c r="O54" s="107"/>
      <c r="P54" s="107"/>
      <c r="Q54" s="107"/>
      <c r="R54" s="107"/>
      <c r="S54" s="107"/>
      <c r="T54" s="107"/>
      <c r="U54" s="107"/>
      <c r="V54" s="107"/>
      <c r="W54" s="107"/>
      <c r="X54" s="107"/>
      <c r="Y54" s="107"/>
      <c r="Z54" s="107"/>
      <c r="AA54" s="107"/>
      <c r="AB54" s="4" t="s">
        <v>146</v>
      </c>
      <c r="AC54" s="4"/>
      <c r="AD54" s="4"/>
      <c r="AE54" s="4"/>
      <c r="AF54" s="4"/>
    </row>
    <row r="55" spans="2:32" ht="17.100000000000001" customHeight="1" x14ac:dyDescent="0.25">
      <c r="B55" s="4"/>
      <c r="C55" s="4"/>
      <c r="D55" s="4"/>
      <c r="E55" s="4"/>
      <c r="F55" s="4"/>
      <c r="G55" s="4"/>
      <c r="H55" s="4"/>
      <c r="I55" s="4"/>
      <c r="J55" s="4"/>
      <c r="K55" s="4"/>
      <c r="L55" s="4"/>
      <c r="M55" s="4"/>
      <c r="N55" s="4"/>
      <c r="O55" s="4"/>
      <c r="P55" s="40"/>
      <c r="Q55" s="23"/>
      <c r="R55" s="4"/>
      <c r="S55" s="4"/>
      <c r="T55" s="116" t="s">
        <v>273</v>
      </c>
      <c r="U55" s="117"/>
      <c r="V55" s="117"/>
      <c r="W55" s="117"/>
      <c r="X55" s="117"/>
      <c r="Y55" s="117"/>
      <c r="Z55" s="117"/>
      <c r="AA55" s="117"/>
      <c r="AB55" s="117"/>
      <c r="AC55" s="118"/>
      <c r="AD55" s="4"/>
      <c r="AE55" s="4"/>
      <c r="AF55" s="4"/>
    </row>
    <row r="56" spans="2:32" ht="17.100000000000001" customHeight="1" x14ac:dyDescent="0.25">
      <c r="B56" s="4"/>
      <c r="C56" s="4"/>
      <c r="D56" s="16"/>
      <c r="E56" s="16"/>
      <c r="F56" s="4"/>
      <c r="G56" s="4"/>
      <c r="H56" s="4"/>
      <c r="I56" s="4"/>
      <c r="J56" s="4"/>
      <c r="K56" s="4"/>
      <c r="L56" s="4"/>
      <c r="M56" s="4"/>
      <c r="N56" s="4"/>
      <c r="O56" s="4"/>
      <c r="P56" s="23"/>
      <c r="Q56" s="23"/>
      <c r="R56" s="4"/>
      <c r="S56" s="4"/>
      <c r="T56" s="119"/>
      <c r="U56" s="120"/>
      <c r="V56" s="120"/>
      <c r="W56" s="120"/>
      <c r="X56" s="120"/>
      <c r="Y56" s="120"/>
      <c r="Z56" s="120"/>
      <c r="AA56" s="120"/>
      <c r="AB56" s="120"/>
      <c r="AC56" s="121"/>
      <c r="AD56" s="4"/>
      <c r="AE56" s="4"/>
      <c r="AF56" s="4"/>
    </row>
    <row r="57" spans="2:32" ht="17.100000000000001" customHeight="1" x14ac:dyDescent="0.25">
      <c r="B57" s="4"/>
      <c r="C57" s="4"/>
      <c r="D57" s="4"/>
      <c r="E57" s="4"/>
      <c r="F57" s="4"/>
      <c r="G57" s="4"/>
      <c r="H57" s="4"/>
      <c r="I57" s="4"/>
      <c r="J57" s="4"/>
      <c r="K57" s="4"/>
      <c r="L57" s="4"/>
      <c r="M57" s="4"/>
      <c r="N57" s="4"/>
      <c r="O57" s="4"/>
      <c r="P57" s="23"/>
      <c r="Q57" s="23"/>
      <c r="R57" s="4"/>
      <c r="S57" s="4"/>
      <c r="T57" s="119"/>
      <c r="U57" s="120"/>
      <c r="V57" s="120"/>
      <c r="W57" s="120"/>
      <c r="X57" s="120"/>
      <c r="Y57" s="120"/>
      <c r="Z57" s="120"/>
      <c r="AA57" s="120"/>
      <c r="AB57" s="120"/>
      <c r="AC57" s="121"/>
      <c r="AD57" s="4"/>
      <c r="AE57" s="4"/>
      <c r="AF57" s="4"/>
    </row>
    <row r="58" spans="2:32" ht="17.100000000000001" customHeight="1" x14ac:dyDescent="0.25">
      <c r="B58" s="4"/>
      <c r="C58" s="4"/>
      <c r="D58" s="4"/>
      <c r="E58" s="4"/>
      <c r="F58" s="4"/>
      <c r="G58" s="4" t="s">
        <v>127</v>
      </c>
      <c r="H58" s="54"/>
      <c r="I58" s="54"/>
      <c r="J58" s="54"/>
      <c r="K58" s="54"/>
      <c r="L58" s="54"/>
      <c r="M58" s="54"/>
      <c r="N58" s="54"/>
      <c r="O58" s="4" t="s">
        <v>128</v>
      </c>
      <c r="P58" s="23"/>
      <c r="Q58" s="23"/>
      <c r="R58" s="4"/>
      <c r="S58" s="4"/>
      <c r="T58" s="119"/>
      <c r="U58" s="120"/>
      <c r="V58" s="120"/>
      <c r="W58" s="120"/>
      <c r="X58" s="120"/>
      <c r="Y58" s="120"/>
      <c r="Z58" s="120"/>
      <c r="AA58" s="120"/>
      <c r="AB58" s="120"/>
      <c r="AC58" s="121"/>
      <c r="AD58" s="4"/>
      <c r="AE58" s="4"/>
      <c r="AF58" s="4"/>
    </row>
    <row r="59" spans="2:32" ht="17.100000000000001" customHeight="1" x14ac:dyDescent="0.25">
      <c r="B59" s="4"/>
      <c r="C59" s="4"/>
      <c r="D59" s="4"/>
      <c r="E59" s="4"/>
      <c r="F59" s="4"/>
      <c r="G59" s="4"/>
      <c r="H59" s="4"/>
      <c r="I59" s="4"/>
      <c r="J59" s="4"/>
      <c r="K59" s="4"/>
      <c r="L59" s="4"/>
      <c r="M59" s="4"/>
      <c r="N59" s="4"/>
      <c r="O59" s="4"/>
      <c r="P59" s="4"/>
      <c r="Q59" s="4"/>
      <c r="R59" s="4"/>
      <c r="S59" s="4"/>
      <c r="T59" s="119"/>
      <c r="U59" s="120"/>
      <c r="V59" s="120"/>
      <c r="W59" s="120"/>
      <c r="X59" s="120"/>
      <c r="Y59" s="120"/>
      <c r="Z59" s="120"/>
      <c r="AA59" s="120"/>
      <c r="AB59" s="120"/>
      <c r="AC59" s="121"/>
      <c r="AD59" s="4"/>
      <c r="AE59" s="4"/>
      <c r="AF59" s="4"/>
    </row>
    <row r="60" spans="2:32" ht="17.100000000000001" customHeight="1" x14ac:dyDescent="0.25">
      <c r="B60" s="4"/>
      <c r="C60" s="4"/>
      <c r="D60" s="4"/>
      <c r="E60" s="12" t="s">
        <v>267</v>
      </c>
      <c r="F60" s="4"/>
      <c r="G60" s="4"/>
      <c r="H60" s="4"/>
      <c r="I60" s="4"/>
      <c r="J60" s="4"/>
      <c r="K60" s="4"/>
      <c r="L60" s="4"/>
      <c r="M60" s="4"/>
      <c r="N60" s="4"/>
      <c r="O60" s="4"/>
      <c r="P60" s="4"/>
      <c r="Q60" s="4"/>
      <c r="R60" s="4"/>
      <c r="S60" s="4"/>
      <c r="T60" s="119"/>
      <c r="U60" s="120"/>
      <c r="V60" s="120"/>
      <c r="W60" s="120"/>
      <c r="X60" s="120"/>
      <c r="Y60" s="120"/>
      <c r="Z60" s="120"/>
      <c r="AA60" s="120"/>
      <c r="AB60" s="120"/>
      <c r="AC60" s="121"/>
      <c r="AD60" s="4"/>
      <c r="AE60" s="4"/>
      <c r="AF60" s="4"/>
    </row>
    <row r="61" spans="2:32" ht="17.100000000000001" customHeight="1" x14ac:dyDescent="0.25">
      <c r="B61" s="4"/>
      <c r="C61" s="4"/>
      <c r="D61" s="4"/>
      <c r="E61" s="12"/>
      <c r="F61" s="4"/>
      <c r="G61" s="4"/>
      <c r="H61" s="4"/>
      <c r="I61" s="4"/>
      <c r="J61" s="4"/>
      <c r="K61" s="4"/>
      <c r="L61" s="4"/>
      <c r="M61" s="4"/>
      <c r="N61" s="4"/>
      <c r="O61" s="4"/>
      <c r="P61" s="4"/>
      <c r="Q61" s="4"/>
      <c r="R61" s="4"/>
      <c r="S61" s="4"/>
      <c r="T61" s="119"/>
      <c r="U61" s="120"/>
      <c r="V61" s="120"/>
      <c r="W61" s="120"/>
      <c r="X61" s="120"/>
      <c r="Y61" s="120"/>
      <c r="Z61" s="120"/>
      <c r="AA61" s="120"/>
      <c r="AB61" s="120"/>
      <c r="AC61" s="121"/>
      <c r="AD61" s="4"/>
      <c r="AE61" s="4"/>
      <c r="AF61" s="4"/>
    </row>
    <row r="62" spans="2:32" ht="17.100000000000001" customHeight="1" x14ac:dyDescent="0.25">
      <c r="B62" s="4"/>
      <c r="C62" s="4"/>
      <c r="D62" s="4"/>
      <c r="E62" s="12"/>
      <c r="F62" s="4"/>
      <c r="G62" s="4"/>
      <c r="H62" s="4"/>
      <c r="I62" s="4"/>
      <c r="J62" s="4"/>
      <c r="K62" s="4"/>
      <c r="L62" s="4"/>
      <c r="M62" s="4"/>
      <c r="N62" s="4"/>
      <c r="O62" s="4"/>
      <c r="P62" s="4"/>
      <c r="Q62" s="4"/>
      <c r="R62" s="4"/>
      <c r="S62" s="4"/>
      <c r="T62" s="119"/>
      <c r="U62" s="120"/>
      <c r="V62" s="120"/>
      <c r="W62" s="120"/>
      <c r="X62" s="120"/>
      <c r="Y62" s="120"/>
      <c r="Z62" s="120"/>
      <c r="AA62" s="120"/>
      <c r="AB62" s="120"/>
      <c r="AC62" s="121"/>
      <c r="AD62" s="4"/>
      <c r="AE62" s="4"/>
      <c r="AF62" s="4"/>
    </row>
    <row r="63" spans="2:32" ht="17.100000000000001" customHeight="1" x14ac:dyDescent="0.25">
      <c r="B63" s="4"/>
      <c r="C63" s="4"/>
      <c r="D63" s="4"/>
      <c r="E63" s="12"/>
      <c r="F63" s="4"/>
      <c r="G63" s="4"/>
      <c r="H63" s="4"/>
      <c r="I63" s="4"/>
      <c r="J63" s="4"/>
      <c r="K63" s="4"/>
      <c r="L63" s="4"/>
      <c r="M63" s="4"/>
      <c r="N63" s="4"/>
      <c r="O63" s="4"/>
      <c r="P63" s="4"/>
      <c r="Q63" s="4"/>
      <c r="R63" s="4"/>
      <c r="S63" s="4"/>
      <c r="T63" s="119"/>
      <c r="U63" s="120"/>
      <c r="V63" s="120"/>
      <c r="W63" s="120"/>
      <c r="X63" s="120"/>
      <c r="Y63" s="120"/>
      <c r="Z63" s="120"/>
      <c r="AA63" s="120"/>
      <c r="AB63" s="120"/>
      <c r="AC63" s="121"/>
      <c r="AD63" s="4"/>
      <c r="AE63" s="4"/>
      <c r="AF63" s="4"/>
    </row>
    <row r="64" spans="2:32" ht="17.100000000000001" customHeight="1" x14ac:dyDescent="0.25">
      <c r="B64" s="4"/>
      <c r="C64" s="4"/>
      <c r="D64" s="4"/>
      <c r="E64" s="12" t="s">
        <v>268</v>
      </c>
      <c r="F64" s="4"/>
      <c r="G64" s="4"/>
      <c r="H64" s="4"/>
      <c r="I64" s="4"/>
      <c r="J64" s="4"/>
      <c r="K64" s="4"/>
      <c r="L64" s="4"/>
      <c r="M64" s="4"/>
      <c r="N64" s="4"/>
      <c r="O64" s="4"/>
      <c r="P64" s="4"/>
      <c r="Q64" s="4"/>
      <c r="R64" s="4"/>
      <c r="S64" s="4"/>
      <c r="T64" s="119"/>
      <c r="U64" s="120"/>
      <c r="V64" s="120"/>
      <c r="W64" s="120"/>
      <c r="X64" s="120"/>
      <c r="Y64" s="120"/>
      <c r="Z64" s="120"/>
      <c r="AA64" s="120"/>
      <c r="AB64" s="120"/>
      <c r="AC64" s="121"/>
      <c r="AD64" s="4"/>
      <c r="AE64" s="4"/>
      <c r="AF64" s="4"/>
    </row>
    <row r="65" spans="2:32" ht="17.100000000000001" customHeight="1" x14ac:dyDescent="0.25">
      <c r="B65" s="4"/>
      <c r="C65" s="4"/>
      <c r="D65" s="4"/>
      <c r="E65" s="12"/>
      <c r="F65" s="4"/>
      <c r="G65" s="4"/>
      <c r="H65" s="4"/>
      <c r="I65" s="4"/>
      <c r="J65" s="4"/>
      <c r="K65" s="4"/>
      <c r="L65" s="4"/>
      <c r="M65" s="4"/>
      <c r="N65" s="4"/>
      <c r="O65" s="4"/>
      <c r="P65" s="4"/>
      <c r="Q65" s="4"/>
      <c r="R65" s="4"/>
      <c r="S65" s="4"/>
      <c r="T65" s="119"/>
      <c r="U65" s="120"/>
      <c r="V65" s="120"/>
      <c r="W65" s="120"/>
      <c r="X65" s="120"/>
      <c r="Y65" s="120"/>
      <c r="Z65" s="120"/>
      <c r="AA65" s="120"/>
      <c r="AB65" s="120"/>
      <c r="AC65" s="121"/>
      <c r="AD65" s="4"/>
      <c r="AE65" s="4"/>
      <c r="AF65" s="4"/>
    </row>
    <row r="66" spans="2:32" ht="17.100000000000001" customHeight="1" x14ac:dyDescent="0.25">
      <c r="B66" s="4"/>
      <c r="C66" s="4"/>
      <c r="D66" s="4"/>
      <c r="E66" s="12"/>
      <c r="F66" s="4"/>
      <c r="G66" s="4"/>
      <c r="H66" s="4"/>
      <c r="I66" s="4"/>
      <c r="J66" s="4"/>
      <c r="K66" s="4"/>
      <c r="L66" s="4"/>
      <c r="M66" s="4"/>
      <c r="N66" s="4"/>
      <c r="O66" s="4"/>
      <c r="P66" s="4"/>
      <c r="Q66" s="4"/>
      <c r="R66" s="4"/>
      <c r="S66" s="4"/>
      <c r="T66" s="122"/>
      <c r="U66" s="123"/>
      <c r="V66" s="123"/>
      <c r="W66" s="123"/>
      <c r="X66" s="123"/>
      <c r="Y66" s="123"/>
      <c r="Z66" s="123"/>
      <c r="AA66" s="123"/>
      <c r="AB66" s="123"/>
      <c r="AC66" s="124"/>
      <c r="AD66" s="4"/>
      <c r="AE66" s="4"/>
      <c r="AF66" s="4"/>
    </row>
    <row r="67" spans="2:32" ht="17.100000000000001" customHeight="1" x14ac:dyDescent="0.25">
      <c r="B67" s="4"/>
      <c r="C67" s="4"/>
      <c r="D67" s="5"/>
      <c r="E67" s="4"/>
      <c r="F67" s="4"/>
      <c r="G67" s="4"/>
      <c r="H67" s="4"/>
      <c r="I67" s="12"/>
      <c r="J67" s="4"/>
      <c r="K67" s="4"/>
      <c r="L67" s="4"/>
      <c r="M67" s="4"/>
      <c r="N67" s="4"/>
      <c r="O67" s="4"/>
      <c r="P67" s="4"/>
      <c r="Q67" s="4"/>
      <c r="R67" s="4"/>
      <c r="S67" s="4"/>
      <c r="T67" s="4"/>
      <c r="U67" s="4"/>
      <c r="V67" s="4"/>
      <c r="W67" s="4"/>
      <c r="X67" s="4"/>
      <c r="Y67" s="4"/>
      <c r="Z67" s="4"/>
      <c r="AA67" s="4"/>
      <c r="AB67" s="4"/>
      <c r="AC67" s="4"/>
      <c r="AD67" s="4"/>
      <c r="AE67" s="4"/>
      <c r="AF67" s="4"/>
    </row>
    <row r="68" spans="2:32" s="25" customFormat="1" ht="17.100000000000001" customHeight="1" x14ac:dyDescent="0.25">
      <c r="B68" s="3"/>
      <c r="C68" s="3"/>
      <c r="D68" s="2">
        <v>13</v>
      </c>
      <c r="E68" s="3" t="s">
        <v>150</v>
      </c>
      <c r="F68" s="3"/>
      <c r="G68" s="3"/>
      <c r="H68" s="3"/>
      <c r="I68" s="3"/>
      <c r="J68" s="3"/>
      <c r="K68" s="3"/>
      <c r="L68" s="3"/>
      <c r="M68" s="3"/>
      <c r="N68" s="3"/>
      <c r="O68" s="3"/>
      <c r="P68" s="3"/>
      <c r="Q68" s="3"/>
      <c r="R68" s="3"/>
      <c r="S68" s="3"/>
      <c r="T68" s="3"/>
      <c r="U68" s="3"/>
      <c r="V68" s="3"/>
      <c r="W68" s="3"/>
      <c r="X68" s="3"/>
      <c r="Y68" s="3"/>
      <c r="Z68" s="3"/>
      <c r="AA68" s="3"/>
      <c r="AB68" s="3"/>
      <c r="AC68" s="3"/>
      <c r="AD68" s="3"/>
      <c r="AE68" s="3"/>
      <c r="AF68" s="3"/>
    </row>
    <row r="69" spans="2:32" ht="17.100000000000001" customHeight="1" x14ac:dyDescent="0.25">
      <c r="B69" s="4"/>
      <c r="C69" s="4"/>
      <c r="D69" s="5"/>
      <c r="E69" s="4"/>
      <c r="F69" s="4"/>
      <c r="G69" s="4"/>
      <c r="H69" s="4"/>
      <c r="I69" s="4"/>
      <c r="J69" s="4"/>
      <c r="K69" s="4"/>
      <c r="L69" s="4"/>
      <c r="M69" s="4"/>
      <c r="N69" s="4"/>
      <c r="O69" s="4"/>
      <c r="P69" s="4"/>
      <c r="Q69" s="4"/>
      <c r="R69" s="4"/>
      <c r="S69" s="4"/>
      <c r="T69" s="4"/>
      <c r="U69" s="4"/>
      <c r="V69" s="4"/>
      <c r="W69" s="4"/>
      <c r="X69" s="4"/>
      <c r="Y69" s="4"/>
      <c r="Z69" s="4"/>
      <c r="AA69" s="4"/>
      <c r="AB69" s="4"/>
      <c r="AC69" s="4"/>
      <c r="AD69" s="4"/>
      <c r="AE69" s="4"/>
      <c r="AF69" s="4"/>
    </row>
    <row r="70" spans="2:32" ht="17.100000000000001" customHeight="1" x14ac:dyDescent="0.25">
      <c r="B70" s="4"/>
      <c r="C70" s="4"/>
      <c r="D70" s="5"/>
      <c r="E70" s="4"/>
      <c r="F70" s="4"/>
      <c r="G70" s="12"/>
      <c r="H70" s="12"/>
      <c r="I70" s="12" t="s">
        <v>129</v>
      </c>
      <c r="J70" s="12"/>
      <c r="K70" s="12"/>
      <c r="L70" s="4"/>
      <c r="M70" s="4"/>
      <c r="N70" s="4"/>
      <c r="O70" s="4"/>
      <c r="P70" s="4"/>
      <c r="Q70" s="4"/>
      <c r="R70" s="4"/>
      <c r="S70" s="4"/>
      <c r="T70" s="4"/>
      <c r="U70" s="4"/>
      <c r="V70" s="4"/>
      <c r="W70" s="4"/>
      <c r="X70" s="4"/>
      <c r="Y70" s="4"/>
      <c r="Z70" s="4"/>
      <c r="AA70" s="4"/>
      <c r="AB70" s="4"/>
      <c r="AC70" s="4"/>
      <c r="AD70" s="4"/>
      <c r="AE70" s="4"/>
      <c r="AF70" s="4"/>
    </row>
    <row r="71" spans="2:32" ht="17.100000000000001" customHeight="1" x14ac:dyDescent="0.25">
      <c r="B71" s="4"/>
      <c r="C71" s="4"/>
      <c r="D71" s="5"/>
      <c r="E71" s="4"/>
      <c r="F71" s="4"/>
      <c r="G71" s="4"/>
      <c r="H71" s="4"/>
      <c r="I71" s="4"/>
      <c r="J71" s="4"/>
      <c r="K71" s="4"/>
      <c r="L71" s="4"/>
      <c r="M71" s="4"/>
      <c r="N71" s="4"/>
      <c r="O71" s="4"/>
      <c r="P71" s="4"/>
      <c r="Q71" s="4"/>
      <c r="R71" s="4"/>
      <c r="S71" s="4"/>
      <c r="T71" s="4"/>
      <c r="U71" s="4"/>
      <c r="V71" s="4"/>
      <c r="W71" s="4"/>
      <c r="X71" s="4"/>
      <c r="Y71" s="4"/>
      <c r="Z71" s="4"/>
      <c r="AA71" s="4"/>
      <c r="AB71" s="4"/>
      <c r="AC71" s="4"/>
      <c r="AD71" s="4"/>
      <c r="AE71" s="4"/>
      <c r="AF71" s="4"/>
    </row>
    <row r="72" spans="2:32" ht="17.100000000000001" customHeight="1" x14ac:dyDescent="0.25">
      <c r="B72" s="4"/>
      <c r="C72" s="4"/>
      <c r="D72" s="5"/>
      <c r="E72" s="4"/>
      <c r="F72" s="4"/>
      <c r="G72" s="12"/>
      <c r="H72" s="12"/>
      <c r="I72" s="12" t="s">
        <v>130</v>
      </c>
      <c r="J72" s="12"/>
      <c r="K72" s="12"/>
      <c r="L72" s="4"/>
      <c r="M72" s="4"/>
      <c r="N72" s="4"/>
      <c r="O72" s="4"/>
      <c r="P72" s="4"/>
      <c r="Q72" s="4"/>
      <c r="R72" s="4"/>
      <c r="S72" s="4"/>
      <c r="T72" s="4"/>
      <c r="U72" s="4"/>
      <c r="V72" s="4"/>
      <c r="W72" s="4"/>
      <c r="X72" s="4"/>
      <c r="Y72" s="4"/>
      <c r="Z72" s="4"/>
      <c r="AA72" s="4"/>
      <c r="AB72" s="4"/>
      <c r="AC72" s="4"/>
      <c r="AD72" s="4"/>
      <c r="AE72" s="4"/>
      <c r="AF72" s="4"/>
    </row>
    <row r="73" spans="2:32" ht="17.100000000000001" customHeight="1" x14ac:dyDescent="0.25">
      <c r="B73" s="4"/>
      <c r="C73" s="4"/>
      <c r="D73" s="5"/>
      <c r="E73" s="4"/>
      <c r="F73" s="4"/>
      <c r="G73" s="4"/>
      <c r="H73" s="4"/>
      <c r="I73" s="4"/>
      <c r="J73" s="4"/>
      <c r="K73" s="4"/>
      <c r="L73" s="4"/>
      <c r="M73" s="4"/>
      <c r="N73" s="4"/>
      <c r="O73" s="4"/>
      <c r="P73" s="4"/>
      <c r="Q73" s="4"/>
      <c r="R73" s="4"/>
      <c r="S73" s="4"/>
      <c r="T73" s="4"/>
      <c r="U73" s="4"/>
      <c r="V73" s="4"/>
      <c r="W73" s="4"/>
      <c r="X73" s="4"/>
      <c r="Y73" s="4"/>
      <c r="Z73" s="4"/>
      <c r="AA73" s="4"/>
      <c r="AB73" s="4"/>
      <c r="AC73" s="4"/>
      <c r="AD73" s="4"/>
      <c r="AE73" s="4"/>
      <c r="AF73" s="4"/>
    </row>
    <row r="74" spans="2:32" ht="17.100000000000001" customHeight="1" x14ac:dyDescent="0.25">
      <c r="B74" s="4"/>
      <c r="C74" s="4"/>
      <c r="D74" s="5"/>
      <c r="E74" s="4"/>
      <c r="F74" s="4"/>
      <c r="G74" s="4"/>
      <c r="H74" s="12"/>
      <c r="I74" s="12" t="s">
        <v>131</v>
      </c>
      <c r="J74" s="12"/>
      <c r="K74" s="12" t="s">
        <v>131</v>
      </c>
      <c r="L74" s="4"/>
      <c r="M74" s="4"/>
      <c r="N74" s="4"/>
      <c r="O74" s="4"/>
      <c r="P74" s="4"/>
      <c r="Q74" s="4"/>
      <c r="R74" s="4"/>
      <c r="S74" s="4"/>
      <c r="T74" s="4"/>
      <c r="U74" s="4"/>
      <c r="V74" s="4"/>
      <c r="W74" s="4"/>
      <c r="X74" s="4"/>
      <c r="Y74" s="4"/>
      <c r="Z74" s="4"/>
      <c r="AA74" s="4"/>
      <c r="AB74" s="4"/>
      <c r="AC74" s="4"/>
      <c r="AD74" s="4"/>
      <c r="AE74" s="4"/>
      <c r="AF74" s="4"/>
    </row>
    <row r="75" spans="2:32" ht="17.100000000000001" customHeight="1" x14ac:dyDescent="0.25">
      <c r="B75" s="4"/>
      <c r="C75" s="4"/>
      <c r="D75" s="5"/>
      <c r="E75" s="4"/>
      <c r="F75" s="4"/>
      <c r="G75" s="4"/>
      <c r="H75" s="4"/>
      <c r="I75" s="4"/>
      <c r="J75" s="4"/>
      <c r="K75" s="4"/>
      <c r="L75" s="4"/>
      <c r="M75" s="4"/>
      <c r="N75" s="4"/>
      <c r="O75" s="4"/>
      <c r="P75" s="4"/>
      <c r="Q75" s="4"/>
      <c r="R75" s="4"/>
      <c r="S75" s="4"/>
      <c r="T75" s="4"/>
      <c r="U75" s="4"/>
      <c r="V75" s="4"/>
      <c r="W75" s="4"/>
      <c r="X75" s="4"/>
      <c r="Y75" s="4"/>
      <c r="Z75" s="4"/>
      <c r="AA75" s="4"/>
      <c r="AB75" s="4"/>
      <c r="AC75" s="4"/>
      <c r="AD75" s="4"/>
      <c r="AE75" s="4"/>
      <c r="AF75" s="4"/>
    </row>
    <row r="76" spans="2:32" ht="17.100000000000001" customHeight="1" x14ac:dyDescent="0.25">
      <c r="B76" s="4"/>
      <c r="C76" s="4"/>
      <c r="D76" s="5"/>
      <c r="E76" s="4"/>
      <c r="F76" s="4"/>
      <c r="G76" s="4"/>
      <c r="H76" s="4"/>
      <c r="I76" s="12" t="s">
        <v>262</v>
      </c>
      <c r="J76" s="12"/>
      <c r="K76" s="4"/>
      <c r="L76" s="4"/>
      <c r="M76" s="4"/>
      <c r="N76" s="4"/>
      <c r="O76" s="4"/>
      <c r="P76" s="4"/>
      <c r="Q76" s="4"/>
      <c r="R76" s="4"/>
      <c r="S76" s="4"/>
      <c r="T76" s="4"/>
      <c r="U76" s="4"/>
      <c r="V76" s="4"/>
      <c r="W76" s="4"/>
      <c r="X76" s="4"/>
      <c r="Y76" s="4"/>
      <c r="Z76" s="4"/>
      <c r="AA76" s="4"/>
      <c r="AB76" s="4"/>
      <c r="AC76" s="4"/>
      <c r="AD76" s="4"/>
      <c r="AE76" s="4"/>
      <c r="AF76" s="4"/>
    </row>
    <row r="77" spans="2:32" ht="17.100000000000001" customHeight="1" x14ac:dyDescent="0.25">
      <c r="B77" s="4"/>
      <c r="C77" s="4"/>
      <c r="D77" s="5"/>
      <c r="E77" s="4"/>
      <c r="F77" s="4"/>
      <c r="G77" s="4" t="s">
        <v>127</v>
      </c>
      <c r="H77" s="54"/>
      <c r="I77" s="54"/>
      <c r="J77" s="54"/>
      <c r="K77" s="54"/>
      <c r="L77" s="54"/>
      <c r="M77" s="54"/>
      <c r="N77" s="54"/>
      <c r="O77" s="54"/>
      <c r="P77" s="54"/>
      <c r="Q77" s="54"/>
      <c r="R77" s="54"/>
      <c r="S77" s="54"/>
      <c r="T77" s="54"/>
      <c r="U77" s="54"/>
      <c r="V77" s="54"/>
      <c r="W77" s="54"/>
      <c r="X77" s="4" t="s">
        <v>128</v>
      </c>
      <c r="Y77" s="4"/>
      <c r="Z77" s="4"/>
      <c r="AA77" s="4"/>
      <c r="AB77" s="4"/>
      <c r="AC77" s="4"/>
      <c r="AD77" s="4"/>
      <c r="AE77" s="4"/>
      <c r="AF77" s="4"/>
    </row>
    <row r="78" spans="2:32" ht="17.100000000000001" customHeight="1" x14ac:dyDescent="0.25">
      <c r="B78" s="4"/>
      <c r="C78" s="4"/>
      <c r="D78" s="5"/>
      <c r="E78" s="4"/>
      <c r="F78" s="4"/>
      <c r="G78" s="4"/>
      <c r="H78" s="4"/>
      <c r="I78" s="4"/>
      <c r="J78" s="4"/>
      <c r="K78" s="4"/>
      <c r="L78" s="4"/>
      <c r="M78" s="4"/>
      <c r="N78" s="4"/>
      <c r="O78" s="4"/>
      <c r="P78" s="4"/>
      <c r="Q78" s="4"/>
      <c r="R78" s="4"/>
      <c r="S78" s="4"/>
      <c r="T78" s="4"/>
      <c r="U78" s="4"/>
      <c r="V78" s="4"/>
      <c r="W78" s="4"/>
      <c r="X78" s="4"/>
      <c r="Y78" s="4"/>
      <c r="Z78" s="4"/>
      <c r="AA78" s="4"/>
      <c r="AB78" s="4"/>
      <c r="AC78" s="4"/>
      <c r="AD78" s="4"/>
      <c r="AE78" s="4"/>
      <c r="AF78" s="4"/>
    </row>
    <row r="79" spans="2:32" s="25" customFormat="1" ht="17.100000000000001" customHeight="1" x14ac:dyDescent="0.25">
      <c r="B79" s="3"/>
      <c r="C79" s="3"/>
      <c r="D79" s="2"/>
      <c r="E79" s="3" t="s">
        <v>13</v>
      </c>
      <c r="F79" s="3"/>
      <c r="G79" s="3"/>
      <c r="H79" s="3"/>
      <c r="I79" s="3"/>
      <c r="J79" s="3"/>
      <c r="K79" s="3"/>
      <c r="L79" s="3"/>
      <c r="M79" s="3"/>
      <c r="N79" s="3"/>
      <c r="O79" s="3"/>
      <c r="P79" s="3"/>
      <c r="Q79" s="3"/>
      <c r="R79" s="3"/>
      <c r="S79" s="3"/>
      <c r="T79" s="3"/>
      <c r="U79" s="3"/>
      <c r="V79" s="3"/>
      <c r="W79" s="3"/>
      <c r="X79" s="3"/>
      <c r="Y79" s="3"/>
      <c r="Z79" s="3"/>
      <c r="AA79" s="3"/>
      <c r="AB79" s="3"/>
      <c r="AC79" s="3"/>
      <c r="AD79" s="3"/>
      <c r="AE79" s="3"/>
      <c r="AF79" s="3"/>
    </row>
    <row r="80" spans="2:32" ht="17.100000000000001" customHeight="1" x14ac:dyDescent="0.25">
      <c r="B80" s="4"/>
      <c r="C80" s="4"/>
      <c r="D80" s="5"/>
      <c r="E80" s="76"/>
      <c r="F80" s="77"/>
      <c r="G80" s="77"/>
      <c r="H80" s="77"/>
      <c r="I80" s="77"/>
      <c r="J80" s="77"/>
      <c r="K80" s="77"/>
      <c r="L80" s="77"/>
      <c r="M80" s="77"/>
      <c r="N80" s="77"/>
      <c r="O80" s="77"/>
      <c r="P80" s="77"/>
      <c r="Q80" s="77"/>
      <c r="R80" s="77"/>
      <c r="S80" s="77"/>
      <c r="T80" s="77"/>
      <c r="U80" s="77"/>
      <c r="V80" s="77"/>
      <c r="W80" s="77"/>
      <c r="X80" s="77"/>
      <c r="Y80" s="77"/>
      <c r="Z80" s="77"/>
      <c r="AA80" s="78"/>
      <c r="AB80" s="4"/>
      <c r="AC80" s="4"/>
      <c r="AD80" s="4"/>
      <c r="AE80" s="4"/>
      <c r="AF80" s="4"/>
    </row>
    <row r="81" spans="2:32" ht="17.100000000000001" customHeight="1" x14ac:dyDescent="0.25">
      <c r="B81" s="4"/>
      <c r="C81" s="4"/>
      <c r="D81" s="5"/>
      <c r="E81" s="79"/>
      <c r="F81" s="80"/>
      <c r="G81" s="80"/>
      <c r="H81" s="80"/>
      <c r="I81" s="80"/>
      <c r="J81" s="80"/>
      <c r="K81" s="80"/>
      <c r="L81" s="80"/>
      <c r="M81" s="80"/>
      <c r="N81" s="80"/>
      <c r="O81" s="80"/>
      <c r="P81" s="80"/>
      <c r="Q81" s="80"/>
      <c r="R81" s="80"/>
      <c r="S81" s="80"/>
      <c r="T81" s="80"/>
      <c r="U81" s="80"/>
      <c r="V81" s="80"/>
      <c r="W81" s="80"/>
      <c r="X81" s="80"/>
      <c r="Y81" s="80"/>
      <c r="Z81" s="80"/>
      <c r="AA81" s="81"/>
      <c r="AB81" s="4"/>
      <c r="AC81" s="4"/>
      <c r="AD81" s="4"/>
      <c r="AE81" s="4"/>
      <c r="AF81" s="4"/>
    </row>
    <row r="82" spans="2:32" ht="17.100000000000001" customHeight="1" x14ac:dyDescent="0.25">
      <c r="B82" s="4"/>
      <c r="C82" s="4"/>
      <c r="D82" s="5"/>
      <c r="E82" s="20"/>
      <c r="F82" s="20"/>
      <c r="G82" s="20"/>
      <c r="H82" s="20"/>
      <c r="I82" s="20"/>
      <c r="J82" s="20"/>
      <c r="K82" s="20"/>
      <c r="L82" s="20"/>
      <c r="M82" s="20"/>
      <c r="N82" s="20"/>
      <c r="O82" s="20"/>
      <c r="P82" s="20"/>
      <c r="Q82" s="20"/>
      <c r="R82" s="20"/>
      <c r="S82" s="20"/>
      <c r="T82" s="20"/>
      <c r="U82" s="20"/>
      <c r="V82" s="20"/>
      <c r="W82" s="20"/>
      <c r="X82" s="20"/>
      <c r="Y82" s="20"/>
      <c r="Z82" s="20"/>
      <c r="AA82" s="20"/>
      <c r="AB82" s="4"/>
      <c r="AC82" s="4"/>
      <c r="AD82" s="4"/>
      <c r="AE82" s="4"/>
      <c r="AF82" s="4"/>
    </row>
    <row r="83" spans="2:32" ht="17.100000000000001" customHeight="1" x14ac:dyDescent="0.25">
      <c r="B83" s="4"/>
      <c r="C83" s="4"/>
      <c r="D83" s="5"/>
      <c r="E83" s="20"/>
      <c r="F83" s="20"/>
      <c r="G83" s="20"/>
      <c r="H83" s="20"/>
      <c r="I83" s="20"/>
      <c r="J83" s="20"/>
      <c r="K83" s="20"/>
      <c r="L83" s="20"/>
      <c r="M83" s="20"/>
      <c r="N83" s="20"/>
      <c r="O83" s="20"/>
      <c r="P83" s="20"/>
      <c r="Q83" s="20"/>
      <c r="R83" s="20"/>
      <c r="S83" s="20"/>
      <c r="T83" s="20"/>
      <c r="U83" s="20"/>
      <c r="V83" s="20"/>
      <c r="W83" s="20"/>
      <c r="X83" s="20"/>
      <c r="Y83" s="20"/>
      <c r="Z83" s="20"/>
      <c r="AA83" s="20"/>
      <c r="AB83" s="4"/>
      <c r="AC83" s="4"/>
      <c r="AD83" s="4"/>
      <c r="AE83" s="4"/>
      <c r="AF83" s="4"/>
    </row>
    <row r="84" spans="2:32" ht="17.100000000000001" customHeight="1" x14ac:dyDescent="0.25">
      <c r="B84" s="4"/>
      <c r="C84" s="4"/>
      <c r="D84" s="2">
        <v>14</v>
      </c>
      <c r="E84" s="30" t="s">
        <v>151</v>
      </c>
      <c r="F84" s="20"/>
      <c r="G84" s="20"/>
      <c r="H84" s="20"/>
      <c r="I84" s="20"/>
      <c r="J84" s="20"/>
      <c r="K84" s="20"/>
      <c r="L84" s="20"/>
      <c r="M84" s="20"/>
      <c r="N84" s="20"/>
      <c r="O84" s="20"/>
      <c r="P84" s="20"/>
      <c r="Q84" s="20"/>
      <c r="R84" s="20"/>
      <c r="S84" s="20"/>
      <c r="T84" s="20"/>
      <c r="U84" s="20"/>
      <c r="V84" s="20"/>
      <c r="W84" s="20"/>
      <c r="X84" s="20"/>
      <c r="Y84" s="20"/>
      <c r="Z84" s="20"/>
      <c r="AA84" s="20"/>
      <c r="AB84" s="4"/>
      <c r="AC84" s="4"/>
      <c r="AD84" s="4"/>
      <c r="AE84" s="4"/>
      <c r="AF84" s="4"/>
    </row>
    <row r="85" spans="2:32" ht="17.100000000000001" customHeight="1" x14ac:dyDescent="0.25">
      <c r="B85" s="4"/>
      <c r="C85" s="4"/>
      <c r="D85" s="5"/>
      <c r="E85" s="20"/>
      <c r="F85" s="20"/>
      <c r="G85" s="20"/>
      <c r="H85" s="20"/>
      <c r="I85" s="20"/>
      <c r="J85" s="20"/>
      <c r="K85" s="20"/>
      <c r="L85" s="20"/>
      <c r="M85" s="20"/>
      <c r="N85" s="20"/>
      <c r="O85" s="20"/>
      <c r="P85" s="20"/>
      <c r="Q85" s="20"/>
      <c r="R85" s="20"/>
      <c r="S85" s="20"/>
      <c r="T85" s="20"/>
      <c r="U85" s="20"/>
      <c r="V85" s="20"/>
      <c r="W85" s="20"/>
      <c r="X85" s="20"/>
      <c r="Y85" s="20"/>
      <c r="Z85" s="20"/>
      <c r="AA85" s="20"/>
      <c r="AB85" s="4"/>
      <c r="AC85" s="4"/>
      <c r="AD85" s="4"/>
      <c r="AE85" s="4"/>
      <c r="AF85" s="4"/>
    </row>
    <row r="86" spans="2:32" ht="17.100000000000001" customHeight="1" x14ac:dyDescent="0.25">
      <c r="B86" s="4"/>
      <c r="C86" s="4"/>
      <c r="D86" s="5"/>
      <c r="E86" s="20"/>
      <c r="F86" s="20"/>
      <c r="G86" s="20"/>
      <c r="H86" s="20"/>
      <c r="I86" s="20"/>
      <c r="J86" s="20"/>
      <c r="K86" s="20"/>
      <c r="L86" s="20"/>
      <c r="M86" s="20"/>
      <c r="N86" s="20"/>
      <c r="O86" s="20"/>
      <c r="P86" s="20"/>
      <c r="Q86" s="20"/>
      <c r="R86" s="20"/>
      <c r="S86" s="20"/>
      <c r="T86" s="20"/>
      <c r="U86" s="20"/>
      <c r="V86" s="20"/>
      <c r="W86" s="20"/>
      <c r="X86" s="20"/>
      <c r="Y86" s="20"/>
      <c r="Z86" s="20"/>
      <c r="AA86" s="20"/>
      <c r="AB86" s="4"/>
      <c r="AC86" s="4"/>
      <c r="AD86" s="4"/>
      <c r="AE86" s="4"/>
      <c r="AF86" s="4"/>
    </row>
    <row r="87" spans="2:32" ht="17.100000000000001" customHeight="1" x14ac:dyDescent="0.25">
      <c r="B87" s="4"/>
      <c r="C87" s="4"/>
      <c r="D87" s="5"/>
      <c r="E87" s="20"/>
      <c r="F87" s="20"/>
      <c r="G87" s="20"/>
      <c r="H87" s="20" t="s">
        <v>127</v>
      </c>
      <c r="I87" s="54"/>
      <c r="J87" s="54"/>
      <c r="K87" s="54"/>
      <c r="L87" s="54"/>
      <c r="M87" s="54"/>
      <c r="N87" s="54"/>
      <c r="O87" s="54"/>
      <c r="P87" s="54"/>
      <c r="Q87" s="20" t="s">
        <v>128</v>
      </c>
      <c r="R87" s="20"/>
      <c r="S87" s="20"/>
      <c r="T87" s="20"/>
      <c r="U87" s="20"/>
      <c r="V87" s="20"/>
      <c r="W87" s="20"/>
      <c r="X87" s="20"/>
      <c r="Y87" s="20"/>
      <c r="Z87" s="20"/>
      <c r="AA87" s="20"/>
      <c r="AB87" s="4"/>
      <c r="AC87" s="4"/>
      <c r="AD87" s="4"/>
      <c r="AE87" s="4"/>
      <c r="AF87" s="4"/>
    </row>
    <row r="88" spans="2:32" ht="17.100000000000001" customHeight="1" x14ac:dyDescent="0.25">
      <c r="B88" s="4"/>
      <c r="C88" s="4"/>
      <c r="D88" s="5"/>
      <c r="E88" s="20"/>
      <c r="F88" s="20"/>
      <c r="G88" s="20"/>
      <c r="H88" s="20" t="s">
        <v>127</v>
      </c>
      <c r="I88" s="54"/>
      <c r="J88" s="54"/>
      <c r="K88" s="54"/>
      <c r="L88" s="54"/>
      <c r="M88" s="54"/>
      <c r="N88" s="54"/>
      <c r="O88" s="54"/>
      <c r="P88" s="54"/>
      <c r="Q88" s="20" t="s">
        <v>128</v>
      </c>
      <c r="R88" s="20"/>
      <c r="S88" s="20"/>
      <c r="T88" s="20"/>
      <c r="U88" s="20"/>
      <c r="V88" s="20"/>
      <c r="W88" s="20"/>
      <c r="X88" s="20"/>
      <c r="Y88" s="20"/>
      <c r="Z88" s="20"/>
      <c r="AA88" s="20"/>
      <c r="AB88" s="4"/>
      <c r="AC88" s="4"/>
      <c r="AD88" s="4"/>
      <c r="AE88" s="4"/>
      <c r="AF88" s="4"/>
    </row>
    <row r="89" spans="2:32" ht="17.100000000000001" customHeight="1" x14ac:dyDescent="0.25">
      <c r="B89" s="4"/>
      <c r="C89" s="4"/>
      <c r="D89" s="5"/>
      <c r="E89" s="4"/>
      <c r="F89" s="4"/>
      <c r="G89" s="4"/>
      <c r="H89" s="4"/>
      <c r="I89" s="4"/>
      <c r="J89" s="4"/>
      <c r="K89" s="4"/>
      <c r="L89" s="4"/>
      <c r="M89" s="4"/>
      <c r="N89" s="4"/>
      <c r="O89" s="4"/>
      <c r="P89" s="4"/>
      <c r="Q89" s="4"/>
      <c r="R89" s="4"/>
      <c r="S89" s="4"/>
      <c r="T89" s="4"/>
      <c r="U89" s="4"/>
      <c r="V89" s="4"/>
      <c r="W89" s="4"/>
      <c r="X89" s="4"/>
      <c r="Y89" s="4"/>
      <c r="Z89" s="4"/>
      <c r="AA89" s="4"/>
      <c r="AB89" s="4"/>
      <c r="AC89" s="4"/>
      <c r="AD89" s="4"/>
      <c r="AE89" s="4"/>
      <c r="AF89" s="4"/>
    </row>
    <row r="90" spans="2:32" ht="17.100000000000001" customHeight="1" x14ac:dyDescent="0.25">
      <c r="B90" s="4"/>
      <c r="C90" s="4"/>
      <c r="D90" s="5"/>
      <c r="E90" s="4"/>
      <c r="F90" s="4"/>
      <c r="G90" s="4"/>
      <c r="H90" s="4"/>
      <c r="I90" s="4"/>
      <c r="J90" s="4"/>
      <c r="K90" s="4"/>
      <c r="L90" s="4"/>
      <c r="M90" s="4"/>
      <c r="N90" s="4"/>
      <c r="O90" s="4"/>
      <c r="P90" s="4"/>
      <c r="Q90" s="4"/>
      <c r="R90" s="4"/>
      <c r="S90" s="4"/>
      <c r="T90" s="4"/>
      <c r="U90" s="4"/>
      <c r="V90" s="4"/>
      <c r="W90" s="4"/>
      <c r="X90" s="4"/>
      <c r="Y90" s="4"/>
      <c r="Z90" s="4"/>
      <c r="AA90" s="4"/>
      <c r="AB90" s="4"/>
      <c r="AC90" s="4"/>
      <c r="AD90" s="4"/>
      <c r="AE90" s="4"/>
      <c r="AF90" s="4"/>
    </row>
    <row r="91" spans="2:32" s="26" customFormat="1" ht="17.100000000000001" customHeight="1" x14ac:dyDescent="0.25">
      <c r="B91" s="3"/>
      <c r="C91" s="3"/>
      <c r="D91" s="2">
        <v>15</v>
      </c>
      <c r="E91" s="91" t="s">
        <v>132</v>
      </c>
      <c r="F91" s="91"/>
      <c r="G91" s="91"/>
      <c r="H91" s="91"/>
      <c r="I91" s="91"/>
      <c r="J91" s="91"/>
      <c r="K91" s="91"/>
      <c r="L91" s="91"/>
      <c r="M91" s="91"/>
      <c r="N91" s="91"/>
      <c r="O91" s="91"/>
      <c r="P91" s="91"/>
      <c r="Q91" s="91"/>
      <c r="R91" s="91"/>
      <c r="S91" s="91"/>
      <c r="T91" s="91"/>
      <c r="U91" s="91"/>
      <c r="V91" s="91"/>
      <c r="W91" s="91"/>
      <c r="X91" s="91"/>
      <c r="Y91" s="91"/>
      <c r="Z91" s="91"/>
      <c r="AA91" s="91"/>
      <c r="AB91" s="91"/>
      <c r="AC91" s="91"/>
      <c r="AD91" s="91"/>
      <c r="AE91" s="3"/>
      <c r="AF91" s="3"/>
    </row>
    <row r="92" spans="2:32" ht="17.100000000000001" customHeight="1" x14ac:dyDescent="0.25">
      <c r="B92" s="4"/>
      <c r="C92" s="4"/>
      <c r="D92" s="5"/>
      <c r="E92" s="91"/>
      <c r="F92" s="91"/>
      <c r="G92" s="91"/>
      <c r="H92" s="91"/>
      <c r="I92" s="91"/>
      <c r="J92" s="91"/>
      <c r="K92" s="91"/>
      <c r="L92" s="91"/>
      <c r="M92" s="91"/>
      <c r="N92" s="91"/>
      <c r="O92" s="91"/>
      <c r="P92" s="91"/>
      <c r="Q92" s="91"/>
      <c r="R92" s="91"/>
      <c r="S92" s="91"/>
      <c r="T92" s="91"/>
      <c r="U92" s="91"/>
      <c r="V92" s="91"/>
      <c r="W92" s="91"/>
      <c r="X92" s="91"/>
      <c r="Y92" s="91"/>
      <c r="Z92" s="91"/>
      <c r="AA92" s="91"/>
      <c r="AB92" s="91"/>
      <c r="AC92" s="91"/>
      <c r="AD92" s="91"/>
      <c r="AE92" s="4"/>
      <c r="AF92" s="4"/>
    </row>
    <row r="93" spans="2:32" ht="17.100000000000001" customHeight="1" x14ac:dyDescent="0.25">
      <c r="B93" s="4"/>
      <c r="C93" s="4"/>
      <c r="D93" s="5"/>
      <c r="E93" s="7"/>
      <c r="F93" s="7"/>
      <c r="G93" s="7"/>
      <c r="H93" s="7"/>
      <c r="I93" s="7"/>
      <c r="J93" s="7"/>
      <c r="K93" s="7"/>
      <c r="L93" s="7"/>
      <c r="M93" s="7"/>
      <c r="N93" s="7"/>
      <c r="O93" s="7"/>
      <c r="P93" s="7"/>
      <c r="Q93" s="7"/>
      <c r="R93" s="7"/>
      <c r="S93" s="7"/>
      <c r="T93" s="7"/>
      <c r="U93" s="7"/>
      <c r="V93" s="7"/>
      <c r="W93" s="7"/>
      <c r="X93" s="7"/>
      <c r="Y93" s="7"/>
      <c r="Z93" s="7"/>
      <c r="AA93" s="7"/>
      <c r="AB93" s="7"/>
      <c r="AC93" s="7"/>
      <c r="AD93" s="7"/>
      <c r="AE93" s="4"/>
      <c r="AF93" s="4"/>
    </row>
    <row r="94" spans="2:32" ht="17.100000000000001" customHeight="1" x14ac:dyDescent="0.25">
      <c r="B94" s="4"/>
      <c r="C94" s="4"/>
      <c r="D94" s="5"/>
      <c r="E94" s="7"/>
      <c r="F94" s="7"/>
      <c r="G94" s="7"/>
      <c r="H94" s="7"/>
      <c r="I94" s="7"/>
      <c r="J94" s="7"/>
      <c r="K94" s="7"/>
      <c r="L94" s="7"/>
      <c r="M94" s="7"/>
      <c r="N94" s="7"/>
      <c r="O94" s="7"/>
      <c r="P94" s="7"/>
      <c r="Q94" s="7"/>
      <c r="R94" s="7"/>
      <c r="S94" s="7"/>
      <c r="T94" s="7"/>
      <c r="U94" s="7"/>
      <c r="V94" s="7"/>
      <c r="W94" s="7"/>
      <c r="X94" s="7"/>
      <c r="Y94" s="7"/>
      <c r="Z94" s="7"/>
      <c r="AA94" s="7"/>
      <c r="AB94" s="7"/>
      <c r="AC94" s="7"/>
      <c r="AD94" s="7"/>
      <c r="AE94" s="4"/>
      <c r="AF94" s="4"/>
    </row>
    <row r="95" spans="2:32" ht="17.100000000000001" customHeight="1" x14ac:dyDescent="0.25">
      <c r="B95" s="4"/>
      <c r="C95" s="4"/>
      <c r="D95" s="5"/>
      <c r="E95" s="7"/>
      <c r="F95" s="7"/>
      <c r="G95" s="7"/>
      <c r="H95" s="7"/>
      <c r="I95" s="7"/>
      <c r="J95" s="7"/>
      <c r="K95" s="7"/>
      <c r="L95" s="7"/>
      <c r="M95" s="7"/>
      <c r="N95" s="7"/>
      <c r="O95" s="7"/>
      <c r="P95" s="7"/>
      <c r="Q95" s="7"/>
      <c r="R95" s="7"/>
      <c r="S95" s="7"/>
      <c r="T95" s="7"/>
      <c r="U95" s="7"/>
      <c r="V95" s="7"/>
      <c r="W95" s="7"/>
      <c r="X95" s="7"/>
      <c r="Y95" s="7"/>
      <c r="Z95" s="7"/>
      <c r="AA95" s="7"/>
      <c r="AB95" s="7"/>
      <c r="AC95" s="7"/>
      <c r="AD95" s="7"/>
      <c r="AE95" s="4"/>
      <c r="AF95" s="4"/>
    </row>
    <row r="96" spans="2:32" ht="17.100000000000001" customHeight="1" x14ac:dyDescent="0.25">
      <c r="B96" s="4"/>
      <c r="C96" s="4"/>
      <c r="D96" s="5"/>
      <c r="E96" s="7"/>
      <c r="F96" s="7"/>
      <c r="G96" s="7"/>
      <c r="H96" s="7"/>
      <c r="I96" s="7"/>
      <c r="J96" s="7"/>
      <c r="K96" s="7"/>
      <c r="L96" s="7"/>
      <c r="M96" s="7"/>
      <c r="N96" s="7"/>
      <c r="O96" s="7"/>
      <c r="P96" s="7"/>
      <c r="Q96" s="7"/>
      <c r="R96" s="7"/>
      <c r="S96" s="7"/>
      <c r="T96" s="7"/>
      <c r="U96" s="7"/>
      <c r="V96" s="7"/>
      <c r="W96" s="7"/>
      <c r="X96" s="7"/>
      <c r="Y96" s="7"/>
      <c r="Z96" s="7"/>
      <c r="AA96" s="7"/>
      <c r="AB96" s="7"/>
      <c r="AC96" s="7"/>
      <c r="AD96" s="7"/>
      <c r="AE96" s="4"/>
      <c r="AF96" s="4"/>
    </row>
    <row r="97" spans="2:32" ht="17.100000000000001" customHeight="1" x14ac:dyDescent="0.25">
      <c r="B97" s="4"/>
      <c r="C97" s="4"/>
      <c r="D97" s="5"/>
      <c r="E97" s="4"/>
      <c r="F97" s="4"/>
      <c r="G97" s="4"/>
      <c r="H97" s="4"/>
      <c r="I97" s="4"/>
      <c r="J97" s="4"/>
      <c r="K97" s="4"/>
      <c r="L97" s="4"/>
      <c r="M97" s="4"/>
      <c r="N97" s="4"/>
      <c r="O97" s="4"/>
      <c r="P97" s="4"/>
      <c r="Q97" s="4"/>
      <c r="R97" s="4"/>
      <c r="S97" s="4"/>
      <c r="T97" s="4"/>
      <c r="U97" s="4"/>
      <c r="V97" s="4"/>
      <c r="W97" s="4"/>
      <c r="X97" s="4"/>
      <c r="Y97" s="4"/>
      <c r="Z97" s="4"/>
      <c r="AA97" s="4"/>
      <c r="AB97" s="4"/>
      <c r="AC97" s="4"/>
      <c r="AD97" s="4"/>
      <c r="AE97" s="4"/>
      <c r="AF97" s="4"/>
    </row>
    <row r="98" spans="2:32" ht="17.100000000000001" customHeight="1" x14ac:dyDescent="0.25">
      <c r="B98" s="4"/>
      <c r="C98" s="4"/>
      <c r="D98" s="2"/>
      <c r="E98" s="3" t="s">
        <v>13</v>
      </c>
      <c r="F98" s="22"/>
      <c r="G98" s="22"/>
      <c r="H98" s="22"/>
      <c r="I98" s="22"/>
      <c r="J98" s="22"/>
      <c r="K98" s="22"/>
      <c r="L98" s="22"/>
      <c r="M98" s="22"/>
      <c r="N98" s="22"/>
      <c r="O98" s="22"/>
      <c r="P98" s="22"/>
      <c r="Q98" s="22"/>
      <c r="R98" s="22"/>
      <c r="S98" s="22"/>
      <c r="T98" s="22"/>
      <c r="U98" s="22"/>
      <c r="V98" s="22"/>
      <c r="W98" s="22"/>
      <c r="X98" s="22"/>
      <c r="Y98" s="22"/>
      <c r="Z98" s="22"/>
      <c r="AA98" s="22"/>
      <c r="AB98" s="4"/>
      <c r="AC98" s="4"/>
      <c r="AD98" s="4"/>
      <c r="AE98" s="4"/>
      <c r="AF98" s="4"/>
    </row>
    <row r="99" spans="2:32" ht="17.100000000000001" customHeight="1" x14ac:dyDescent="0.25">
      <c r="B99" s="4"/>
      <c r="C99" s="4"/>
      <c r="D99" s="2"/>
      <c r="E99" s="82"/>
      <c r="F99" s="83"/>
      <c r="G99" s="83"/>
      <c r="H99" s="83"/>
      <c r="I99" s="83"/>
      <c r="J99" s="83"/>
      <c r="K99" s="83"/>
      <c r="L99" s="83"/>
      <c r="M99" s="83"/>
      <c r="N99" s="83"/>
      <c r="O99" s="83"/>
      <c r="P99" s="83"/>
      <c r="Q99" s="83"/>
      <c r="R99" s="83"/>
      <c r="S99" s="83"/>
      <c r="T99" s="83"/>
      <c r="U99" s="83"/>
      <c r="V99" s="83"/>
      <c r="W99" s="83"/>
      <c r="X99" s="83"/>
      <c r="Y99" s="83"/>
      <c r="Z99" s="83"/>
      <c r="AA99" s="84"/>
      <c r="AB99" s="4"/>
      <c r="AC99" s="4"/>
      <c r="AD99" s="4"/>
      <c r="AE99" s="4"/>
      <c r="AF99" s="4"/>
    </row>
    <row r="100" spans="2:32" ht="17.100000000000001" customHeight="1" x14ac:dyDescent="0.25">
      <c r="B100" s="4"/>
      <c r="C100" s="4"/>
      <c r="D100" s="2"/>
      <c r="E100" s="85"/>
      <c r="F100" s="86"/>
      <c r="G100" s="86"/>
      <c r="H100" s="86"/>
      <c r="I100" s="86"/>
      <c r="J100" s="86"/>
      <c r="K100" s="86"/>
      <c r="L100" s="86"/>
      <c r="M100" s="86"/>
      <c r="N100" s="86"/>
      <c r="O100" s="86"/>
      <c r="P100" s="86"/>
      <c r="Q100" s="86"/>
      <c r="R100" s="86"/>
      <c r="S100" s="86"/>
      <c r="T100" s="86"/>
      <c r="U100" s="86"/>
      <c r="V100" s="86"/>
      <c r="W100" s="86"/>
      <c r="X100" s="86"/>
      <c r="Y100" s="86"/>
      <c r="Z100" s="86"/>
      <c r="AA100" s="87"/>
      <c r="AB100" s="4"/>
      <c r="AC100" s="4"/>
      <c r="AD100" s="4"/>
      <c r="AE100" s="4"/>
      <c r="AF100" s="4"/>
    </row>
    <row r="101" spans="2:32" ht="17.100000000000001" customHeight="1" x14ac:dyDescent="0.25">
      <c r="B101" s="4"/>
      <c r="C101" s="4"/>
      <c r="D101" s="2"/>
      <c r="E101" s="27"/>
      <c r="F101" s="27"/>
      <c r="G101" s="27"/>
      <c r="H101" s="27"/>
      <c r="I101" s="27"/>
      <c r="J101" s="27"/>
      <c r="K101" s="27"/>
      <c r="L101" s="27"/>
      <c r="M101" s="27"/>
      <c r="N101" s="27"/>
      <c r="O101" s="27"/>
      <c r="P101" s="27"/>
      <c r="Q101" s="27"/>
      <c r="R101" s="27"/>
      <c r="S101" s="27"/>
      <c r="T101" s="27"/>
      <c r="U101" s="27"/>
      <c r="V101" s="27"/>
      <c r="W101" s="27"/>
      <c r="X101" s="27"/>
      <c r="Y101" s="27"/>
      <c r="Z101" s="27"/>
      <c r="AA101" s="27"/>
      <c r="AB101" s="4"/>
      <c r="AC101" s="4"/>
      <c r="AD101" s="4"/>
      <c r="AE101" s="4"/>
      <c r="AF101" s="4"/>
    </row>
    <row r="102" spans="2:32" ht="17.100000000000001" customHeight="1" x14ac:dyDescent="0.25">
      <c r="B102" s="4"/>
      <c r="C102" s="4"/>
      <c r="D102" s="2"/>
      <c r="E102" s="3"/>
      <c r="F102" s="22"/>
      <c r="G102" s="22"/>
      <c r="H102" s="22"/>
      <c r="I102" s="22"/>
      <c r="J102" s="22"/>
      <c r="K102" s="22"/>
      <c r="L102" s="22"/>
      <c r="M102" s="22"/>
      <c r="N102" s="22"/>
      <c r="O102" s="22"/>
      <c r="P102" s="22"/>
      <c r="Q102" s="22"/>
      <c r="R102" s="22"/>
      <c r="S102" s="22"/>
      <c r="T102" s="22"/>
      <c r="U102" s="22"/>
      <c r="V102" s="22"/>
      <c r="W102" s="22"/>
      <c r="X102" s="22"/>
      <c r="Y102" s="22"/>
      <c r="Z102" s="22"/>
      <c r="AA102" s="22"/>
      <c r="AB102" s="4"/>
      <c r="AC102" s="4"/>
      <c r="AD102" s="4"/>
      <c r="AE102" s="4"/>
      <c r="AF102" s="4"/>
    </row>
    <row r="103" spans="2:32" ht="17.100000000000001" customHeight="1" x14ac:dyDescent="0.25">
      <c r="B103" s="4"/>
      <c r="C103" s="4"/>
      <c r="D103" s="2">
        <v>16</v>
      </c>
      <c r="E103" s="3" t="s">
        <v>72</v>
      </c>
      <c r="F103" s="22"/>
      <c r="G103" s="22"/>
      <c r="H103" s="22"/>
      <c r="I103" s="22"/>
      <c r="J103" s="22"/>
      <c r="K103" s="22"/>
      <c r="L103" s="22"/>
      <c r="M103" s="22"/>
      <c r="N103" s="22"/>
      <c r="O103" s="22"/>
      <c r="P103" s="22"/>
      <c r="Q103" s="22"/>
      <c r="R103" s="22"/>
      <c r="S103" s="22"/>
      <c r="T103" s="22"/>
      <c r="U103" s="22"/>
      <c r="V103" s="22"/>
      <c r="W103" s="22"/>
      <c r="X103" s="22"/>
      <c r="Y103" s="22"/>
      <c r="Z103" s="22"/>
      <c r="AA103" s="22"/>
      <c r="AB103" s="4"/>
      <c r="AC103" s="4"/>
      <c r="AD103" s="4"/>
      <c r="AE103" s="4"/>
      <c r="AF103" s="4"/>
    </row>
    <row r="104" spans="2:32" ht="17.100000000000001" customHeight="1" x14ac:dyDescent="0.25">
      <c r="B104" s="4"/>
      <c r="C104" s="4"/>
      <c r="D104" s="5"/>
      <c r="E104" s="4"/>
      <c r="F104" s="4"/>
      <c r="G104" s="4"/>
      <c r="H104" s="4"/>
      <c r="I104" s="4"/>
      <c r="J104" s="4"/>
      <c r="K104" s="4"/>
      <c r="L104" s="4"/>
      <c r="M104" s="4"/>
      <c r="N104" s="4"/>
      <c r="O104" s="4"/>
      <c r="P104" s="4"/>
      <c r="Q104" s="4"/>
      <c r="R104" s="4"/>
      <c r="S104" s="4"/>
      <c r="T104" s="4"/>
      <c r="U104" s="4"/>
      <c r="V104" s="4"/>
      <c r="W104" s="4"/>
      <c r="X104" s="4"/>
      <c r="Y104" s="4"/>
      <c r="Z104" s="4"/>
      <c r="AA104" s="4"/>
      <c r="AB104" s="4"/>
      <c r="AC104" s="4"/>
      <c r="AD104" s="4"/>
      <c r="AE104" s="4"/>
      <c r="AF104" s="4"/>
    </row>
    <row r="105" spans="2:32" ht="17.100000000000001" customHeight="1" x14ac:dyDescent="0.25">
      <c r="B105" s="4"/>
      <c r="C105" s="4"/>
      <c r="D105" s="5"/>
      <c r="E105" s="4"/>
      <c r="F105" s="4"/>
      <c r="G105" s="4"/>
      <c r="H105" s="4"/>
      <c r="I105" s="4"/>
      <c r="J105" s="4"/>
      <c r="K105" s="4"/>
      <c r="L105" s="4"/>
      <c r="M105" s="4"/>
      <c r="N105" s="4"/>
      <c r="O105" s="4"/>
      <c r="P105" s="4"/>
      <c r="Q105" s="4"/>
      <c r="R105" s="4"/>
      <c r="S105" s="4"/>
      <c r="T105" s="4"/>
      <c r="U105" s="4"/>
      <c r="V105" s="4"/>
      <c r="W105" s="4"/>
      <c r="X105" s="4"/>
      <c r="Y105" s="4"/>
      <c r="Z105" s="4"/>
      <c r="AA105" s="4"/>
      <c r="AB105" s="4"/>
      <c r="AC105" s="4"/>
      <c r="AD105" s="4"/>
      <c r="AE105" s="4"/>
      <c r="AF105" s="4"/>
    </row>
    <row r="106" spans="2:32" ht="17.100000000000001" customHeight="1" x14ac:dyDescent="0.25">
      <c r="B106" s="4"/>
      <c r="C106" s="4"/>
      <c r="D106" s="5"/>
      <c r="E106" s="4"/>
      <c r="F106" s="4"/>
      <c r="G106" s="4"/>
      <c r="H106" s="4"/>
      <c r="I106" s="4"/>
      <c r="J106" s="4"/>
      <c r="K106" s="4"/>
      <c r="L106" s="4"/>
      <c r="M106" s="4"/>
      <c r="N106" s="4"/>
      <c r="O106" s="4"/>
      <c r="P106" s="4"/>
      <c r="Q106" s="4"/>
      <c r="R106" s="4"/>
      <c r="S106" s="4"/>
      <c r="T106" s="4"/>
      <c r="U106" s="4"/>
      <c r="V106" s="4"/>
      <c r="W106" s="4"/>
      <c r="X106" s="4"/>
      <c r="Y106" s="4"/>
      <c r="Z106" s="4"/>
      <c r="AA106" s="4"/>
      <c r="AB106" s="4"/>
      <c r="AC106" s="4"/>
      <c r="AD106" s="4"/>
      <c r="AE106" s="4"/>
      <c r="AF106" s="4"/>
    </row>
    <row r="107" spans="2:32" ht="17.100000000000001" customHeight="1" x14ac:dyDescent="0.25">
      <c r="B107" s="4"/>
      <c r="C107" s="4"/>
      <c r="D107" s="5"/>
      <c r="E107" s="4"/>
      <c r="F107" s="4"/>
      <c r="G107" s="4"/>
      <c r="H107" s="4"/>
      <c r="I107" s="4"/>
      <c r="J107" s="4"/>
      <c r="K107" s="4"/>
      <c r="L107" s="4"/>
      <c r="M107" s="4"/>
      <c r="N107" s="4"/>
      <c r="O107" s="4"/>
      <c r="P107" s="4"/>
      <c r="Q107" s="4"/>
      <c r="R107" s="4"/>
      <c r="S107" s="4"/>
      <c r="T107" s="4"/>
      <c r="U107" s="4"/>
      <c r="V107" s="4"/>
      <c r="W107" s="4"/>
      <c r="X107" s="4"/>
      <c r="Y107" s="4"/>
      <c r="Z107" s="4"/>
      <c r="AA107" s="4"/>
      <c r="AB107" s="4"/>
      <c r="AC107" s="4"/>
      <c r="AD107" s="4"/>
      <c r="AE107" s="4"/>
      <c r="AF107" s="4"/>
    </row>
    <row r="108" spans="2:32" ht="17.100000000000001" customHeight="1" x14ac:dyDescent="0.25">
      <c r="B108" s="4"/>
      <c r="C108" s="4"/>
      <c r="D108" s="5"/>
      <c r="E108" s="4"/>
      <c r="F108" s="4"/>
      <c r="G108" s="4"/>
      <c r="H108" s="4"/>
      <c r="I108" s="4"/>
      <c r="J108" s="4"/>
      <c r="K108" s="4"/>
      <c r="L108" s="4"/>
      <c r="M108" s="4"/>
      <c r="N108" s="4"/>
      <c r="O108" s="4"/>
      <c r="P108" s="4"/>
      <c r="Q108" s="4"/>
      <c r="R108" s="4"/>
      <c r="S108" s="4"/>
      <c r="T108" s="4"/>
      <c r="U108" s="4"/>
      <c r="V108" s="4"/>
      <c r="W108" s="4"/>
      <c r="X108" s="4"/>
      <c r="Y108" s="4"/>
      <c r="Z108" s="4"/>
      <c r="AA108" s="4"/>
      <c r="AB108" s="4"/>
      <c r="AC108" s="4"/>
      <c r="AD108" s="4"/>
      <c r="AE108" s="4"/>
      <c r="AF108" s="4"/>
    </row>
    <row r="109" spans="2:32" ht="17.100000000000001" customHeight="1" x14ac:dyDescent="0.25">
      <c r="B109" s="4"/>
      <c r="C109" s="4"/>
      <c r="D109" s="5"/>
      <c r="E109" s="4"/>
      <c r="F109" s="4"/>
      <c r="G109" s="4"/>
      <c r="H109" s="4"/>
      <c r="I109" s="4"/>
      <c r="J109" s="4"/>
      <c r="K109" s="4"/>
      <c r="L109" s="4"/>
      <c r="M109" s="4"/>
      <c r="N109" s="4"/>
      <c r="O109" s="4"/>
      <c r="P109" s="4"/>
      <c r="Q109" s="4"/>
      <c r="R109" s="4"/>
      <c r="S109" s="4"/>
      <c r="T109" s="4"/>
      <c r="U109" s="4"/>
      <c r="V109" s="4"/>
      <c r="W109" s="4"/>
      <c r="X109" s="4"/>
      <c r="Y109" s="92"/>
      <c r="Z109" s="92"/>
      <c r="AA109" s="92"/>
      <c r="AB109" s="92"/>
      <c r="AC109" s="92"/>
      <c r="AD109" s="92"/>
      <c r="AE109" s="4"/>
      <c r="AF109" s="4"/>
    </row>
    <row r="110" spans="2:32" ht="17.100000000000001" customHeight="1" x14ac:dyDescent="0.25">
      <c r="B110" s="4"/>
      <c r="C110" s="4"/>
      <c r="D110" s="2">
        <v>17</v>
      </c>
      <c r="E110" s="3" t="s">
        <v>133</v>
      </c>
      <c r="F110" s="4"/>
      <c r="G110" s="4"/>
      <c r="H110" s="4"/>
      <c r="I110" s="4"/>
      <c r="J110" s="4"/>
      <c r="K110" s="4"/>
      <c r="L110" s="4"/>
      <c r="M110" s="4"/>
      <c r="N110" s="4"/>
      <c r="O110" s="4"/>
      <c r="P110" s="4"/>
      <c r="Q110" s="4"/>
      <c r="R110" s="4"/>
      <c r="S110" s="4"/>
      <c r="T110" s="4"/>
      <c r="U110" s="4"/>
      <c r="V110" s="4"/>
      <c r="W110" s="4"/>
      <c r="X110" s="4"/>
      <c r="Y110" s="4"/>
      <c r="Z110" s="4"/>
      <c r="AA110" s="4"/>
      <c r="AB110" s="4"/>
      <c r="AC110" s="4"/>
      <c r="AD110" s="4"/>
      <c r="AE110" s="4"/>
      <c r="AF110" s="4"/>
    </row>
    <row r="111" spans="2:32" ht="17.100000000000001" customHeight="1" x14ac:dyDescent="0.25">
      <c r="B111" s="4"/>
      <c r="C111" s="4"/>
      <c r="D111" s="5"/>
      <c r="E111" s="23"/>
      <c r="F111" s="88" t="s">
        <v>134</v>
      </c>
      <c r="G111" s="88"/>
      <c r="H111" s="88"/>
      <c r="I111" s="88"/>
      <c r="J111" s="88"/>
      <c r="K111" s="88"/>
      <c r="L111" s="88"/>
      <c r="M111" s="89" t="s">
        <v>135</v>
      </c>
      <c r="N111" s="90"/>
      <c r="O111" s="90"/>
      <c r="P111" s="90"/>
      <c r="Q111" s="90"/>
      <c r="R111" s="90"/>
      <c r="S111" s="90"/>
      <c r="T111" s="90"/>
      <c r="U111" s="90"/>
      <c r="V111" s="90"/>
      <c r="W111" s="90"/>
      <c r="X111" s="90"/>
      <c r="Y111" s="90"/>
      <c r="Z111" s="90"/>
      <c r="AA111" s="90"/>
      <c r="AB111" s="90"/>
      <c r="AC111" s="90"/>
      <c r="AD111" s="90"/>
      <c r="AE111" s="90"/>
      <c r="AF111" s="9" t="s">
        <v>128</v>
      </c>
    </row>
    <row r="112" spans="2:32" ht="17.100000000000001" customHeight="1" x14ac:dyDescent="0.25">
      <c r="B112" s="4"/>
      <c r="C112" s="4"/>
      <c r="D112" s="5"/>
      <c r="E112" s="23"/>
      <c r="F112" s="23" t="s">
        <v>260</v>
      </c>
      <c r="G112" s="4"/>
      <c r="H112" s="4"/>
      <c r="I112" s="4"/>
      <c r="J112" s="4"/>
      <c r="K112" s="4"/>
      <c r="L112" s="4"/>
      <c r="M112" s="4"/>
      <c r="N112" s="4"/>
      <c r="O112" s="4"/>
      <c r="P112" s="4"/>
      <c r="Q112" s="4"/>
      <c r="R112" s="4"/>
      <c r="S112" s="4"/>
      <c r="T112" s="4"/>
      <c r="U112" s="4"/>
      <c r="V112" s="4"/>
      <c r="W112" s="4"/>
      <c r="X112" s="4"/>
      <c r="Y112" s="4"/>
      <c r="Z112" s="4"/>
      <c r="AA112" s="4"/>
      <c r="AB112" s="4"/>
      <c r="AC112" s="4"/>
      <c r="AD112" s="4"/>
      <c r="AE112" s="4"/>
      <c r="AF112" s="4"/>
    </row>
    <row r="113" spans="2:32" ht="17.100000000000001" customHeight="1" x14ac:dyDescent="0.25">
      <c r="B113" s="4"/>
      <c r="C113" s="4"/>
      <c r="D113" s="5"/>
      <c r="E113" s="23"/>
      <c r="F113" s="4"/>
      <c r="G113" s="4"/>
      <c r="H113" s="4"/>
      <c r="I113" s="4"/>
      <c r="J113" s="4"/>
      <c r="K113" s="4"/>
      <c r="L113" s="4"/>
      <c r="M113" s="4"/>
      <c r="N113" s="4"/>
      <c r="O113" s="4"/>
      <c r="P113" s="4"/>
      <c r="Q113" s="4"/>
      <c r="R113" s="4"/>
      <c r="S113" s="4"/>
      <c r="T113" s="4"/>
      <c r="U113" s="4"/>
      <c r="V113" s="4"/>
      <c r="W113" s="4"/>
      <c r="X113" s="4"/>
      <c r="Y113" s="4"/>
      <c r="Z113" s="4"/>
      <c r="AA113" s="4"/>
      <c r="AB113" s="4"/>
      <c r="AC113" s="4"/>
      <c r="AD113" s="4"/>
      <c r="AE113" s="4"/>
      <c r="AF113" s="4"/>
    </row>
    <row r="114" spans="2:32" ht="17.100000000000001" customHeight="1" x14ac:dyDescent="0.25">
      <c r="B114" s="4"/>
      <c r="C114" s="4"/>
      <c r="D114" s="5"/>
      <c r="E114" s="23"/>
      <c r="F114" s="4"/>
      <c r="G114" s="12"/>
      <c r="H114" s="12" t="s">
        <v>136</v>
      </c>
      <c r="I114" s="4"/>
      <c r="J114" s="4"/>
      <c r="K114" s="4"/>
      <c r="L114" s="4"/>
      <c r="M114" s="4"/>
      <c r="N114" s="4"/>
      <c r="O114" s="4"/>
      <c r="P114" s="4"/>
      <c r="Q114" s="4"/>
      <c r="R114" s="4"/>
      <c r="S114" s="4"/>
      <c r="T114" s="4"/>
      <c r="U114" s="4"/>
      <c r="V114" s="4"/>
      <c r="W114" s="4"/>
      <c r="X114" s="4"/>
      <c r="Y114" s="4"/>
      <c r="Z114" s="4"/>
      <c r="AA114" s="4"/>
      <c r="AB114" s="4"/>
      <c r="AC114" s="4"/>
      <c r="AD114" s="4"/>
      <c r="AE114" s="4"/>
      <c r="AF114" s="4"/>
    </row>
    <row r="115" spans="2:32" ht="17.100000000000001" customHeight="1" x14ac:dyDescent="0.25">
      <c r="B115" s="4"/>
      <c r="C115" s="4"/>
      <c r="D115" s="5"/>
      <c r="E115" s="4"/>
      <c r="F115" s="4"/>
      <c r="G115" s="4"/>
      <c r="H115" s="4"/>
      <c r="I115" s="4"/>
      <c r="J115" s="4"/>
      <c r="K115" s="4"/>
      <c r="L115" s="4"/>
      <c r="M115" s="4"/>
      <c r="N115" s="4"/>
      <c r="O115" s="4"/>
      <c r="P115" s="4"/>
      <c r="Q115" s="4"/>
      <c r="R115" s="4"/>
      <c r="S115" s="4"/>
      <c r="T115" s="4"/>
      <c r="U115" s="4"/>
      <c r="V115" s="4"/>
      <c r="W115" s="4"/>
      <c r="X115" s="4"/>
      <c r="Y115" s="4"/>
      <c r="Z115" s="4"/>
      <c r="AA115" s="4"/>
      <c r="AB115" s="4"/>
      <c r="AC115" s="4"/>
      <c r="AD115" s="4"/>
      <c r="AE115" s="4"/>
      <c r="AF115" s="4"/>
    </row>
    <row r="116" spans="2:32" ht="17.100000000000001" customHeight="1" x14ac:dyDescent="0.25">
      <c r="B116" s="4"/>
      <c r="C116" s="4"/>
      <c r="D116" s="5"/>
      <c r="E116" s="4"/>
      <c r="F116" s="4"/>
      <c r="G116" s="4"/>
      <c r="H116" s="12" t="s">
        <v>137</v>
      </c>
      <c r="I116" s="4"/>
      <c r="J116" s="4"/>
      <c r="K116" s="4"/>
      <c r="L116" s="4"/>
      <c r="M116" s="4"/>
      <c r="N116" s="4"/>
      <c r="O116" s="4"/>
      <c r="P116" s="4"/>
      <c r="Q116" s="4"/>
      <c r="R116" s="4"/>
      <c r="S116" s="4"/>
      <c r="T116" s="4"/>
      <c r="U116" s="4"/>
      <c r="V116" s="4"/>
      <c r="W116" s="4"/>
      <c r="X116" s="4"/>
      <c r="Y116" s="4"/>
      <c r="Z116" s="4"/>
      <c r="AA116" s="4"/>
      <c r="AB116" s="4"/>
      <c r="AC116" s="4"/>
      <c r="AD116" s="4"/>
      <c r="AE116" s="4"/>
      <c r="AF116" s="4"/>
    </row>
    <row r="117" spans="2:32" ht="17.100000000000001" customHeight="1" x14ac:dyDescent="0.25">
      <c r="B117" s="4"/>
      <c r="C117" s="4"/>
      <c r="D117" s="5"/>
      <c r="E117" s="12"/>
      <c r="F117" s="24"/>
      <c r="G117" s="24"/>
      <c r="H117" s="75" t="s">
        <v>200</v>
      </c>
      <c r="I117" s="75"/>
      <c r="J117" s="75"/>
      <c r="K117" s="75"/>
      <c r="L117" s="75"/>
      <c r="M117" s="75"/>
      <c r="N117" s="75"/>
      <c r="O117" s="75"/>
      <c r="P117" s="75"/>
      <c r="Q117" s="75"/>
      <c r="R117" s="75"/>
      <c r="S117" s="75"/>
      <c r="T117" s="75"/>
      <c r="U117" s="75"/>
      <c r="V117" s="75"/>
      <c r="W117" s="75"/>
      <c r="X117" s="75"/>
      <c r="Y117" s="75"/>
      <c r="Z117" s="75"/>
      <c r="AA117" s="75"/>
      <c r="AB117" s="75"/>
      <c r="AC117" s="75"/>
      <c r="AD117" s="75"/>
      <c r="AE117" s="4"/>
      <c r="AF117" s="4"/>
    </row>
    <row r="118" spans="2:32" ht="17.100000000000001" customHeight="1" x14ac:dyDescent="0.25">
      <c r="B118" s="4"/>
      <c r="C118" s="4"/>
      <c r="D118" s="5"/>
      <c r="E118" s="6"/>
      <c r="F118" s="24"/>
      <c r="G118" s="24"/>
      <c r="H118" s="75"/>
      <c r="I118" s="75"/>
      <c r="J118" s="75"/>
      <c r="K118" s="75"/>
      <c r="L118" s="75"/>
      <c r="M118" s="75"/>
      <c r="N118" s="75"/>
      <c r="O118" s="75"/>
      <c r="P118" s="75"/>
      <c r="Q118" s="75"/>
      <c r="R118" s="75"/>
      <c r="S118" s="75"/>
      <c r="T118" s="75"/>
      <c r="U118" s="75"/>
      <c r="V118" s="75"/>
      <c r="W118" s="75"/>
      <c r="X118" s="75"/>
      <c r="Y118" s="75"/>
      <c r="Z118" s="75"/>
      <c r="AA118" s="75"/>
      <c r="AB118" s="75"/>
      <c r="AC118" s="75"/>
      <c r="AD118" s="75"/>
      <c r="AE118" s="4"/>
      <c r="AF118" s="4"/>
    </row>
    <row r="119" spans="2:32" ht="17.100000000000001" customHeight="1" x14ac:dyDescent="0.25">
      <c r="B119" s="4"/>
      <c r="C119" s="4"/>
      <c r="D119" s="5"/>
      <c r="E119" s="4"/>
      <c r="F119" s="4"/>
      <c r="G119" s="4"/>
      <c r="H119" s="4"/>
      <c r="I119" s="4"/>
      <c r="J119" s="4"/>
      <c r="K119" s="4"/>
      <c r="L119" s="4"/>
      <c r="M119" s="4"/>
      <c r="N119" s="4"/>
      <c r="O119" s="4"/>
      <c r="P119" s="4"/>
      <c r="Q119" s="4"/>
      <c r="R119" s="4"/>
      <c r="S119" s="4"/>
      <c r="T119" s="4"/>
      <c r="U119" s="4"/>
      <c r="V119" s="4"/>
      <c r="W119" s="4"/>
      <c r="X119" s="4"/>
      <c r="Y119" s="4"/>
      <c r="Z119" s="4"/>
      <c r="AA119" s="4"/>
      <c r="AB119" s="4"/>
      <c r="AC119" s="4"/>
      <c r="AD119" s="4"/>
      <c r="AE119" s="4"/>
      <c r="AF119" s="4"/>
    </row>
    <row r="120" spans="2:32" ht="17.100000000000001" customHeight="1" x14ac:dyDescent="0.25">
      <c r="B120" s="4"/>
      <c r="C120" s="4"/>
      <c r="D120" s="5"/>
      <c r="E120" s="4"/>
      <c r="F120" s="4"/>
      <c r="G120" s="4"/>
      <c r="H120" s="12" t="s">
        <v>138</v>
      </c>
      <c r="I120" s="4"/>
      <c r="J120" s="4"/>
      <c r="K120" s="4"/>
      <c r="L120" s="4"/>
      <c r="M120" s="4"/>
      <c r="N120" s="4"/>
      <c r="O120" s="4"/>
      <c r="P120" s="4"/>
      <c r="Q120" s="4"/>
      <c r="R120" s="4"/>
      <c r="S120" s="4"/>
      <c r="T120" s="4"/>
      <c r="U120" s="4"/>
      <c r="V120" s="4"/>
      <c r="W120" s="4"/>
      <c r="X120" s="4"/>
      <c r="Y120" s="4"/>
      <c r="Z120" s="4"/>
      <c r="AA120" s="4"/>
      <c r="AB120" s="4"/>
      <c r="AC120" s="4"/>
      <c r="AD120" s="4"/>
      <c r="AE120" s="4"/>
      <c r="AF120" s="4"/>
    </row>
    <row r="121" spans="2:32" ht="17.100000000000001" customHeight="1" x14ac:dyDescent="0.25">
      <c r="B121" s="4"/>
      <c r="C121" s="4"/>
      <c r="D121" s="5"/>
      <c r="E121" s="4"/>
      <c r="F121" s="4"/>
      <c r="G121" s="4"/>
      <c r="H121" s="4"/>
      <c r="I121" s="4"/>
      <c r="J121" s="4"/>
      <c r="K121" s="4"/>
      <c r="L121" s="4"/>
      <c r="M121" s="4"/>
      <c r="N121" s="4"/>
      <c r="O121" s="4"/>
      <c r="P121" s="4"/>
      <c r="Q121" s="4"/>
      <c r="R121" s="4"/>
      <c r="S121" s="4"/>
      <c r="T121" s="4"/>
      <c r="U121" s="4"/>
      <c r="V121" s="4"/>
      <c r="W121" s="4"/>
      <c r="X121" s="4"/>
      <c r="Y121" s="4"/>
      <c r="Z121" s="4"/>
      <c r="AA121" s="4"/>
      <c r="AB121" s="4"/>
      <c r="AC121" s="4"/>
      <c r="AD121" s="4"/>
      <c r="AE121" s="4"/>
      <c r="AF121" s="4"/>
    </row>
    <row r="122" spans="2:32" ht="17.100000000000001" customHeight="1" x14ac:dyDescent="0.25">
      <c r="B122" s="4"/>
      <c r="C122" s="4"/>
      <c r="D122" s="5"/>
      <c r="E122" s="4"/>
      <c r="F122" s="4"/>
      <c r="G122" s="4"/>
      <c r="H122" s="53" t="s">
        <v>139</v>
      </c>
      <c r="I122" s="53"/>
      <c r="J122" s="53"/>
      <c r="K122" s="53"/>
      <c r="L122" s="53"/>
      <c r="M122" s="53"/>
      <c r="N122" s="53"/>
      <c r="O122" s="53"/>
      <c r="P122" s="53"/>
      <c r="Q122" s="53"/>
      <c r="R122" s="53"/>
      <c r="S122" s="53"/>
      <c r="T122" s="53"/>
      <c r="U122" s="53"/>
      <c r="V122" s="53"/>
      <c r="W122" s="53"/>
      <c r="X122" s="53"/>
      <c r="Y122" s="53"/>
      <c r="Z122" s="53"/>
      <c r="AA122" s="53"/>
      <c r="AB122" s="53"/>
      <c r="AC122" s="53"/>
      <c r="AD122" s="53"/>
      <c r="AE122" s="4"/>
      <c r="AF122" s="4"/>
    </row>
    <row r="123" spans="2:32" ht="17.100000000000001" customHeight="1" x14ac:dyDescent="0.25">
      <c r="B123" s="4"/>
      <c r="C123" s="4"/>
      <c r="D123" s="5"/>
      <c r="E123" s="4"/>
      <c r="F123" s="4"/>
      <c r="G123" s="4"/>
      <c r="H123" s="53"/>
      <c r="I123" s="53"/>
      <c r="J123" s="53"/>
      <c r="K123" s="53"/>
      <c r="L123" s="53"/>
      <c r="M123" s="53"/>
      <c r="N123" s="53"/>
      <c r="O123" s="53"/>
      <c r="P123" s="53"/>
      <c r="Q123" s="53"/>
      <c r="R123" s="53"/>
      <c r="S123" s="53"/>
      <c r="T123" s="53"/>
      <c r="U123" s="53"/>
      <c r="V123" s="53"/>
      <c r="W123" s="53"/>
      <c r="X123" s="53"/>
      <c r="Y123" s="53"/>
      <c r="Z123" s="53"/>
      <c r="AA123" s="53"/>
      <c r="AB123" s="53"/>
      <c r="AC123" s="53"/>
      <c r="AD123" s="53"/>
      <c r="AE123" s="4"/>
      <c r="AF123" s="4"/>
    </row>
    <row r="124" spans="2:32" ht="17.100000000000001" customHeight="1" x14ac:dyDescent="0.25">
      <c r="B124" s="4"/>
      <c r="C124" s="4"/>
      <c r="D124" s="5"/>
      <c r="E124" s="4"/>
      <c r="F124" s="4"/>
      <c r="G124" s="4"/>
      <c r="H124" s="12"/>
      <c r="I124" s="4"/>
      <c r="J124" s="4"/>
      <c r="K124" s="4"/>
      <c r="L124" s="4"/>
      <c r="M124" s="4"/>
      <c r="N124" s="4"/>
      <c r="O124" s="4"/>
      <c r="P124" s="4"/>
      <c r="Q124" s="4"/>
      <c r="R124" s="4"/>
      <c r="S124" s="4"/>
      <c r="T124" s="4"/>
      <c r="U124" s="4"/>
      <c r="V124" s="4"/>
      <c r="W124" s="4"/>
      <c r="X124" s="4"/>
      <c r="Y124" s="4"/>
      <c r="Z124" s="4"/>
      <c r="AA124" s="4"/>
      <c r="AB124" s="4"/>
      <c r="AC124" s="4"/>
      <c r="AD124" s="4"/>
      <c r="AE124" s="4"/>
      <c r="AF124" s="4"/>
    </row>
    <row r="125" spans="2:32" ht="17.100000000000001" customHeight="1" x14ac:dyDescent="0.25">
      <c r="B125" s="4"/>
      <c r="C125" s="4"/>
      <c r="D125" s="5"/>
      <c r="E125" s="4"/>
      <c r="F125" s="4"/>
      <c r="G125" s="4"/>
      <c r="H125" s="53" t="s">
        <v>140</v>
      </c>
      <c r="I125" s="53"/>
      <c r="J125" s="53"/>
      <c r="K125" s="53"/>
      <c r="L125" s="53"/>
      <c r="M125" s="53"/>
      <c r="N125" s="53"/>
      <c r="O125" s="53"/>
      <c r="P125" s="53"/>
      <c r="Q125" s="53"/>
      <c r="R125" s="53"/>
      <c r="S125" s="53"/>
      <c r="T125" s="53"/>
      <c r="U125" s="53"/>
      <c r="V125" s="53"/>
      <c r="W125" s="53"/>
      <c r="X125" s="53"/>
      <c r="Y125" s="53"/>
      <c r="Z125" s="53"/>
      <c r="AA125" s="53"/>
      <c r="AB125" s="53"/>
      <c r="AC125" s="53"/>
      <c r="AD125" s="53"/>
      <c r="AE125" s="4"/>
      <c r="AF125" s="4"/>
    </row>
    <row r="126" spans="2:32" ht="17.100000000000001" customHeight="1" x14ac:dyDescent="0.25">
      <c r="B126" s="4"/>
      <c r="C126" s="4"/>
      <c r="D126" s="5"/>
      <c r="E126" s="4"/>
      <c r="F126" s="4"/>
      <c r="G126" s="4"/>
      <c r="H126" s="53"/>
      <c r="I126" s="53"/>
      <c r="J126" s="53"/>
      <c r="K126" s="53"/>
      <c r="L126" s="53"/>
      <c r="M126" s="53"/>
      <c r="N126" s="53"/>
      <c r="O126" s="53"/>
      <c r="P126" s="53"/>
      <c r="Q126" s="53"/>
      <c r="R126" s="53"/>
      <c r="S126" s="53"/>
      <c r="T126" s="53"/>
      <c r="U126" s="53"/>
      <c r="V126" s="53"/>
      <c r="W126" s="53"/>
      <c r="X126" s="53"/>
      <c r="Y126" s="53"/>
      <c r="Z126" s="53"/>
      <c r="AA126" s="53"/>
      <c r="AB126" s="53"/>
      <c r="AC126" s="53"/>
      <c r="AD126" s="53"/>
      <c r="AE126" s="4"/>
      <c r="AF126" s="4"/>
    </row>
    <row r="127" spans="2:32" ht="17.100000000000001" customHeight="1" x14ac:dyDescent="0.25">
      <c r="B127" s="4"/>
      <c r="C127" s="4"/>
      <c r="D127" s="5"/>
      <c r="E127" s="4"/>
      <c r="F127" s="4"/>
      <c r="G127" s="4"/>
      <c r="H127" s="12"/>
      <c r="I127" s="4"/>
      <c r="J127" s="4"/>
      <c r="K127" s="4"/>
      <c r="L127" s="4"/>
      <c r="M127" s="4"/>
      <c r="N127" s="4"/>
      <c r="O127" s="4"/>
      <c r="P127" s="4"/>
      <c r="Q127" s="4"/>
      <c r="R127" s="4"/>
      <c r="S127" s="4"/>
      <c r="T127" s="4"/>
      <c r="U127" s="4"/>
      <c r="V127" s="4"/>
      <c r="W127" s="4"/>
      <c r="X127" s="4"/>
      <c r="Y127" s="4"/>
      <c r="Z127" s="4"/>
      <c r="AA127" s="4"/>
      <c r="AB127" s="4"/>
      <c r="AC127" s="4"/>
      <c r="AD127" s="4"/>
      <c r="AE127" s="4"/>
      <c r="AF127" s="4"/>
    </row>
    <row r="128" spans="2:32" ht="17.100000000000001" customHeight="1" x14ac:dyDescent="0.25">
      <c r="B128" s="4"/>
      <c r="C128" s="4"/>
      <c r="D128" s="5"/>
      <c r="E128" s="4"/>
      <c r="F128" s="4"/>
      <c r="G128" s="4"/>
      <c r="H128" s="53" t="s">
        <v>141</v>
      </c>
      <c r="I128" s="53"/>
      <c r="J128" s="53"/>
      <c r="K128" s="53"/>
      <c r="L128" s="53"/>
      <c r="M128" s="53"/>
      <c r="N128" s="53"/>
      <c r="O128" s="53"/>
      <c r="P128" s="53"/>
      <c r="Q128" s="53"/>
      <c r="R128" s="53"/>
      <c r="S128" s="53"/>
      <c r="T128" s="53"/>
      <c r="U128" s="53"/>
      <c r="V128" s="53"/>
      <c r="W128" s="53"/>
      <c r="X128" s="53"/>
      <c r="Y128" s="53"/>
      <c r="Z128" s="53"/>
      <c r="AA128" s="53"/>
      <c r="AB128" s="53"/>
      <c r="AC128" s="53"/>
      <c r="AD128" s="53"/>
      <c r="AE128" s="4"/>
      <c r="AF128" s="4"/>
    </row>
    <row r="129" spans="2:32" ht="17.100000000000001" customHeight="1" x14ac:dyDescent="0.25">
      <c r="B129" s="4"/>
      <c r="C129" s="4"/>
      <c r="D129" s="5"/>
      <c r="E129" s="4"/>
      <c r="F129" s="4"/>
      <c r="G129" s="4"/>
      <c r="H129" s="53"/>
      <c r="I129" s="53"/>
      <c r="J129" s="53"/>
      <c r="K129" s="53"/>
      <c r="L129" s="53"/>
      <c r="M129" s="53"/>
      <c r="N129" s="53"/>
      <c r="O129" s="53"/>
      <c r="P129" s="53"/>
      <c r="Q129" s="53"/>
      <c r="R129" s="53"/>
      <c r="S129" s="53"/>
      <c r="T129" s="53"/>
      <c r="U129" s="53"/>
      <c r="V129" s="53"/>
      <c r="W129" s="53"/>
      <c r="X129" s="53"/>
      <c r="Y129" s="53"/>
      <c r="Z129" s="53"/>
      <c r="AA129" s="53"/>
      <c r="AB129" s="53"/>
      <c r="AC129" s="53"/>
      <c r="AD129" s="53"/>
      <c r="AE129" s="4"/>
      <c r="AF129" s="4"/>
    </row>
    <row r="130" spans="2:32" ht="17.100000000000001" customHeight="1" x14ac:dyDescent="0.25">
      <c r="B130" s="4"/>
      <c r="C130" s="4"/>
      <c r="D130" s="5"/>
      <c r="E130" s="4"/>
      <c r="F130" s="4"/>
      <c r="G130" s="4"/>
      <c r="H130" s="12"/>
      <c r="I130" s="4"/>
      <c r="J130" s="4"/>
      <c r="K130" s="4"/>
      <c r="L130" s="4"/>
      <c r="M130" s="4"/>
      <c r="N130" s="4"/>
      <c r="O130" s="4"/>
      <c r="P130" s="4"/>
      <c r="Q130" s="4"/>
      <c r="R130" s="4"/>
      <c r="S130" s="4"/>
      <c r="T130" s="4"/>
      <c r="U130" s="4"/>
      <c r="V130" s="4"/>
      <c r="W130" s="4"/>
      <c r="X130" s="4"/>
      <c r="Y130" s="4"/>
      <c r="Z130" s="4"/>
      <c r="AA130" s="4"/>
      <c r="AB130" s="4"/>
      <c r="AC130" s="4"/>
      <c r="AD130" s="4"/>
      <c r="AE130" s="4"/>
      <c r="AF130" s="4"/>
    </row>
    <row r="131" spans="2:32" ht="17.100000000000001" customHeight="1" x14ac:dyDescent="0.25">
      <c r="B131" s="4"/>
      <c r="C131" s="4"/>
      <c r="D131" s="5"/>
      <c r="E131" s="4"/>
      <c r="F131" s="4"/>
      <c r="G131" s="4"/>
      <c r="H131" s="4"/>
      <c r="I131" s="4"/>
      <c r="J131" s="4"/>
      <c r="K131" s="4"/>
      <c r="L131" s="4"/>
      <c r="M131" s="4"/>
      <c r="N131" s="4"/>
      <c r="O131" s="4"/>
      <c r="P131" s="4"/>
      <c r="Q131" s="4"/>
      <c r="R131" s="4"/>
      <c r="S131" s="4"/>
      <c r="T131" s="4"/>
      <c r="U131" s="4"/>
      <c r="V131" s="4"/>
      <c r="W131" s="4"/>
      <c r="X131" s="4"/>
      <c r="Y131" s="4"/>
      <c r="Z131" s="4"/>
      <c r="AA131" s="4"/>
      <c r="AB131" s="4"/>
      <c r="AC131" s="4"/>
      <c r="AD131" s="4"/>
      <c r="AE131" s="4"/>
      <c r="AF131" s="4"/>
    </row>
    <row r="132" spans="2:32" ht="17.100000000000001" customHeight="1" x14ac:dyDescent="0.25">
      <c r="B132" s="4"/>
      <c r="C132" s="4"/>
      <c r="D132" s="2">
        <v>18</v>
      </c>
      <c r="E132" s="3" t="s">
        <v>14</v>
      </c>
      <c r="F132" s="4"/>
      <c r="G132" s="4"/>
      <c r="H132" s="4"/>
      <c r="I132" s="4"/>
      <c r="J132" s="4"/>
      <c r="K132" s="4"/>
      <c r="L132" s="4"/>
      <c r="M132" s="4"/>
      <c r="N132" s="4"/>
      <c r="O132" s="4"/>
      <c r="P132" s="4"/>
      <c r="Q132" s="4"/>
      <c r="R132" s="4"/>
      <c r="S132" s="4"/>
      <c r="T132" s="4"/>
      <c r="U132" s="4"/>
      <c r="V132" s="4"/>
      <c r="W132" s="4"/>
      <c r="X132" s="4"/>
      <c r="Y132" s="4"/>
      <c r="Z132" s="4"/>
      <c r="AA132" s="4"/>
      <c r="AB132" s="4"/>
      <c r="AC132" s="4"/>
      <c r="AD132" s="4"/>
      <c r="AE132" s="4"/>
      <c r="AF132" s="4"/>
    </row>
    <row r="133" spans="2:32" ht="17.100000000000001" customHeight="1" x14ac:dyDescent="0.25">
      <c r="B133" s="4"/>
      <c r="C133" s="4"/>
      <c r="D133" s="5"/>
      <c r="E133" s="125"/>
      <c r="F133" s="126"/>
      <c r="G133" s="126"/>
      <c r="H133" s="126"/>
      <c r="I133" s="126"/>
      <c r="J133" s="126"/>
      <c r="K133" s="126"/>
      <c r="L133" s="126"/>
      <c r="M133" s="126"/>
      <c r="N133" s="126"/>
      <c r="O133" s="126"/>
      <c r="P133" s="126"/>
      <c r="Q133" s="126"/>
      <c r="R133" s="126"/>
      <c r="S133" s="126"/>
      <c r="T133" s="126"/>
      <c r="U133" s="126"/>
      <c r="V133" s="126"/>
      <c r="W133" s="126"/>
      <c r="X133" s="126"/>
      <c r="Y133" s="126"/>
      <c r="Z133" s="126"/>
      <c r="AA133" s="127"/>
      <c r="AB133" s="4"/>
      <c r="AC133" s="4"/>
      <c r="AD133" s="4"/>
      <c r="AE133" s="4"/>
      <c r="AF133" s="4"/>
    </row>
    <row r="134" spans="2:32" ht="17.100000000000001" customHeight="1" x14ac:dyDescent="0.25">
      <c r="B134" s="4"/>
      <c r="C134" s="4"/>
      <c r="D134" s="5"/>
      <c r="E134" s="128"/>
      <c r="F134" s="129"/>
      <c r="G134" s="129"/>
      <c r="H134" s="129"/>
      <c r="I134" s="129"/>
      <c r="J134" s="129"/>
      <c r="K134" s="129"/>
      <c r="L134" s="129"/>
      <c r="M134" s="129"/>
      <c r="N134" s="129"/>
      <c r="O134" s="129"/>
      <c r="P134" s="129"/>
      <c r="Q134" s="129"/>
      <c r="R134" s="129"/>
      <c r="S134" s="129"/>
      <c r="T134" s="129"/>
      <c r="U134" s="129"/>
      <c r="V134" s="129"/>
      <c r="W134" s="129"/>
      <c r="X134" s="129"/>
      <c r="Y134" s="129"/>
      <c r="Z134" s="129"/>
      <c r="AA134" s="130"/>
      <c r="AB134" s="4"/>
      <c r="AC134" s="4"/>
      <c r="AD134" s="4"/>
      <c r="AE134" s="4"/>
      <c r="AF134" s="4"/>
    </row>
    <row r="135" spans="2:32" ht="17.100000000000001" customHeight="1" x14ac:dyDescent="0.25">
      <c r="B135" s="4"/>
      <c r="C135" s="4"/>
      <c r="D135" s="5"/>
      <c r="E135" s="20"/>
      <c r="F135" s="20"/>
      <c r="G135" s="20"/>
      <c r="H135" s="20"/>
      <c r="I135" s="20"/>
      <c r="J135" s="20"/>
      <c r="K135" s="20"/>
      <c r="L135" s="20"/>
      <c r="M135" s="20"/>
      <c r="N135" s="20"/>
      <c r="O135" s="20"/>
      <c r="P135" s="20"/>
      <c r="Q135" s="20"/>
      <c r="R135" s="20"/>
      <c r="S135" s="20"/>
      <c r="T135" s="20"/>
      <c r="U135" s="20"/>
      <c r="V135" s="20"/>
      <c r="W135" s="20"/>
      <c r="X135" s="20"/>
      <c r="Y135" s="20"/>
      <c r="Z135" s="20"/>
      <c r="AA135" s="20"/>
      <c r="AB135" s="4"/>
      <c r="AC135" s="4"/>
      <c r="AD135" s="4"/>
      <c r="AE135" s="4"/>
      <c r="AF135" s="4"/>
    </row>
    <row r="136" spans="2:32" ht="17.100000000000001" customHeight="1" x14ac:dyDescent="0.25">
      <c r="B136" s="4"/>
      <c r="C136" s="4"/>
      <c r="D136" s="5"/>
      <c r="E136" s="4"/>
      <c r="F136" s="4"/>
      <c r="G136" s="4"/>
      <c r="H136" s="4"/>
      <c r="I136" s="4"/>
      <c r="J136" s="4"/>
      <c r="K136" s="4"/>
      <c r="L136" s="4"/>
      <c r="M136" s="4"/>
      <c r="N136" s="4"/>
      <c r="O136" s="4"/>
      <c r="P136" s="4"/>
      <c r="Q136" s="4"/>
      <c r="R136" s="4"/>
      <c r="S136" s="4"/>
      <c r="T136" s="4"/>
      <c r="U136" s="4"/>
      <c r="V136" s="4"/>
      <c r="W136" s="4"/>
      <c r="X136" s="4"/>
      <c r="Y136" s="4"/>
      <c r="Z136" s="4"/>
      <c r="AA136" s="4"/>
      <c r="AB136" s="4"/>
      <c r="AC136" s="4"/>
      <c r="AD136" s="4"/>
      <c r="AE136" s="4"/>
      <c r="AF136" s="4"/>
    </row>
    <row r="137" spans="2:32" ht="17.100000000000001" customHeight="1" x14ac:dyDescent="0.25">
      <c r="B137" s="4"/>
      <c r="C137" s="4"/>
      <c r="D137" s="2">
        <v>19</v>
      </c>
      <c r="E137" s="61" t="s">
        <v>201</v>
      </c>
      <c r="F137" s="61"/>
      <c r="G137" s="61"/>
      <c r="H137" s="61"/>
      <c r="I137" s="61"/>
      <c r="J137" s="61"/>
      <c r="K137" s="61"/>
      <c r="L137" s="61"/>
      <c r="M137" s="61"/>
      <c r="N137" s="61"/>
      <c r="O137" s="61"/>
      <c r="P137" s="61"/>
      <c r="Q137" s="61"/>
      <c r="R137" s="61"/>
      <c r="S137" s="61"/>
      <c r="T137" s="61"/>
      <c r="U137" s="61"/>
      <c r="V137" s="61"/>
      <c r="W137" s="61"/>
      <c r="X137" s="61"/>
      <c r="Y137" s="61"/>
      <c r="Z137" s="61"/>
      <c r="AA137" s="61"/>
      <c r="AB137" s="4"/>
      <c r="AC137" s="4"/>
      <c r="AD137" s="4"/>
      <c r="AE137" s="4"/>
      <c r="AF137" s="4"/>
    </row>
    <row r="138" spans="2:32" ht="17.100000000000001" customHeight="1" x14ac:dyDescent="0.25">
      <c r="B138" s="4"/>
      <c r="C138" s="4"/>
      <c r="D138" s="2"/>
      <c r="E138" s="61"/>
      <c r="F138" s="61"/>
      <c r="G138" s="61"/>
      <c r="H138" s="61"/>
      <c r="I138" s="61"/>
      <c r="J138" s="61"/>
      <c r="K138" s="61"/>
      <c r="L138" s="61"/>
      <c r="M138" s="61"/>
      <c r="N138" s="61"/>
      <c r="O138" s="61"/>
      <c r="P138" s="61"/>
      <c r="Q138" s="61"/>
      <c r="R138" s="61"/>
      <c r="S138" s="61"/>
      <c r="T138" s="61"/>
      <c r="U138" s="61"/>
      <c r="V138" s="61"/>
      <c r="W138" s="61"/>
      <c r="X138" s="61"/>
      <c r="Y138" s="61"/>
      <c r="Z138" s="61"/>
      <c r="AA138" s="61"/>
      <c r="AB138" s="4"/>
      <c r="AC138" s="4"/>
      <c r="AD138" s="4"/>
      <c r="AE138" s="4"/>
      <c r="AF138" s="4"/>
    </row>
    <row r="139" spans="2:32" ht="17.100000000000001" customHeight="1" x14ac:dyDescent="0.25">
      <c r="B139" s="4"/>
      <c r="C139" s="4"/>
      <c r="D139" s="5"/>
      <c r="E139" s="17"/>
      <c r="F139" s="105" t="s">
        <v>144</v>
      </c>
      <c r="G139" s="105"/>
      <c r="H139" s="105"/>
      <c r="I139" s="105"/>
      <c r="J139" s="105"/>
      <c r="K139" s="105"/>
      <c r="L139" s="106" t="s">
        <v>145</v>
      </c>
      <c r="M139" s="106"/>
      <c r="N139" s="106"/>
      <c r="O139" s="106"/>
      <c r="P139" s="106"/>
      <c r="Q139" s="106"/>
      <c r="R139" s="106"/>
      <c r="S139" s="106"/>
      <c r="T139" s="106"/>
      <c r="U139" s="106"/>
      <c r="V139" s="106"/>
      <c r="W139" s="106"/>
      <c r="X139" s="106"/>
      <c r="Y139" s="106"/>
      <c r="Z139" s="106"/>
      <c r="AA139" s="106"/>
      <c r="AB139" s="4" t="s">
        <v>146</v>
      </c>
      <c r="AC139" s="4"/>
      <c r="AD139" s="4"/>
      <c r="AE139" s="4"/>
      <c r="AF139" s="4"/>
    </row>
    <row r="140" spans="2:32" ht="17.100000000000001" customHeight="1" x14ac:dyDescent="0.25">
      <c r="B140" s="4"/>
      <c r="C140" s="4"/>
      <c r="D140" s="5"/>
      <c r="E140" s="4"/>
      <c r="F140" s="4"/>
      <c r="G140" s="4"/>
      <c r="H140" s="4"/>
      <c r="I140" s="4"/>
      <c r="J140" s="4"/>
      <c r="K140" s="4"/>
      <c r="L140" s="4"/>
      <c r="M140" s="4"/>
      <c r="N140" s="4"/>
      <c r="O140" s="4"/>
      <c r="P140" s="4"/>
      <c r="Q140" s="4"/>
      <c r="R140" s="4"/>
      <c r="S140" s="4"/>
      <c r="T140" s="4"/>
      <c r="U140" s="4"/>
      <c r="V140" s="4"/>
      <c r="W140" s="4"/>
      <c r="X140" s="4"/>
      <c r="Y140" s="4"/>
      <c r="Z140" s="4"/>
      <c r="AA140" s="4"/>
      <c r="AB140" s="4"/>
      <c r="AC140" s="4"/>
      <c r="AD140" s="4"/>
      <c r="AE140" s="4"/>
      <c r="AF140" s="4"/>
    </row>
    <row r="141" spans="2:32" ht="17.100000000000001" customHeight="1" x14ac:dyDescent="0.25">
      <c r="B141" s="4"/>
      <c r="C141" s="4"/>
      <c r="D141" s="5"/>
      <c r="E141" s="4"/>
      <c r="F141" s="4"/>
      <c r="G141" s="4"/>
      <c r="H141" s="4"/>
      <c r="I141" s="4"/>
      <c r="J141" s="4"/>
      <c r="K141" s="4"/>
      <c r="L141" s="4"/>
      <c r="M141" s="4"/>
      <c r="N141" s="4"/>
      <c r="O141" s="4"/>
      <c r="P141" s="4"/>
      <c r="Q141" s="4"/>
      <c r="R141" s="4"/>
      <c r="S141" s="4"/>
      <c r="T141" s="4"/>
      <c r="U141" s="4"/>
      <c r="V141" s="4"/>
      <c r="W141" s="4"/>
      <c r="X141" s="4"/>
      <c r="Y141" s="4"/>
      <c r="Z141" s="4"/>
      <c r="AA141" s="4"/>
      <c r="AB141" s="4"/>
      <c r="AC141" s="4"/>
      <c r="AD141" s="4"/>
      <c r="AE141" s="4"/>
      <c r="AF141" s="4"/>
    </row>
    <row r="142" spans="2:32" ht="17.100000000000001" customHeight="1" x14ac:dyDescent="0.25">
      <c r="B142" s="4"/>
      <c r="C142" s="4"/>
      <c r="D142" s="5"/>
      <c r="E142" s="4"/>
      <c r="F142" s="4"/>
      <c r="G142" s="4"/>
      <c r="H142" s="4"/>
      <c r="I142" s="4"/>
      <c r="J142" s="4"/>
      <c r="K142" s="4"/>
      <c r="L142" s="4"/>
      <c r="M142" s="4"/>
      <c r="N142" s="4"/>
      <c r="O142" s="4"/>
      <c r="P142" s="4"/>
      <c r="Q142" s="4"/>
      <c r="R142" s="4"/>
      <c r="S142" s="4"/>
      <c r="T142" s="4"/>
      <c r="U142" s="4"/>
      <c r="V142" s="4"/>
      <c r="W142" s="4"/>
      <c r="X142" s="4"/>
      <c r="Y142" s="4"/>
      <c r="Z142" s="4"/>
      <c r="AA142" s="4"/>
      <c r="AB142" s="4"/>
      <c r="AC142" s="4"/>
      <c r="AD142" s="4"/>
      <c r="AE142" s="4"/>
      <c r="AF142" s="4"/>
    </row>
    <row r="143" spans="2:32" ht="17.100000000000001" customHeight="1" x14ac:dyDescent="0.25">
      <c r="B143" s="4"/>
      <c r="C143" s="4"/>
      <c r="D143" s="5"/>
      <c r="E143" s="4"/>
      <c r="F143" s="4"/>
      <c r="G143" s="4"/>
      <c r="H143" s="4"/>
      <c r="I143" s="4"/>
      <c r="J143" s="4"/>
      <c r="K143" s="4"/>
      <c r="L143" s="4"/>
      <c r="M143" s="4"/>
      <c r="N143" s="4"/>
      <c r="O143" s="4"/>
      <c r="P143" s="4"/>
      <c r="Q143" s="4"/>
      <c r="R143" s="62" t="s">
        <v>270</v>
      </c>
      <c r="S143" s="63"/>
      <c r="T143" s="63"/>
      <c r="U143" s="63"/>
      <c r="V143" s="63"/>
      <c r="W143" s="63"/>
      <c r="X143" s="63"/>
      <c r="Y143" s="63"/>
      <c r="Z143" s="63"/>
      <c r="AA143" s="63"/>
      <c r="AB143" s="63"/>
      <c r="AC143" s="64"/>
      <c r="AD143" s="4"/>
      <c r="AE143" s="4"/>
      <c r="AF143" s="4"/>
    </row>
    <row r="144" spans="2:32" ht="17.100000000000001" customHeight="1" x14ac:dyDescent="0.25">
      <c r="B144" s="4"/>
      <c r="C144" s="4"/>
      <c r="D144" s="5"/>
      <c r="E144" s="4"/>
      <c r="F144" s="4"/>
      <c r="G144" s="4"/>
      <c r="H144" s="4"/>
      <c r="I144" s="4"/>
      <c r="J144" s="4"/>
      <c r="K144" s="4"/>
      <c r="L144" s="4"/>
      <c r="M144" s="4"/>
      <c r="N144" s="4"/>
      <c r="O144" s="4"/>
      <c r="P144" s="4"/>
      <c r="Q144" s="4"/>
      <c r="R144" s="65"/>
      <c r="S144" s="66"/>
      <c r="T144" s="66"/>
      <c r="U144" s="66"/>
      <c r="V144" s="66"/>
      <c r="W144" s="66"/>
      <c r="X144" s="66"/>
      <c r="Y144" s="66"/>
      <c r="Z144" s="66"/>
      <c r="AA144" s="66"/>
      <c r="AB144" s="66"/>
      <c r="AC144" s="67"/>
      <c r="AD144" s="4"/>
      <c r="AE144" s="4"/>
      <c r="AF144" s="4"/>
    </row>
    <row r="145" spans="2:32" ht="17.100000000000001" customHeight="1" x14ac:dyDescent="0.25">
      <c r="B145" s="4"/>
      <c r="C145" s="4"/>
      <c r="D145" s="5"/>
      <c r="E145" s="4"/>
      <c r="F145" s="4"/>
      <c r="G145" s="4"/>
      <c r="H145" s="4"/>
      <c r="I145" s="4"/>
      <c r="J145" s="4"/>
      <c r="K145" s="4"/>
      <c r="L145" s="4"/>
      <c r="M145" s="4"/>
      <c r="N145" s="4"/>
      <c r="O145" s="4"/>
      <c r="P145" s="4"/>
      <c r="Q145" s="4"/>
      <c r="R145" s="65"/>
      <c r="S145" s="66"/>
      <c r="T145" s="66"/>
      <c r="U145" s="66"/>
      <c r="V145" s="66"/>
      <c r="W145" s="66"/>
      <c r="X145" s="66"/>
      <c r="Y145" s="66"/>
      <c r="Z145" s="66"/>
      <c r="AA145" s="66"/>
      <c r="AB145" s="66"/>
      <c r="AC145" s="67"/>
      <c r="AD145" s="4"/>
      <c r="AE145" s="4"/>
      <c r="AF145" s="4"/>
    </row>
    <row r="146" spans="2:32" ht="17.100000000000001" customHeight="1" x14ac:dyDescent="0.25">
      <c r="B146" s="4"/>
      <c r="C146" s="4"/>
      <c r="D146" s="5"/>
      <c r="E146" s="4"/>
      <c r="F146" s="4"/>
      <c r="G146" s="4"/>
      <c r="H146" s="4" t="s">
        <v>127</v>
      </c>
      <c r="I146" s="54"/>
      <c r="J146" s="54"/>
      <c r="K146" s="54"/>
      <c r="L146" s="54"/>
      <c r="M146" s="54"/>
      <c r="N146" s="4" t="s">
        <v>128</v>
      </c>
      <c r="O146" s="4"/>
      <c r="P146" s="4"/>
      <c r="Q146" s="4"/>
      <c r="R146" s="68"/>
      <c r="S146" s="69"/>
      <c r="T146" s="69"/>
      <c r="U146" s="69"/>
      <c r="V146" s="69"/>
      <c r="W146" s="69"/>
      <c r="X146" s="69"/>
      <c r="Y146" s="69"/>
      <c r="Z146" s="69"/>
      <c r="AA146" s="69"/>
      <c r="AB146" s="69"/>
      <c r="AC146" s="70"/>
      <c r="AD146" s="4"/>
      <c r="AE146" s="4"/>
      <c r="AF146" s="4"/>
    </row>
    <row r="147" spans="2:32" ht="17.100000000000001" customHeight="1" x14ac:dyDescent="0.25">
      <c r="B147" s="4"/>
      <c r="C147" s="4"/>
      <c r="D147" s="5"/>
      <c r="E147" s="4"/>
      <c r="F147" s="4"/>
      <c r="G147" s="4"/>
      <c r="H147" s="4"/>
      <c r="I147" s="4"/>
      <c r="J147" s="4"/>
      <c r="K147" s="4"/>
      <c r="L147" s="4"/>
      <c r="M147" s="4"/>
      <c r="N147" s="4"/>
      <c r="O147" s="4"/>
      <c r="P147" s="4"/>
      <c r="Q147" s="4"/>
      <c r="R147" s="4"/>
      <c r="S147" s="4"/>
      <c r="T147" s="4"/>
      <c r="U147" s="4"/>
      <c r="V147" s="4"/>
      <c r="W147" s="4"/>
      <c r="X147" s="4"/>
      <c r="Y147" s="4"/>
      <c r="Z147" s="4"/>
      <c r="AA147" s="4"/>
      <c r="AB147" s="4"/>
      <c r="AC147" s="4"/>
      <c r="AD147" s="4"/>
      <c r="AE147" s="4"/>
      <c r="AF147" s="4"/>
    </row>
    <row r="148" spans="2:32" ht="17.100000000000001" customHeight="1" x14ac:dyDescent="0.25">
      <c r="B148" s="4"/>
      <c r="C148" s="4"/>
      <c r="D148" s="5"/>
      <c r="E148" s="4"/>
      <c r="F148" s="4"/>
      <c r="G148" s="4"/>
      <c r="H148" s="4"/>
      <c r="I148" s="4"/>
      <c r="J148" s="4"/>
      <c r="K148" s="4"/>
      <c r="L148" s="4"/>
      <c r="M148" s="4"/>
      <c r="N148" s="4"/>
      <c r="O148" s="4"/>
      <c r="P148" s="4"/>
      <c r="Q148" s="4"/>
      <c r="R148" s="4"/>
      <c r="S148" s="4"/>
      <c r="T148" s="4"/>
      <c r="U148" s="4"/>
      <c r="V148" s="4"/>
      <c r="W148" s="4"/>
      <c r="X148" s="4"/>
      <c r="Y148" s="4"/>
      <c r="Z148" s="4"/>
      <c r="AA148" s="4"/>
      <c r="AB148" s="4"/>
      <c r="AC148" s="4"/>
      <c r="AD148" s="4"/>
      <c r="AE148" s="4"/>
      <c r="AF148" s="4"/>
    </row>
    <row r="149" spans="2:32" ht="17.100000000000001" customHeight="1" x14ac:dyDescent="0.25">
      <c r="B149" s="4"/>
      <c r="C149" s="4"/>
      <c r="D149" s="2">
        <v>20</v>
      </c>
      <c r="E149" s="3" t="s">
        <v>15</v>
      </c>
      <c r="F149" s="4"/>
      <c r="G149" s="4"/>
      <c r="H149" s="4"/>
      <c r="I149" s="4"/>
      <c r="J149" s="4"/>
      <c r="K149" s="4"/>
      <c r="L149" s="4"/>
      <c r="M149" s="4"/>
      <c r="N149" s="4"/>
      <c r="O149" s="4"/>
      <c r="P149" s="4"/>
      <c r="Q149" s="4"/>
      <c r="R149" s="4"/>
      <c r="S149" s="4"/>
      <c r="T149" s="4"/>
      <c r="U149" s="4"/>
      <c r="V149" s="4"/>
      <c r="W149" s="4"/>
      <c r="X149" s="4"/>
      <c r="Y149" s="4"/>
      <c r="Z149" s="4"/>
      <c r="AA149" s="4"/>
      <c r="AB149" s="4"/>
      <c r="AC149" s="4"/>
      <c r="AD149" s="4"/>
      <c r="AE149" s="4"/>
      <c r="AF149" s="4"/>
    </row>
    <row r="150" spans="2:32" ht="17.100000000000001" customHeight="1" x14ac:dyDescent="0.25">
      <c r="B150" s="4"/>
      <c r="C150" s="4"/>
      <c r="D150" s="5"/>
      <c r="E150" s="4"/>
      <c r="F150" s="4"/>
      <c r="G150" s="4"/>
      <c r="H150" s="4"/>
      <c r="I150" s="4"/>
      <c r="J150" s="4"/>
      <c r="K150" s="4"/>
      <c r="L150" s="4"/>
      <c r="M150" s="4"/>
      <c r="N150" s="4"/>
      <c r="O150" s="4"/>
      <c r="P150" s="4"/>
      <c r="Q150" s="4"/>
      <c r="R150" s="4"/>
      <c r="S150" s="4"/>
      <c r="T150" s="4"/>
      <c r="U150" s="4"/>
      <c r="V150" s="4"/>
      <c r="W150" s="4"/>
      <c r="X150" s="4"/>
      <c r="Y150" s="4"/>
      <c r="Z150" s="4"/>
      <c r="AA150" s="4"/>
      <c r="AB150" s="4"/>
      <c r="AC150" s="4"/>
      <c r="AD150" s="4"/>
      <c r="AE150" s="4"/>
      <c r="AF150" s="4"/>
    </row>
    <row r="151" spans="2:32" ht="17.100000000000001" customHeight="1" x14ac:dyDescent="0.25">
      <c r="B151" s="4"/>
      <c r="C151" s="4"/>
      <c r="D151" s="5"/>
      <c r="E151" s="4"/>
      <c r="F151" s="4"/>
      <c r="G151" s="4"/>
      <c r="H151" s="4"/>
      <c r="I151" s="4"/>
      <c r="J151" s="4"/>
      <c r="K151" s="4"/>
      <c r="L151" s="4"/>
      <c r="M151" s="4"/>
      <c r="N151" s="4"/>
      <c r="O151" s="4"/>
      <c r="P151" s="4"/>
      <c r="Q151" s="4"/>
      <c r="R151" s="4"/>
      <c r="S151" s="4"/>
      <c r="T151" s="4"/>
      <c r="U151" s="4"/>
      <c r="V151" s="4"/>
      <c r="W151" s="4"/>
      <c r="X151" s="4"/>
      <c r="Y151" s="4"/>
      <c r="Z151" s="4"/>
      <c r="AA151" s="4"/>
      <c r="AB151" s="4"/>
      <c r="AC151" s="4"/>
      <c r="AD151" s="4"/>
      <c r="AE151" s="4"/>
      <c r="AF151" s="4"/>
    </row>
    <row r="152" spans="2:32" ht="17.100000000000001" customHeight="1" x14ac:dyDescent="0.25">
      <c r="B152" s="4"/>
      <c r="C152" s="4"/>
      <c r="D152" s="5"/>
      <c r="E152" s="4"/>
      <c r="F152" s="4"/>
      <c r="G152" s="4"/>
      <c r="H152" s="4"/>
      <c r="I152" s="4"/>
      <c r="J152" s="4"/>
      <c r="K152" s="4"/>
      <c r="L152" s="4"/>
      <c r="M152" s="4"/>
      <c r="N152" s="4"/>
      <c r="O152" s="4"/>
      <c r="P152" s="4"/>
      <c r="Q152" s="4"/>
      <c r="R152" s="4"/>
      <c r="S152" s="4"/>
      <c r="T152" s="4"/>
      <c r="U152" s="4"/>
      <c r="V152" s="4"/>
      <c r="W152" s="4"/>
      <c r="X152" s="4"/>
      <c r="Y152" s="4"/>
      <c r="Z152" s="4"/>
      <c r="AA152" s="4"/>
      <c r="AB152" s="4"/>
      <c r="AC152" s="4"/>
      <c r="AD152" s="4"/>
      <c r="AE152" s="4"/>
      <c r="AF152" s="4"/>
    </row>
    <row r="153" spans="2:32" ht="17.100000000000001" customHeight="1" x14ac:dyDescent="0.25">
      <c r="B153" s="4"/>
      <c r="C153" s="4"/>
      <c r="D153" s="5"/>
      <c r="E153" s="4"/>
      <c r="F153" s="4"/>
      <c r="G153" s="4"/>
      <c r="H153" s="4"/>
      <c r="I153" s="4"/>
      <c r="J153" s="4"/>
      <c r="K153" s="4"/>
      <c r="L153" s="4"/>
      <c r="M153" s="18"/>
      <c r="N153" s="19" t="str">
        <f>IF(回答!BV4=2,"※アンケートは以上です。ご協力ありがとうございました。","")</f>
        <v/>
      </c>
      <c r="O153" s="4"/>
      <c r="P153" s="4"/>
      <c r="Q153" s="4"/>
      <c r="R153" s="4"/>
      <c r="S153" s="4"/>
      <c r="T153" s="4"/>
      <c r="U153" s="4"/>
      <c r="V153" s="4"/>
      <c r="W153" s="4"/>
      <c r="X153" s="4"/>
      <c r="Y153" s="4"/>
      <c r="Z153" s="4"/>
      <c r="AA153" s="4"/>
      <c r="AB153" s="4"/>
      <c r="AC153" s="4"/>
      <c r="AD153" s="4"/>
      <c r="AE153" s="4"/>
      <c r="AF153" s="4"/>
    </row>
    <row r="154" spans="2:32" ht="17.100000000000001" customHeight="1" x14ac:dyDescent="0.25">
      <c r="B154" s="4"/>
      <c r="C154" s="4"/>
      <c r="D154" s="5"/>
      <c r="E154" s="4"/>
      <c r="F154" s="4"/>
      <c r="G154" s="4"/>
      <c r="H154" s="4"/>
      <c r="I154" s="4"/>
      <c r="J154" s="4"/>
      <c r="K154" s="4"/>
      <c r="L154" s="4"/>
      <c r="M154" s="18"/>
      <c r="N154" s="19"/>
      <c r="O154" s="4"/>
      <c r="P154" s="4"/>
      <c r="Q154" s="4"/>
      <c r="R154" s="4"/>
      <c r="S154" s="4"/>
      <c r="T154" s="4"/>
      <c r="U154" s="4"/>
      <c r="V154" s="4"/>
      <c r="W154" s="4"/>
      <c r="X154" s="4"/>
      <c r="Y154" s="4"/>
      <c r="Z154" s="4"/>
      <c r="AA154" s="4"/>
      <c r="AB154" s="4"/>
      <c r="AC154" s="4"/>
      <c r="AD154" s="4"/>
      <c r="AE154" s="4"/>
      <c r="AF154" s="4"/>
    </row>
    <row r="155" spans="2:32" ht="17.100000000000001" customHeight="1" x14ac:dyDescent="0.25">
      <c r="B155" s="4"/>
      <c r="C155" s="4"/>
      <c r="D155" s="5"/>
      <c r="E155" s="4"/>
      <c r="F155" s="4"/>
      <c r="G155" s="4"/>
      <c r="H155" s="4"/>
      <c r="I155" s="4"/>
      <c r="J155" s="4"/>
      <c r="K155" s="4"/>
      <c r="L155" s="4"/>
      <c r="M155" s="4"/>
      <c r="N155" s="4"/>
      <c r="O155" s="4"/>
      <c r="P155" s="4"/>
      <c r="Q155" s="4"/>
      <c r="R155" s="4"/>
      <c r="S155" s="4"/>
      <c r="T155" s="4"/>
      <c r="U155" s="4"/>
      <c r="V155" s="4"/>
      <c r="W155" s="4"/>
      <c r="X155" s="4"/>
      <c r="Y155" s="4"/>
      <c r="Z155" s="4"/>
      <c r="AA155" s="4"/>
      <c r="AB155" s="4"/>
      <c r="AC155" s="4"/>
      <c r="AD155" s="4"/>
      <c r="AE155" s="4"/>
      <c r="AF155" s="4"/>
    </row>
    <row r="156" spans="2:32" ht="17.100000000000001" customHeight="1" x14ac:dyDescent="0.25">
      <c r="B156" s="4"/>
      <c r="C156" s="4"/>
      <c r="D156" s="5"/>
      <c r="E156" s="4"/>
      <c r="F156" s="4"/>
      <c r="G156" s="4"/>
      <c r="H156" s="4"/>
      <c r="I156" s="4"/>
      <c r="J156" s="4"/>
      <c r="K156" s="4"/>
      <c r="L156" s="4"/>
      <c r="M156" s="4"/>
      <c r="N156" s="4"/>
      <c r="O156" s="4"/>
      <c r="P156" s="4"/>
      <c r="Q156" s="4"/>
      <c r="R156" s="4"/>
      <c r="S156" s="4"/>
      <c r="T156" s="4"/>
      <c r="U156" s="4"/>
      <c r="V156" s="4"/>
      <c r="W156" s="4"/>
      <c r="X156" s="4"/>
      <c r="Y156" s="4"/>
      <c r="Z156" s="4"/>
      <c r="AA156" s="4"/>
      <c r="AB156" s="4"/>
      <c r="AC156" s="4"/>
      <c r="AD156" s="4"/>
      <c r="AE156" s="4"/>
      <c r="AF156" s="4"/>
    </row>
    <row r="157" spans="2:32" ht="17.100000000000001" customHeight="1" x14ac:dyDescent="0.25">
      <c r="B157" s="4"/>
      <c r="C157" s="4"/>
      <c r="D157" s="2">
        <v>21</v>
      </c>
      <c r="E157" s="3" t="s">
        <v>16</v>
      </c>
      <c r="F157" s="4"/>
      <c r="G157" s="4"/>
      <c r="H157" s="4"/>
      <c r="I157" s="4"/>
      <c r="J157" s="4"/>
      <c r="K157" s="4"/>
      <c r="L157" s="4"/>
      <c r="M157" s="4"/>
      <c r="N157" s="4"/>
      <c r="O157" s="4"/>
      <c r="P157" s="4"/>
      <c r="Q157" s="4"/>
      <c r="R157" s="4"/>
      <c r="S157" s="4"/>
      <c r="T157" s="4"/>
      <c r="U157" s="4"/>
      <c r="V157" s="4"/>
      <c r="W157" s="4"/>
      <c r="X157" s="4"/>
      <c r="Y157" s="4"/>
      <c r="Z157" s="4"/>
      <c r="AA157" s="4"/>
      <c r="AB157" s="4"/>
      <c r="AC157" s="4"/>
      <c r="AD157" s="4"/>
      <c r="AE157" s="4"/>
      <c r="AF157" s="4"/>
    </row>
    <row r="158" spans="2:32" ht="17.100000000000001" customHeight="1" x14ac:dyDescent="0.25">
      <c r="B158" s="4"/>
      <c r="C158" s="4"/>
      <c r="D158" s="5"/>
      <c r="E158" s="4"/>
      <c r="F158" s="4"/>
      <c r="G158" s="4"/>
      <c r="H158" s="4"/>
      <c r="I158" s="4"/>
      <c r="J158" s="4"/>
      <c r="K158" s="4"/>
      <c r="L158" s="4"/>
      <c r="M158" s="4"/>
      <c r="N158" s="4"/>
      <c r="O158" s="4"/>
      <c r="P158" s="4"/>
      <c r="Q158" s="4"/>
      <c r="R158" s="4"/>
      <c r="S158" s="4"/>
      <c r="T158" s="4"/>
      <c r="U158" s="4"/>
      <c r="V158" s="4"/>
      <c r="W158" s="4"/>
      <c r="X158" s="4"/>
      <c r="Y158" s="4"/>
      <c r="Z158" s="4"/>
      <c r="AA158" s="4"/>
      <c r="AB158" s="4"/>
      <c r="AC158" s="4"/>
      <c r="AD158" s="4"/>
      <c r="AE158" s="4"/>
      <c r="AF158" s="4"/>
    </row>
    <row r="159" spans="2:32" ht="17.100000000000001" customHeight="1" x14ac:dyDescent="0.25">
      <c r="B159" s="4"/>
      <c r="C159" s="4"/>
      <c r="D159" s="5"/>
      <c r="E159" s="4"/>
      <c r="F159" s="4"/>
      <c r="G159" s="4"/>
      <c r="H159" s="4"/>
      <c r="I159" s="4"/>
      <c r="J159" s="4"/>
      <c r="K159" s="4"/>
      <c r="L159" s="4"/>
      <c r="M159" s="4"/>
      <c r="N159" s="4"/>
      <c r="O159" s="4"/>
      <c r="P159" s="4"/>
      <c r="Q159" s="4"/>
      <c r="R159" s="4"/>
      <c r="S159" s="4"/>
      <c r="T159" s="4"/>
      <c r="U159" s="4"/>
      <c r="V159" s="4"/>
      <c r="W159" s="4"/>
      <c r="X159" s="4"/>
      <c r="Y159" s="4"/>
      <c r="Z159" s="4"/>
      <c r="AA159" s="4"/>
      <c r="AB159" s="4"/>
      <c r="AC159" s="4"/>
      <c r="AD159" s="4"/>
      <c r="AE159" s="4"/>
      <c r="AF159" s="4"/>
    </row>
    <row r="160" spans="2:32" ht="17.100000000000001" customHeight="1" x14ac:dyDescent="0.25">
      <c r="B160" s="4"/>
      <c r="C160" s="4"/>
      <c r="D160" s="5"/>
      <c r="E160" s="4"/>
      <c r="F160" s="4"/>
      <c r="G160" s="4"/>
      <c r="H160" s="4"/>
      <c r="I160" s="4"/>
      <c r="J160" s="4"/>
      <c r="K160" s="4"/>
      <c r="L160" s="4"/>
      <c r="M160" s="4"/>
      <c r="N160" s="4"/>
      <c r="O160" s="4"/>
      <c r="P160" s="4"/>
      <c r="Q160" s="4"/>
      <c r="R160" s="4"/>
      <c r="S160" s="4"/>
      <c r="T160" s="4"/>
      <c r="U160" s="4"/>
      <c r="V160" s="4"/>
      <c r="W160" s="4"/>
      <c r="X160" s="4"/>
      <c r="Y160" s="4"/>
      <c r="Z160" s="4"/>
      <c r="AA160" s="4"/>
      <c r="AB160" s="4"/>
      <c r="AC160" s="4"/>
      <c r="AD160" s="4"/>
      <c r="AE160" s="4"/>
      <c r="AF160" s="4"/>
    </row>
    <row r="161" spans="2:32" ht="17.100000000000001" customHeight="1" x14ac:dyDescent="0.25">
      <c r="B161" s="4"/>
      <c r="C161" s="4"/>
      <c r="D161" s="5"/>
      <c r="E161" s="4"/>
      <c r="F161" s="4"/>
      <c r="G161" s="4"/>
      <c r="H161" s="4"/>
      <c r="I161" s="4"/>
      <c r="J161" s="4"/>
      <c r="K161" s="4"/>
      <c r="L161" s="4"/>
      <c r="M161" s="4"/>
      <c r="N161" s="4"/>
      <c r="O161" s="4"/>
      <c r="P161" s="4"/>
      <c r="Q161" s="4"/>
      <c r="R161" s="4"/>
      <c r="S161" s="4"/>
      <c r="T161" s="4"/>
      <c r="U161" s="4"/>
      <c r="V161" s="4"/>
      <c r="W161" s="4"/>
      <c r="X161" s="4"/>
      <c r="Y161" s="4"/>
      <c r="Z161" s="4"/>
      <c r="AA161" s="4"/>
      <c r="AB161" s="4"/>
      <c r="AC161" s="4"/>
      <c r="AD161" s="4"/>
      <c r="AE161" s="4"/>
      <c r="AF161" s="4"/>
    </row>
    <row r="162" spans="2:32" ht="17.100000000000001" customHeight="1" x14ac:dyDescent="0.25">
      <c r="B162" s="4"/>
      <c r="C162" s="4"/>
      <c r="D162" s="5"/>
      <c r="E162" s="4"/>
      <c r="F162" s="4"/>
      <c r="G162" s="4"/>
      <c r="H162" s="4"/>
      <c r="I162" s="4"/>
      <c r="J162" s="4"/>
      <c r="K162" s="4"/>
      <c r="L162" s="4"/>
      <c r="M162" s="4"/>
      <c r="N162" s="4"/>
      <c r="O162" s="4"/>
      <c r="P162" s="4"/>
      <c r="Q162" s="4"/>
      <c r="R162" s="4"/>
      <c r="S162" s="4"/>
      <c r="T162" s="4"/>
      <c r="U162" s="4"/>
      <c r="V162" s="4"/>
      <c r="W162" s="4"/>
      <c r="X162" s="4"/>
      <c r="Y162" s="4"/>
      <c r="Z162" s="4"/>
      <c r="AA162" s="4"/>
      <c r="AB162" s="4"/>
      <c r="AC162" s="4"/>
      <c r="AD162" s="4"/>
      <c r="AE162" s="4"/>
      <c r="AF162" s="4"/>
    </row>
    <row r="163" spans="2:32" ht="17.100000000000001" customHeight="1" x14ac:dyDescent="0.25">
      <c r="B163" s="4"/>
      <c r="C163" s="4"/>
      <c r="D163" s="5"/>
      <c r="E163" s="4"/>
      <c r="F163" s="4"/>
      <c r="G163" s="4"/>
      <c r="H163" s="4"/>
      <c r="I163" s="4"/>
      <c r="J163" s="4"/>
      <c r="K163" s="4"/>
      <c r="L163" s="4"/>
      <c r="M163" s="4"/>
      <c r="N163" s="4"/>
      <c r="O163" s="4"/>
      <c r="P163" s="4"/>
      <c r="Q163" s="4"/>
      <c r="R163" s="4"/>
      <c r="S163" s="4"/>
      <c r="T163" s="4"/>
      <c r="U163" s="4"/>
      <c r="V163" s="4"/>
      <c r="W163" s="4"/>
      <c r="X163" s="4"/>
      <c r="Y163" s="4"/>
      <c r="Z163" s="4"/>
      <c r="AA163" s="4"/>
      <c r="AB163" s="4"/>
      <c r="AC163" s="4"/>
      <c r="AD163" s="4"/>
      <c r="AE163" s="4"/>
      <c r="AF163" s="4"/>
    </row>
    <row r="164" spans="2:32" ht="17.100000000000001" customHeight="1" x14ac:dyDescent="0.25">
      <c r="B164" s="4"/>
      <c r="C164" s="4"/>
      <c r="D164" s="5"/>
      <c r="E164" s="4"/>
      <c r="F164" s="12"/>
      <c r="G164" s="12" t="s">
        <v>73</v>
      </c>
      <c r="H164" s="4"/>
      <c r="I164" s="4"/>
      <c r="J164" s="4"/>
      <c r="K164" s="4"/>
      <c r="L164" s="4"/>
      <c r="M164" s="4"/>
      <c r="N164" s="4"/>
      <c r="O164" s="4"/>
      <c r="P164" s="4"/>
      <c r="Q164" s="4"/>
      <c r="R164" s="4"/>
      <c r="S164" s="4"/>
      <c r="T164" s="4"/>
      <c r="U164" s="4"/>
      <c r="V164" s="4"/>
      <c r="W164" s="4"/>
      <c r="X164" s="4"/>
      <c r="Y164" s="4"/>
      <c r="Z164" s="4"/>
      <c r="AA164" s="4"/>
      <c r="AB164" s="4"/>
      <c r="AC164" s="4"/>
      <c r="AD164" s="4"/>
      <c r="AE164" s="4"/>
      <c r="AF164" s="4"/>
    </row>
    <row r="165" spans="2:32" ht="17.100000000000001" customHeight="1" x14ac:dyDescent="0.25">
      <c r="B165" s="4"/>
      <c r="C165" s="4"/>
      <c r="D165" s="5"/>
      <c r="E165" s="4"/>
      <c r="F165" s="4"/>
      <c r="G165" s="4"/>
      <c r="H165" s="4"/>
      <c r="I165" s="4"/>
      <c r="J165" s="4"/>
      <c r="K165" s="4"/>
      <c r="L165" s="4"/>
      <c r="M165" s="4"/>
      <c r="N165" s="4"/>
      <c r="O165" s="4"/>
      <c r="P165" s="4"/>
      <c r="Q165" s="4"/>
      <c r="R165" s="4"/>
      <c r="S165" s="4"/>
      <c r="T165" s="4"/>
      <c r="U165" s="4"/>
      <c r="V165" s="4"/>
      <c r="W165" s="4"/>
      <c r="X165" s="4"/>
      <c r="Y165" s="4"/>
      <c r="Z165" s="4"/>
      <c r="AA165" s="4"/>
      <c r="AB165" s="4"/>
      <c r="AC165" s="4"/>
      <c r="AD165" s="4"/>
      <c r="AE165" s="4"/>
      <c r="AF165" s="4"/>
    </row>
    <row r="166" spans="2:32" ht="17.100000000000001" customHeight="1" x14ac:dyDescent="0.25">
      <c r="B166" s="4"/>
      <c r="C166" s="4"/>
      <c r="D166" s="5"/>
      <c r="E166" s="4"/>
      <c r="F166" s="4"/>
      <c r="G166" s="4"/>
      <c r="H166" s="4"/>
      <c r="I166" s="4"/>
      <c r="J166" s="4"/>
      <c r="K166" s="4"/>
      <c r="L166" s="4"/>
      <c r="M166" s="4"/>
      <c r="N166" s="4"/>
      <c r="O166" s="4"/>
      <c r="P166" s="4"/>
      <c r="Q166" s="4"/>
      <c r="R166" s="4"/>
      <c r="S166" s="4"/>
      <c r="T166" s="4"/>
      <c r="U166" s="4"/>
      <c r="V166" s="4"/>
      <c r="W166" s="4"/>
      <c r="X166" s="4"/>
      <c r="Y166" s="4"/>
      <c r="Z166" s="4"/>
      <c r="AA166" s="4"/>
      <c r="AB166" s="4"/>
      <c r="AC166" s="4"/>
      <c r="AD166" s="4"/>
      <c r="AE166" s="4"/>
      <c r="AF166" s="4"/>
    </row>
    <row r="167" spans="2:32" ht="17.100000000000001" customHeight="1" x14ac:dyDescent="0.25">
      <c r="B167" s="4"/>
      <c r="C167" s="4"/>
      <c r="D167" s="5"/>
      <c r="E167" s="4"/>
      <c r="F167" s="4"/>
      <c r="G167" s="4"/>
      <c r="H167" s="4" t="s">
        <v>127</v>
      </c>
      <c r="I167" s="115"/>
      <c r="J167" s="115"/>
      <c r="K167" s="115"/>
      <c r="L167" s="115"/>
      <c r="M167" s="115"/>
      <c r="N167" s="115"/>
      <c r="O167" s="4" t="s">
        <v>128</v>
      </c>
      <c r="P167" s="4"/>
      <c r="Q167" s="4"/>
      <c r="R167" s="4"/>
      <c r="S167" s="4"/>
      <c r="T167" s="4"/>
      <c r="U167" s="4"/>
      <c r="V167" s="4"/>
      <c r="W167" s="4"/>
      <c r="X167" s="4"/>
      <c r="Y167" s="4"/>
      <c r="Z167" s="4"/>
      <c r="AA167" s="4"/>
      <c r="AB167" s="4"/>
      <c r="AC167" s="4"/>
      <c r="AD167" s="4"/>
      <c r="AE167" s="4"/>
      <c r="AF167" s="4"/>
    </row>
    <row r="168" spans="2:32" ht="17.100000000000001" customHeight="1" x14ac:dyDescent="0.25">
      <c r="B168" s="4"/>
      <c r="C168" s="4"/>
      <c r="D168" s="5"/>
      <c r="E168" s="4"/>
      <c r="F168" s="4"/>
      <c r="G168" s="4"/>
      <c r="H168" s="4"/>
      <c r="I168" s="4"/>
      <c r="J168" s="4"/>
      <c r="K168" s="4"/>
      <c r="L168" s="4"/>
      <c r="M168" s="4"/>
      <c r="N168" s="4"/>
      <c r="O168" s="4"/>
      <c r="P168" s="4"/>
      <c r="Q168" s="4"/>
      <c r="R168" s="4"/>
      <c r="S168" s="4"/>
      <c r="T168" s="4"/>
      <c r="U168" s="4"/>
      <c r="V168" s="4"/>
      <c r="W168" s="4"/>
      <c r="X168" s="4"/>
      <c r="Y168" s="4"/>
      <c r="Z168" s="4"/>
      <c r="AA168" s="4"/>
      <c r="AB168" s="4"/>
      <c r="AC168" s="4"/>
      <c r="AD168" s="4"/>
      <c r="AE168" s="4"/>
      <c r="AF168" s="4"/>
    </row>
    <row r="169" spans="2:32" ht="17.100000000000001" customHeight="1" x14ac:dyDescent="0.25">
      <c r="B169" s="4"/>
      <c r="C169" s="4"/>
      <c r="D169" s="2">
        <v>22</v>
      </c>
      <c r="E169" s="3" t="s">
        <v>74</v>
      </c>
      <c r="F169" s="22"/>
      <c r="G169" s="22"/>
      <c r="H169" s="22"/>
      <c r="I169" s="22"/>
      <c r="J169" s="22"/>
      <c r="K169" s="22"/>
      <c r="L169" s="22"/>
      <c r="M169" s="22"/>
      <c r="N169" s="22"/>
      <c r="O169" s="22"/>
      <c r="P169" s="22"/>
      <c r="Q169" s="22"/>
      <c r="R169" s="22"/>
      <c r="S169" s="22"/>
      <c r="T169" s="22"/>
      <c r="U169" s="22"/>
      <c r="V169" s="22"/>
      <c r="W169" s="22"/>
      <c r="X169" s="22"/>
      <c r="Y169" s="22"/>
      <c r="Z169" s="22"/>
      <c r="AA169" s="22"/>
      <c r="AB169" s="4"/>
      <c r="AC169" s="4"/>
      <c r="AD169" s="4"/>
      <c r="AE169" s="4"/>
      <c r="AF169" s="4"/>
    </row>
    <row r="170" spans="2:32" ht="17.100000000000001" customHeight="1" x14ac:dyDescent="0.25">
      <c r="B170" s="4"/>
      <c r="C170" s="4"/>
      <c r="D170" s="2"/>
      <c r="E170" s="131"/>
      <c r="F170" s="132"/>
      <c r="G170" s="132"/>
      <c r="H170" s="132"/>
      <c r="I170" s="132"/>
      <c r="J170" s="132"/>
      <c r="K170" s="132"/>
      <c r="L170" s="132"/>
      <c r="M170" s="132"/>
      <c r="N170" s="132"/>
      <c r="O170" s="132"/>
      <c r="P170" s="132"/>
      <c r="Q170" s="132"/>
      <c r="R170" s="132"/>
      <c r="S170" s="132"/>
      <c r="T170" s="132"/>
      <c r="U170" s="132"/>
      <c r="V170" s="132"/>
      <c r="W170" s="132"/>
      <c r="X170" s="132"/>
      <c r="Y170" s="132"/>
      <c r="Z170" s="132"/>
      <c r="AA170" s="133"/>
      <c r="AB170" s="4"/>
      <c r="AC170" s="4"/>
      <c r="AD170" s="4"/>
      <c r="AE170" s="4"/>
      <c r="AF170" s="4"/>
    </row>
    <row r="171" spans="2:32" ht="17.100000000000001" customHeight="1" x14ac:dyDescent="0.25">
      <c r="B171" s="4"/>
      <c r="C171" s="4"/>
      <c r="D171" s="2"/>
      <c r="E171" s="134"/>
      <c r="F171" s="135"/>
      <c r="G171" s="135"/>
      <c r="H171" s="135"/>
      <c r="I171" s="135"/>
      <c r="J171" s="135"/>
      <c r="K171" s="135"/>
      <c r="L171" s="135"/>
      <c r="M171" s="135"/>
      <c r="N171" s="135"/>
      <c r="O171" s="135"/>
      <c r="P171" s="135"/>
      <c r="Q171" s="135"/>
      <c r="R171" s="135"/>
      <c r="S171" s="135"/>
      <c r="T171" s="135"/>
      <c r="U171" s="135"/>
      <c r="V171" s="135"/>
      <c r="W171" s="135"/>
      <c r="X171" s="135"/>
      <c r="Y171" s="135"/>
      <c r="Z171" s="135"/>
      <c r="AA171" s="136"/>
      <c r="AB171" s="4"/>
      <c r="AC171" s="4"/>
      <c r="AD171" s="4"/>
      <c r="AE171" s="4"/>
      <c r="AF171" s="4"/>
    </row>
    <row r="172" spans="2:32" ht="17.100000000000001" customHeight="1" x14ac:dyDescent="0.25">
      <c r="B172" s="4"/>
      <c r="C172" s="4"/>
      <c r="D172" s="2"/>
      <c r="E172" s="29"/>
      <c r="F172" s="28"/>
      <c r="G172" s="28"/>
      <c r="H172" s="28"/>
      <c r="I172" s="28"/>
      <c r="J172" s="28"/>
      <c r="K172" s="28"/>
      <c r="L172" s="28"/>
      <c r="M172" s="28"/>
      <c r="N172" s="28"/>
      <c r="O172" s="28"/>
      <c r="P172" s="28"/>
      <c r="Q172" s="28"/>
      <c r="R172" s="28"/>
      <c r="S172" s="28"/>
      <c r="T172" s="28"/>
      <c r="U172" s="28"/>
      <c r="V172" s="28"/>
      <c r="W172" s="28"/>
      <c r="X172" s="28"/>
      <c r="Y172" s="28"/>
      <c r="Z172" s="28"/>
      <c r="AA172" s="28"/>
      <c r="AB172" s="4"/>
      <c r="AC172" s="4"/>
      <c r="AD172" s="4"/>
      <c r="AE172" s="4"/>
      <c r="AF172" s="4"/>
    </row>
    <row r="173" spans="2:32" ht="17.100000000000001" customHeight="1" x14ac:dyDescent="0.25">
      <c r="B173" s="4"/>
      <c r="C173" s="4"/>
      <c r="D173" s="2"/>
      <c r="E173" s="131"/>
      <c r="F173" s="132"/>
      <c r="G173" s="132"/>
      <c r="H173" s="132"/>
      <c r="I173" s="132"/>
      <c r="J173" s="132"/>
      <c r="K173" s="132"/>
      <c r="L173" s="132"/>
      <c r="M173" s="132"/>
      <c r="N173" s="132"/>
      <c r="O173" s="132"/>
      <c r="P173" s="132"/>
      <c r="Q173" s="132"/>
      <c r="R173" s="132"/>
      <c r="S173" s="132"/>
      <c r="T173" s="132"/>
      <c r="U173" s="132"/>
      <c r="V173" s="132"/>
      <c r="W173" s="132"/>
      <c r="X173" s="132"/>
      <c r="Y173" s="132"/>
      <c r="Z173" s="132"/>
      <c r="AA173" s="133"/>
      <c r="AB173" s="4"/>
      <c r="AC173" s="4"/>
      <c r="AD173" s="4"/>
      <c r="AE173" s="4"/>
      <c r="AF173" s="4"/>
    </row>
    <row r="174" spans="2:32" ht="17.100000000000001" customHeight="1" x14ac:dyDescent="0.25">
      <c r="B174" s="4"/>
      <c r="C174" s="4"/>
      <c r="D174" s="2"/>
      <c r="E174" s="134"/>
      <c r="F174" s="135"/>
      <c r="G174" s="135"/>
      <c r="H174" s="135"/>
      <c r="I174" s="135"/>
      <c r="J174" s="135"/>
      <c r="K174" s="135"/>
      <c r="L174" s="135"/>
      <c r="M174" s="135"/>
      <c r="N174" s="135"/>
      <c r="O174" s="135"/>
      <c r="P174" s="135"/>
      <c r="Q174" s="135"/>
      <c r="R174" s="135"/>
      <c r="S174" s="135"/>
      <c r="T174" s="135"/>
      <c r="U174" s="135"/>
      <c r="V174" s="135"/>
      <c r="W174" s="135"/>
      <c r="X174" s="135"/>
      <c r="Y174" s="135"/>
      <c r="Z174" s="135"/>
      <c r="AA174" s="136"/>
      <c r="AB174" s="4"/>
      <c r="AC174" s="4"/>
      <c r="AD174" s="4"/>
      <c r="AE174" s="4"/>
      <c r="AF174" s="4"/>
    </row>
    <row r="175" spans="2:32" ht="17.100000000000001" customHeight="1" x14ac:dyDescent="0.25">
      <c r="B175" s="4"/>
      <c r="C175" s="4"/>
      <c r="D175" s="2"/>
      <c r="E175" s="29"/>
      <c r="F175" s="22"/>
      <c r="G175" s="22"/>
      <c r="H175" s="22"/>
      <c r="I175" s="22"/>
      <c r="J175" s="22"/>
      <c r="K175" s="22"/>
      <c r="L175" s="22"/>
      <c r="M175" s="22"/>
      <c r="N175" s="22"/>
      <c r="O175" s="22"/>
      <c r="P175" s="22"/>
      <c r="Q175" s="22"/>
      <c r="R175" s="22"/>
      <c r="S175" s="22"/>
      <c r="T175" s="22"/>
      <c r="U175" s="22"/>
      <c r="V175" s="22"/>
      <c r="W175" s="22"/>
      <c r="X175" s="22"/>
      <c r="Y175" s="22"/>
      <c r="Z175" s="22"/>
      <c r="AA175" s="22"/>
      <c r="AB175" s="4"/>
      <c r="AC175" s="4"/>
      <c r="AD175" s="4"/>
      <c r="AE175" s="4"/>
      <c r="AF175" s="4"/>
    </row>
    <row r="176" spans="2:32" ht="17.100000000000001" customHeight="1" x14ac:dyDescent="0.25">
      <c r="B176" s="4"/>
      <c r="C176" s="4"/>
      <c r="D176" s="2"/>
      <c r="E176" s="131"/>
      <c r="F176" s="132"/>
      <c r="G176" s="132"/>
      <c r="H176" s="132"/>
      <c r="I176" s="132"/>
      <c r="J176" s="132"/>
      <c r="K176" s="132"/>
      <c r="L176" s="132"/>
      <c r="M176" s="132"/>
      <c r="N176" s="132"/>
      <c r="O176" s="132"/>
      <c r="P176" s="132"/>
      <c r="Q176" s="132"/>
      <c r="R176" s="132"/>
      <c r="S176" s="132"/>
      <c r="T176" s="132"/>
      <c r="U176" s="132"/>
      <c r="V176" s="132"/>
      <c r="W176" s="132"/>
      <c r="X176" s="132"/>
      <c r="Y176" s="132"/>
      <c r="Z176" s="132"/>
      <c r="AA176" s="133"/>
      <c r="AB176" s="4"/>
      <c r="AC176" s="4"/>
      <c r="AD176" s="4"/>
      <c r="AE176" s="4"/>
      <c r="AF176" s="4"/>
    </row>
    <row r="177" spans="2:32" ht="17.100000000000001" customHeight="1" x14ac:dyDescent="0.25">
      <c r="B177" s="4"/>
      <c r="C177" s="4"/>
      <c r="D177" s="2"/>
      <c r="E177" s="134"/>
      <c r="F177" s="135"/>
      <c r="G177" s="135"/>
      <c r="H177" s="135"/>
      <c r="I177" s="135"/>
      <c r="J177" s="135"/>
      <c r="K177" s="135"/>
      <c r="L177" s="135"/>
      <c r="M177" s="135"/>
      <c r="N177" s="135"/>
      <c r="O177" s="135"/>
      <c r="P177" s="135"/>
      <c r="Q177" s="135"/>
      <c r="R177" s="135"/>
      <c r="S177" s="135"/>
      <c r="T177" s="135"/>
      <c r="U177" s="135"/>
      <c r="V177" s="135"/>
      <c r="W177" s="135"/>
      <c r="X177" s="135"/>
      <c r="Y177" s="135"/>
      <c r="Z177" s="135"/>
      <c r="AA177" s="136"/>
      <c r="AB177" s="4"/>
      <c r="AC177" s="4"/>
      <c r="AD177" s="4"/>
      <c r="AE177" s="4"/>
      <c r="AF177" s="4"/>
    </row>
    <row r="178" spans="2:32" ht="17.100000000000001" customHeight="1" x14ac:dyDescent="0.25">
      <c r="B178" s="4"/>
      <c r="C178" s="4"/>
      <c r="D178" s="2"/>
      <c r="E178" s="3"/>
      <c r="F178" s="22"/>
      <c r="G178" s="22"/>
      <c r="H178" s="22"/>
      <c r="I178" s="22"/>
      <c r="J178" s="22"/>
      <c r="K178" s="22"/>
      <c r="L178" s="22"/>
      <c r="M178" s="22"/>
      <c r="N178" s="22"/>
      <c r="O178" s="22"/>
      <c r="P178" s="22"/>
      <c r="Q178" s="22"/>
      <c r="R178" s="22"/>
      <c r="S178" s="22"/>
      <c r="T178" s="22"/>
      <c r="U178" s="22"/>
      <c r="V178" s="22"/>
      <c r="W178" s="22"/>
      <c r="X178" s="22"/>
      <c r="Y178" s="22"/>
      <c r="Z178" s="22"/>
      <c r="AA178" s="22"/>
      <c r="AB178" s="4"/>
      <c r="AC178" s="4"/>
      <c r="AD178" s="4"/>
      <c r="AE178" s="4"/>
      <c r="AF178" s="4"/>
    </row>
    <row r="179" spans="2:32" ht="17.100000000000001" customHeight="1" x14ac:dyDescent="0.25">
      <c r="B179" s="4"/>
      <c r="C179" s="4"/>
      <c r="D179" s="2">
        <v>23</v>
      </c>
      <c r="E179" s="3" t="s">
        <v>17</v>
      </c>
      <c r="F179" s="22"/>
      <c r="G179" s="22"/>
      <c r="H179" s="22"/>
      <c r="I179" s="22"/>
      <c r="J179" s="22"/>
      <c r="K179" s="22"/>
      <c r="L179" s="22"/>
      <c r="M179" s="22"/>
      <c r="N179" s="22"/>
      <c r="O179" s="22"/>
      <c r="P179" s="22"/>
      <c r="Q179" s="22"/>
      <c r="R179" s="22"/>
      <c r="S179" s="22"/>
      <c r="T179" s="22"/>
      <c r="U179" s="22"/>
      <c r="V179" s="22"/>
      <c r="W179" s="22"/>
      <c r="X179" s="22"/>
      <c r="Y179" s="22"/>
      <c r="Z179" s="22"/>
      <c r="AA179" s="22"/>
      <c r="AB179" s="4"/>
      <c r="AC179" s="4"/>
      <c r="AD179" s="4"/>
      <c r="AE179" s="4"/>
      <c r="AF179" s="4"/>
    </row>
    <row r="180" spans="2:32" ht="17.100000000000001" customHeight="1" x14ac:dyDescent="0.25">
      <c r="B180" s="4"/>
      <c r="C180" s="4"/>
      <c r="D180" s="2"/>
      <c r="E180" s="44"/>
      <c r="F180" s="45"/>
      <c r="G180" s="45"/>
      <c r="H180" s="45"/>
      <c r="I180" s="45"/>
      <c r="J180" s="45"/>
      <c r="K180" s="45"/>
      <c r="L180" s="45"/>
      <c r="M180" s="45"/>
      <c r="N180" s="45"/>
      <c r="O180" s="45"/>
      <c r="P180" s="45"/>
      <c r="Q180" s="45"/>
      <c r="R180" s="45"/>
      <c r="S180" s="45"/>
      <c r="T180" s="45"/>
      <c r="U180" s="45"/>
      <c r="V180" s="45"/>
      <c r="W180" s="45"/>
      <c r="X180" s="45"/>
      <c r="Y180" s="45"/>
      <c r="Z180" s="45"/>
      <c r="AA180" s="46"/>
      <c r="AB180" s="4"/>
      <c r="AC180" s="4"/>
      <c r="AD180" s="4"/>
      <c r="AE180" s="4"/>
      <c r="AF180" s="4"/>
    </row>
    <row r="181" spans="2:32" ht="17.100000000000001" customHeight="1" x14ac:dyDescent="0.25">
      <c r="B181" s="4"/>
      <c r="C181" s="4"/>
      <c r="D181" s="2"/>
      <c r="E181" s="47"/>
      <c r="F181" s="48"/>
      <c r="G181" s="48"/>
      <c r="H181" s="48"/>
      <c r="I181" s="48"/>
      <c r="J181" s="48"/>
      <c r="K181" s="48"/>
      <c r="L181" s="48"/>
      <c r="M181" s="48"/>
      <c r="N181" s="48"/>
      <c r="O181" s="48"/>
      <c r="P181" s="48"/>
      <c r="Q181" s="48"/>
      <c r="R181" s="48"/>
      <c r="S181" s="48"/>
      <c r="T181" s="48"/>
      <c r="U181" s="48"/>
      <c r="V181" s="48"/>
      <c r="W181" s="48"/>
      <c r="X181" s="48"/>
      <c r="Y181" s="48"/>
      <c r="Z181" s="48"/>
      <c r="AA181" s="49"/>
      <c r="AB181" s="4"/>
      <c r="AC181" s="4"/>
      <c r="AD181" s="4"/>
      <c r="AE181" s="4"/>
      <c r="AF181" s="4"/>
    </row>
    <row r="182" spans="2:32" ht="17.100000000000001" customHeight="1" x14ac:dyDescent="0.25">
      <c r="B182" s="4"/>
      <c r="C182" s="4"/>
      <c r="D182" s="2"/>
      <c r="E182" s="3"/>
      <c r="F182" s="22"/>
      <c r="G182" s="22"/>
      <c r="H182" s="22"/>
      <c r="I182" s="22"/>
      <c r="J182" s="22"/>
      <c r="K182" s="22"/>
      <c r="L182" s="22"/>
      <c r="M182" s="22"/>
      <c r="N182" s="22"/>
      <c r="O182" s="22"/>
      <c r="P182" s="22"/>
      <c r="Q182" s="22"/>
      <c r="R182" s="22"/>
      <c r="S182" s="22"/>
      <c r="T182" s="22"/>
      <c r="U182" s="22"/>
      <c r="V182" s="22"/>
      <c r="W182" s="22"/>
      <c r="X182" s="22"/>
      <c r="Y182" s="22"/>
      <c r="Z182" s="22"/>
      <c r="AA182" s="22"/>
      <c r="AB182" s="4"/>
      <c r="AC182" s="4"/>
      <c r="AD182" s="4"/>
      <c r="AE182" s="4"/>
      <c r="AF182" s="4"/>
    </row>
    <row r="183" spans="2:32" ht="17.100000000000001" customHeight="1" x14ac:dyDescent="0.25">
      <c r="B183" s="4"/>
      <c r="C183" s="4"/>
      <c r="D183" s="2">
        <v>24</v>
      </c>
      <c r="E183" s="3" t="s">
        <v>18</v>
      </c>
      <c r="F183" s="22"/>
      <c r="G183" s="22"/>
      <c r="H183" s="22"/>
      <c r="I183" s="22"/>
      <c r="J183" s="22"/>
      <c r="K183" s="22"/>
      <c r="L183" s="22"/>
      <c r="M183" s="22"/>
      <c r="N183" s="22"/>
      <c r="O183" s="22"/>
      <c r="P183" s="22"/>
      <c r="Q183" s="22"/>
      <c r="R183" s="22"/>
      <c r="S183" s="22"/>
      <c r="T183" s="22"/>
      <c r="U183" s="22"/>
      <c r="V183" s="22"/>
      <c r="W183" s="22"/>
      <c r="X183" s="22"/>
      <c r="Y183" s="22"/>
      <c r="Z183" s="22"/>
      <c r="AA183" s="22"/>
      <c r="AB183" s="4"/>
      <c r="AC183" s="4"/>
      <c r="AD183" s="4"/>
      <c r="AE183" s="4"/>
      <c r="AF183" s="4"/>
    </row>
    <row r="184" spans="2:32" ht="17.100000000000001" customHeight="1" x14ac:dyDescent="0.25">
      <c r="B184" s="4"/>
      <c r="C184" s="4"/>
      <c r="D184" s="5"/>
      <c r="E184" s="4"/>
      <c r="F184" s="4"/>
      <c r="G184" s="4"/>
      <c r="H184" s="4"/>
      <c r="I184" s="4"/>
      <c r="J184" s="4"/>
      <c r="K184" s="4"/>
      <c r="L184" s="4"/>
      <c r="M184" s="4"/>
      <c r="N184" s="4"/>
      <c r="O184" s="4"/>
      <c r="P184" s="4"/>
      <c r="Q184" s="4"/>
      <c r="R184" s="4"/>
      <c r="S184" s="4"/>
      <c r="T184" s="4"/>
      <c r="U184" s="4"/>
      <c r="V184" s="4"/>
      <c r="W184" s="4"/>
      <c r="X184" s="4"/>
      <c r="Y184" s="4"/>
      <c r="Z184" s="4"/>
      <c r="AA184" s="4"/>
      <c r="AB184" s="4"/>
      <c r="AC184" s="4"/>
      <c r="AD184" s="4"/>
      <c r="AE184" s="4"/>
      <c r="AF184" s="4"/>
    </row>
    <row r="185" spans="2:32" ht="17.100000000000001" customHeight="1" x14ac:dyDescent="0.25">
      <c r="B185" s="4"/>
      <c r="C185" s="4"/>
      <c r="D185" s="5"/>
      <c r="E185" s="4"/>
      <c r="F185" s="4"/>
      <c r="G185" s="4"/>
      <c r="H185" s="4"/>
      <c r="I185" s="4"/>
      <c r="J185" s="4"/>
      <c r="K185" s="4"/>
      <c r="L185" s="4"/>
      <c r="M185" s="4"/>
      <c r="N185" s="4"/>
      <c r="O185" s="4"/>
      <c r="P185" s="4"/>
      <c r="Q185" s="4"/>
      <c r="R185" s="4"/>
      <c r="S185" s="4"/>
      <c r="T185" s="4"/>
      <c r="U185" s="4"/>
      <c r="V185" s="4"/>
      <c r="W185" s="4"/>
      <c r="X185" s="4"/>
      <c r="Y185" s="4"/>
      <c r="Z185" s="4"/>
      <c r="AA185" s="4"/>
      <c r="AB185" s="4"/>
      <c r="AC185" s="4"/>
      <c r="AD185" s="4"/>
      <c r="AE185" s="4"/>
      <c r="AF185" s="4"/>
    </row>
    <row r="186" spans="2:32" ht="17.100000000000001" customHeight="1" x14ac:dyDescent="0.25">
      <c r="B186" s="4"/>
      <c r="C186" s="4"/>
      <c r="D186" s="5"/>
      <c r="E186" s="4"/>
      <c r="F186" s="4"/>
      <c r="G186" s="4" t="s">
        <v>127</v>
      </c>
      <c r="H186" s="115"/>
      <c r="I186" s="115"/>
      <c r="J186" s="115"/>
      <c r="K186" s="115"/>
      <c r="L186" s="115"/>
      <c r="M186" s="115"/>
      <c r="N186" s="115"/>
      <c r="O186" s="115"/>
      <c r="P186" s="115"/>
      <c r="Q186" s="115"/>
      <c r="R186" s="115"/>
      <c r="S186" s="4" t="s">
        <v>128</v>
      </c>
      <c r="T186" s="4"/>
      <c r="U186" s="4"/>
      <c r="V186" s="4"/>
      <c r="W186" s="4"/>
      <c r="X186" s="4"/>
      <c r="Y186" s="4"/>
      <c r="Z186" s="4"/>
      <c r="AA186" s="4"/>
      <c r="AB186" s="4"/>
      <c r="AC186" s="4"/>
      <c r="AD186" s="4"/>
      <c r="AE186" s="4"/>
      <c r="AF186" s="4"/>
    </row>
    <row r="187" spans="2:32" ht="17.100000000000001" customHeight="1" x14ac:dyDescent="0.25">
      <c r="B187" s="4"/>
      <c r="C187" s="4"/>
      <c r="D187" s="5"/>
      <c r="E187" s="4"/>
      <c r="F187" s="4"/>
      <c r="G187" s="4"/>
      <c r="H187" s="4"/>
      <c r="I187" s="4"/>
      <c r="J187" s="4"/>
      <c r="K187" s="4"/>
      <c r="L187" s="4"/>
      <c r="M187" s="4"/>
      <c r="N187" s="4"/>
      <c r="O187" s="4"/>
      <c r="P187" s="4"/>
      <c r="Q187" s="4"/>
      <c r="R187" s="4"/>
      <c r="S187" s="4"/>
      <c r="T187" s="4"/>
      <c r="U187" s="4"/>
      <c r="V187" s="4"/>
      <c r="W187" s="4"/>
      <c r="X187" s="4"/>
      <c r="Y187" s="4"/>
      <c r="Z187" s="4"/>
      <c r="AA187" s="4"/>
      <c r="AB187" s="4"/>
      <c r="AC187" s="4"/>
      <c r="AD187" s="4"/>
      <c r="AE187" s="4"/>
      <c r="AF187" s="4"/>
    </row>
    <row r="188" spans="2:32" ht="17.100000000000001" customHeight="1" x14ac:dyDescent="0.25">
      <c r="B188" s="4"/>
      <c r="C188" s="4"/>
      <c r="D188" s="5"/>
      <c r="E188" s="4"/>
      <c r="F188" s="4"/>
      <c r="G188" s="4"/>
      <c r="H188" s="4"/>
      <c r="I188" s="4"/>
      <c r="J188" s="4"/>
      <c r="K188" s="4"/>
      <c r="L188" s="4"/>
      <c r="M188" s="4"/>
      <c r="N188" s="4"/>
      <c r="O188" s="4"/>
      <c r="P188" s="4"/>
      <c r="Q188" s="4"/>
      <c r="R188" s="4"/>
      <c r="S188" s="4"/>
      <c r="T188" s="4"/>
      <c r="U188" s="4"/>
      <c r="V188" s="4"/>
      <c r="W188" s="4"/>
      <c r="X188" s="4"/>
      <c r="Y188" s="4"/>
      <c r="Z188" s="4"/>
      <c r="AA188" s="4"/>
      <c r="AB188" s="4"/>
      <c r="AC188" s="4"/>
      <c r="AD188" s="4"/>
      <c r="AE188" s="4"/>
      <c r="AF188" s="4"/>
    </row>
    <row r="189" spans="2:32" ht="17.100000000000001" customHeight="1" x14ac:dyDescent="0.25">
      <c r="B189" s="4"/>
      <c r="C189" s="4"/>
      <c r="D189" s="2">
        <v>25</v>
      </c>
      <c r="E189" s="3" t="s">
        <v>147</v>
      </c>
      <c r="F189" s="4"/>
      <c r="G189" s="4"/>
      <c r="H189" s="4"/>
      <c r="I189" s="4"/>
      <c r="J189" s="4"/>
      <c r="K189" s="4"/>
      <c r="L189" s="4"/>
      <c r="M189" s="4"/>
      <c r="N189" s="4"/>
      <c r="O189" s="4"/>
      <c r="P189" s="4"/>
      <c r="Q189" s="4"/>
      <c r="R189" s="4"/>
      <c r="S189" s="4"/>
      <c r="T189" s="4"/>
      <c r="U189" s="4"/>
      <c r="V189" s="4"/>
      <c r="W189" s="4"/>
      <c r="X189" s="4"/>
      <c r="Y189" s="4"/>
      <c r="Z189" s="4"/>
      <c r="AA189" s="4"/>
      <c r="AB189" s="4"/>
      <c r="AC189" s="4"/>
      <c r="AD189" s="4"/>
      <c r="AE189" s="4"/>
      <c r="AF189" s="4"/>
    </row>
    <row r="190" spans="2:32" ht="17.100000000000001" customHeight="1" x14ac:dyDescent="0.25">
      <c r="B190" s="4"/>
      <c r="C190" s="4"/>
      <c r="D190" s="5"/>
      <c r="E190" s="4"/>
      <c r="F190" s="4"/>
      <c r="G190" s="4"/>
      <c r="H190" s="4"/>
      <c r="I190" s="4"/>
      <c r="J190" s="4"/>
      <c r="K190" s="4"/>
      <c r="L190" s="4"/>
      <c r="M190" s="4"/>
      <c r="N190" s="4"/>
      <c r="O190" s="4"/>
      <c r="P190" s="4"/>
      <c r="Q190" s="4"/>
      <c r="R190" s="4"/>
      <c r="S190" s="4"/>
      <c r="T190" s="4"/>
      <c r="U190" s="4"/>
      <c r="V190" s="4"/>
      <c r="W190" s="4"/>
      <c r="X190" s="4"/>
      <c r="Y190" s="4"/>
      <c r="Z190" s="4"/>
      <c r="AA190" s="4"/>
      <c r="AB190" s="4"/>
      <c r="AC190" s="4"/>
      <c r="AD190" s="4"/>
      <c r="AE190" s="4"/>
      <c r="AF190" s="4"/>
    </row>
    <row r="191" spans="2:32" ht="17.100000000000001" customHeight="1" x14ac:dyDescent="0.25">
      <c r="B191" s="4"/>
      <c r="C191" s="4"/>
      <c r="D191" s="5"/>
      <c r="E191" s="4"/>
      <c r="F191" s="12"/>
      <c r="G191" s="4"/>
      <c r="H191" s="4"/>
      <c r="I191" s="4"/>
      <c r="J191" s="4"/>
      <c r="K191" s="4"/>
      <c r="L191" s="4"/>
      <c r="M191" s="4"/>
      <c r="N191" s="4"/>
      <c r="O191" s="4"/>
      <c r="P191" s="4"/>
      <c r="Q191" s="4"/>
      <c r="R191" s="4"/>
      <c r="S191" s="4"/>
      <c r="T191" s="4"/>
      <c r="U191" s="4"/>
      <c r="V191" s="4"/>
      <c r="W191" s="4"/>
      <c r="X191" s="4"/>
      <c r="Y191" s="4"/>
      <c r="Z191" s="4"/>
      <c r="AA191" s="4"/>
      <c r="AB191" s="4"/>
      <c r="AC191" s="4"/>
      <c r="AD191" s="4"/>
      <c r="AE191" s="4"/>
      <c r="AF191" s="4"/>
    </row>
    <row r="192" spans="2:32" ht="17.100000000000001" customHeight="1" x14ac:dyDescent="0.25">
      <c r="B192" s="4"/>
      <c r="C192" s="4"/>
      <c r="D192" s="5"/>
      <c r="E192" s="4"/>
      <c r="F192" s="4"/>
      <c r="G192" s="4"/>
      <c r="H192" s="4"/>
      <c r="I192" s="4"/>
      <c r="J192" s="4"/>
      <c r="K192" s="4"/>
      <c r="L192" s="4"/>
      <c r="M192" s="4"/>
      <c r="N192" s="4"/>
      <c r="O192" s="4"/>
      <c r="P192" s="4"/>
      <c r="Q192" s="4"/>
      <c r="R192" s="4"/>
      <c r="S192" s="4"/>
      <c r="T192" s="4"/>
      <c r="U192" s="4"/>
      <c r="V192" s="4"/>
      <c r="W192" s="4"/>
      <c r="X192" s="4"/>
      <c r="Y192" s="4"/>
      <c r="Z192" s="4"/>
      <c r="AA192" s="4"/>
      <c r="AB192" s="4"/>
      <c r="AC192" s="4"/>
      <c r="AD192" s="4"/>
      <c r="AE192" s="4"/>
      <c r="AF192" s="4"/>
    </row>
    <row r="193" spans="2:32" ht="17.100000000000001" customHeight="1" x14ac:dyDescent="0.25">
      <c r="B193" s="4"/>
      <c r="C193" s="4"/>
      <c r="D193" s="5"/>
      <c r="E193" s="4"/>
      <c r="F193" s="4"/>
      <c r="G193" s="4"/>
      <c r="H193" s="4"/>
      <c r="I193" s="4"/>
      <c r="J193" s="4"/>
      <c r="K193" s="4"/>
      <c r="L193" s="4"/>
      <c r="M193" s="4"/>
      <c r="N193" s="4"/>
      <c r="O193" s="4"/>
      <c r="P193" s="4"/>
      <c r="Q193" s="4"/>
      <c r="R193" s="4"/>
      <c r="S193" s="4"/>
      <c r="T193" s="4"/>
      <c r="U193" s="4"/>
      <c r="V193" s="4"/>
      <c r="W193" s="4"/>
      <c r="X193" s="4"/>
      <c r="Y193" s="4"/>
      <c r="Z193" s="4"/>
      <c r="AA193" s="4"/>
      <c r="AB193" s="4"/>
      <c r="AC193" s="4"/>
      <c r="AD193" s="4"/>
      <c r="AE193" s="4"/>
      <c r="AF193" s="4"/>
    </row>
    <row r="194" spans="2:32" ht="17.100000000000001" customHeight="1" x14ac:dyDescent="0.25">
      <c r="B194" s="4"/>
      <c r="C194" s="4"/>
      <c r="D194" s="5"/>
      <c r="E194" s="4"/>
      <c r="F194" s="4"/>
      <c r="G194" s="4"/>
      <c r="H194" s="4"/>
      <c r="I194" s="4"/>
      <c r="J194" s="4"/>
      <c r="K194" s="4"/>
      <c r="L194" s="4"/>
      <c r="M194" s="4"/>
      <c r="N194" s="4"/>
      <c r="O194" s="4"/>
      <c r="P194" s="4"/>
      <c r="Q194" s="4"/>
      <c r="R194" s="4"/>
      <c r="S194" s="4"/>
      <c r="T194" s="4"/>
      <c r="U194" s="4"/>
      <c r="V194" s="4"/>
      <c r="W194" s="4"/>
      <c r="X194" s="4"/>
      <c r="Y194" s="4"/>
      <c r="Z194" s="4"/>
      <c r="AA194" s="4"/>
      <c r="AB194" s="4"/>
      <c r="AC194" s="4"/>
      <c r="AD194" s="4"/>
      <c r="AE194" s="4"/>
      <c r="AF194" s="4"/>
    </row>
    <row r="195" spans="2:32" ht="17.100000000000001" customHeight="1" x14ac:dyDescent="0.25">
      <c r="B195" s="4"/>
      <c r="C195" s="4"/>
      <c r="D195" s="5"/>
      <c r="E195" s="4"/>
      <c r="F195" s="4"/>
      <c r="G195" s="4"/>
      <c r="H195" s="4"/>
      <c r="I195" s="4"/>
      <c r="J195" s="4"/>
      <c r="K195" s="4"/>
      <c r="L195" s="4"/>
      <c r="M195" s="4"/>
      <c r="N195" s="4"/>
      <c r="O195" s="4"/>
      <c r="P195" s="4"/>
      <c r="Q195" s="4"/>
      <c r="R195" s="4"/>
      <c r="S195" s="4"/>
      <c r="T195" s="4"/>
      <c r="U195" s="4"/>
      <c r="V195" s="4"/>
      <c r="W195" s="4"/>
      <c r="X195" s="4"/>
      <c r="Y195" s="4"/>
      <c r="Z195" s="4"/>
      <c r="AA195" s="4"/>
      <c r="AB195" s="4"/>
      <c r="AC195" s="4"/>
      <c r="AD195" s="4"/>
      <c r="AE195" s="4"/>
      <c r="AF195" s="4"/>
    </row>
    <row r="196" spans="2:32" ht="17.100000000000001" customHeight="1" x14ac:dyDescent="0.25">
      <c r="B196" s="4"/>
      <c r="C196" s="4"/>
      <c r="D196" s="5"/>
      <c r="E196" s="4"/>
      <c r="F196" s="4"/>
      <c r="G196" s="4"/>
      <c r="H196" s="4"/>
      <c r="I196" s="4"/>
      <c r="J196" s="4"/>
      <c r="K196" s="4"/>
      <c r="L196" s="4"/>
      <c r="M196" s="4"/>
      <c r="N196" s="4"/>
      <c r="O196" s="4"/>
      <c r="P196" s="4"/>
      <c r="Q196" s="4"/>
      <c r="R196" s="4"/>
      <c r="S196" s="4"/>
      <c r="T196" s="4"/>
      <c r="U196" s="4"/>
      <c r="V196" s="4"/>
      <c r="W196" s="4"/>
      <c r="X196" s="4"/>
      <c r="Y196" s="4"/>
      <c r="Z196" s="4"/>
      <c r="AA196" s="4"/>
      <c r="AB196" s="4"/>
      <c r="AC196" s="4"/>
      <c r="AD196" s="4"/>
      <c r="AE196" s="4"/>
      <c r="AF196" s="4"/>
    </row>
    <row r="197" spans="2:32" ht="17.100000000000001" customHeight="1" x14ac:dyDescent="0.25">
      <c r="B197" s="4"/>
      <c r="C197" s="4"/>
      <c r="D197" s="5"/>
      <c r="E197" s="4"/>
      <c r="F197" s="4"/>
      <c r="G197" s="4"/>
      <c r="H197" s="4" t="s">
        <v>127</v>
      </c>
      <c r="I197" s="54"/>
      <c r="J197" s="54"/>
      <c r="K197" s="54"/>
      <c r="L197" s="54"/>
      <c r="M197" s="54"/>
      <c r="N197" s="54"/>
      <c r="O197" s="54"/>
      <c r="P197" s="54"/>
      <c r="Q197" s="4" t="s">
        <v>128</v>
      </c>
      <c r="R197" s="4"/>
      <c r="S197" s="4"/>
      <c r="T197" s="4"/>
      <c r="U197" s="4"/>
      <c r="V197" s="4"/>
      <c r="W197" s="4"/>
      <c r="X197" s="4"/>
      <c r="Y197" s="4"/>
      <c r="Z197" s="4"/>
      <c r="AA197" s="4"/>
      <c r="AB197" s="4"/>
      <c r="AC197" s="4"/>
      <c r="AD197" s="4"/>
      <c r="AE197" s="4"/>
      <c r="AF197" s="4"/>
    </row>
    <row r="198" spans="2:32" ht="17.100000000000001" customHeight="1" x14ac:dyDescent="0.25">
      <c r="B198" s="4"/>
      <c r="C198" s="4"/>
      <c r="D198" s="5"/>
      <c r="E198" s="4"/>
      <c r="F198" s="4"/>
      <c r="G198" s="4"/>
      <c r="H198" s="4"/>
      <c r="I198" s="4"/>
      <c r="J198" s="4"/>
      <c r="K198" s="4"/>
      <c r="L198" s="4"/>
      <c r="M198" s="4"/>
      <c r="N198" s="4"/>
      <c r="O198" s="4"/>
      <c r="P198" s="4"/>
      <c r="Q198" s="4"/>
      <c r="R198" s="4"/>
      <c r="S198" s="4"/>
      <c r="T198" s="4"/>
      <c r="U198" s="4"/>
      <c r="V198" s="4"/>
      <c r="W198" s="4"/>
      <c r="X198" s="4"/>
      <c r="Y198" s="4"/>
      <c r="Z198" s="4"/>
      <c r="AA198" s="4"/>
      <c r="AB198" s="4"/>
      <c r="AC198" s="4"/>
      <c r="AD198" s="4"/>
      <c r="AE198" s="4"/>
      <c r="AF198" s="4"/>
    </row>
    <row r="199" spans="2:32" ht="17.100000000000001" customHeight="1" x14ac:dyDescent="0.25">
      <c r="B199" s="4"/>
      <c r="C199" s="4"/>
      <c r="D199" s="2">
        <v>26</v>
      </c>
      <c r="E199" s="3" t="s">
        <v>75</v>
      </c>
      <c r="F199" s="22"/>
      <c r="G199" s="22"/>
      <c r="H199" s="22"/>
      <c r="I199" s="22"/>
      <c r="J199" s="22"/>
      <c r="K199" s="22"/>
      <c r="L199" s="22"/>
      <c r="M199" s="22"/>
      <c r="N199" s="22"/>
      <c r="O199" s="22"/>
      <c r="P199" s="22"/>
      <c r="Q199" s="22"/>
      <c r="R199" s="22"/>
      <c r="S199" s="22"/>
      <c r="T199" s="22"/>
      <c r="U199" s="22"/>
      <c r="V199" s="22"/>
      <c r="W199" s="22"/>
      <c r="X199" s="22"/>
      <c r="Y199" s="22"/>
      <c r="Z199" s="22"/>
      <c r="AA199" s="22"/>
      <c r="AB199" s="4"/>
      <c r="AC199" s="4"/>
      <c r="AD199" s="4"/>
      <c r="AE199" s="4"/>
      <c r="AF199" s="4"/>
    </row>
    <row r="200" spans="2:32" ht="17.100000000000001" customHeight="1" x14ac:dyDescent="0.25">
      <c r="B200" s="4"/>
      <c r="C200" s="4"/>
      <c r="D200" s="2"/>
      <c r="E200" s="55"/>
      <c r="F200" s="56"/>
      <c r="G200" s="56"/>
      <c r="H200" s="56"/>
      <c r="I200" s="56"/>
      <c r="J200" s="56"/>
      <c r="K200" s="56"/>
      <c r="L200" s="56"/>
      <c r="M200" s="56"/>
      <c r="N200" s="56"/>
      <c r="O200" s="56"/>
      <c r="P200" s="56"/>
      <c r="Q200" s="56"/>
      <c r="R200" s="56"/>
      <c r="S200" s="56"/>
      <c r="T200" s="56"/>
      <c r="U200" s="56"/>
      <c r="V200" s="56"/>
      <c r="W200" s="56"/>
      <c r="X200" s="56"/>
      <c r="Y200" s="56"/>
      <c r="Z200" s="56"/>
      <c r="AA200" s="57"/>
      <c r="AB200" s="4"/>
      <c r="AC200" s="4"/>
      <c r="AD200" s="4"/>
      <c r="AE200" s="4"/>
      <c r="AF200" s="4"/>
    </row>
    <row r="201" spans="2:32" ht="17.100000000000001" customHeight="1" x14ac:dyDescent="0.25">
      <c r="B201" s="4"/>
      <c r="C201" s="4"/>
      <c r="D201" s="2"/>
      <c r="E201" s="58"/>
      <c r="F201" s="59"/>
      <c r="G201" s="59"/>
      <c r="H201" s="59"/>
      <c r="I201" s="59"/>
      <c r="J201" s="59"/>
      <c r="K201" s="59"/>
      <c r="L201" s="59"/>
      <c r="M201" s="59"/>
      <c r="N201" s="59"/>
      <c r="O201" s="59"/>
      <c r="P201" s="59"/>
      <c r="Q201" s="59"/>
      <c r="R201" s="59"/>
      <c r="S201" s="59"/>
      <c r="T201" s="59"/>
      <c r="U201" s="59"/>
      <c r="V201" s="59"/>
      <c r="W201" s="59"/>
      <c r="X201" s="59"/>
      <c r="Y201" s="59"/>
      <c r="Z201" s="59"/>
      <c r="AA201" s="60"/>
      <c r="AB201" s="4"/>
      <c r="AC201" s="4"/>
      <c r="AD201" s="4"/>
      <c r="AE201" s="4"/>
      <c r="AF201" s="4"/>
    </row>
    <row r="202" spans="2:32" ht="17.100000000000001" customHeight="1" x14ac:dyDescent="0.25">
      <c r="B202" s="4"/>
      <c r="C202" s="4"/>
      <c r="D202" s="2"/>
      <c r="E202" s="29"/>
      <c r="F202" s="28"/>
      <c r="G202" s="28"/>
      <c r="H202" s="28"/>
      <c r="I202" s="28"/>
      <c r="J202" s="28"/>
      <c r="K202" s="28"/>
      <c r="L202" s="28"/>
      <c r="M202" s="28"/>
      <c r="N202" s="28"/>
      <c r="O202" s="28"/>
      <c r="P202" s="28"/>
      <c r="Q202" s="28"/>
      <c r="R202" s="28"/>
      <c r="S202" s="28"/>
      <c r="T202" s="28"/>
      <c r="U202" s="28"/>
      <c r="V202" s="28"/>
      <c r="W202" s="28"/>
      <c r="X202" s="28"/>
      <c r="Y202" s="28"/>
      <c r="Z202" s="28"/>
      <c r="AA202" s="28"/>
      <c r="AB202" s="4"/>
      <c r="AC202" s="4"/>
      <c r="AD202" s="4"/>
      <c r="AE202" s="4"/>
      <c r="AF202" s="4"/>
    </row>
    <row r="203" spans="2:32" ht="17.100000000000001" customHeight="1" x14ac:dyDescent="0.25">
      <c r="B203" s="4"/>
      <c r="C203" s="4"/>
      <c r="D203" s="2"/>
      <c r="E203" s="55"/>
      <c r="F203" s="56"/>
      <c r="G203" s="56"/>
      <c r="H203" s="56"/>
      <c r="I203" s="56"/>
      <c r="J203" s="56"/>
      <c r="K203" s="56"/>
      <c r="L203" s="56"/>
      <c r="M203" s="56"/>
      <c r="N203" s="56"/>
      <c r="O203" s="56"/>
      <c r="P203" s="56"/>
      <c r="Q203" s="56"/>
      <c r="R203" s="56"/>
      <c r="S203" s="56"/>
      <c r="T203" s="56"/>
      <c r="U203" s="56"/>
      <c r="V203" s="56"/>
      <c r="W203" s="56"/>
      <c r="X203" s="56"/>
      <c r="Y203" s="56"/>
      <c r="Z203" s="56"/>
      <c r="AA203" s="57"/>
      <c r="AB203" s="4"/>
      <c r="AC203" s="4"/>
      <c r="AD203" s="4"/>
      <c r="AE203" s="4"/>
      <c r="AF203" s="4"/>
    </row>
    <row r="204" spans="2:32" ht="17.100000000000001" customHeight="1" x14ac:dyDescent="0.25">
      <c r="B204" s="4"/>
      <c r="C204" s="4"/>
      <c r="D204" s="2"/>
      <c r="E204" s="58"/>
      <c r="F204" s="59"/>
      <c r="G204" s="59"/>
      <c r="H204" s="59"/>
      <c r="I204" s="59"/>
      <c r="J204" s="59"/>
      <c r="K204" s="59"/>
      <c r="L204" s="59"/>
      <c r="M204" s="59"/>
      <c r="N204" s="59"/>
      <c r="O204" s="59"/>
      <c r="P204" s="59"/>
      <c r="Q204" s="59"/>
      <c r="R204" s="59"/>
      <c r="S204" s="59"/>
      <c r="T204" s="59"/>
      <c r="U204" s="59"/>
      <c r="V204" s="59"/>
      <c r="W204" s="59"/>
      <c r="X204" s="59"/>
      <c r="Y204" s="59"/>
      <c r="Z204" s="59"/>
      <c r="AA204" s="60"/>
      <c r="AB204" s="4"/>
      <c r="AC204" s="4"/>
      <c r="AD204" s="4"/>
      <c r="AE204" s="4"/>
      <c r="AF204" s="4"/>
    </row>
    <row r="205" spans="2:32" ht="17.100000000000001" customHeight="1" x14ac:dyDescent="0.25">
      <c r="B205" s="4"/>
      <c r="C205" s="4"/>
      <c r="D205" s="2"/>
      <c r="E205" s="29"/>
      <c r="F205" s="22"/>
      <c r="G205" s="22"/>
      <c r="H205" s="22"/>
      <c r="I205" s="22"/>
      <c r="J205" s="22"/>
      <c r="K205" s="22"/>
      <c r="L205" s="22"/>
      <c r="M205" s="22"/>
      <c r="N205" s="22"/>
      <c r="O205" s="22"/>
      <c r="P205" s="22"/>
      <c r="Q205" s="22"/>
      <c r="R205" s="22"/>
      <c r="S205" s="22"/>
      <c r="T205" s="22"/>
      <c r="U205" s="22"/>
      <c r="V205" s="22"/>
      <c r="W205" s="22"/>
      <c r="X205" s="22"/>
      <c r="Y205" s="22"/>
      <c r="Z205" s="22"/>
      <c r="AA205" s="22"/>
      <c r="AB205" s="4"/>
      <c r="AC205" s="4"/>
      <c r="AD205" s="4"/>
      <c r="AE205" s="4"/>
      <c r="AF205" s="4"/>
    </row>
    <row r="206" spans="2:32" ht="17.100000000000001" customHeight="1" x14ac:dyDescent="0.25">
      <c r="B206" s="4"/>
      <c r="C206" s="4"/>
      <c r="D206" s="2"/>
      <c r="E206" s="55"/>
      <c r="F206" s="56"/>
      <c r="G206" s="56"/>
      <c r="H206" s="56"/>
      <c r="I206" s="56"/>
      <c r="J206" s="56"/>
      <c r="K206" s="56"/>
      <c r="L206" s="56"/>
      <c r="M206" s="56"/>
      <c r="N206" s="56"/>
      <c r="O206" s="56"/>
      <c r="P206" s="56"/>
      <c r="Q206" s="56"/>
      <c r="R206" s="56"/>
      <c r="S206" s="56"/>
      <c r="T206" s="56"/>
      <c r="U206" s="56"/>
      <c r="V206" s="56"/>
      <c r="W206" s="56"/>
      <c r="X206" s="56"/>
      <c r="Y206" s="56"/>
      <c r="Z206" s="56"/>
      <c r="AA206" s="57"/>
      <c r="AB206" s="4"/>
      <c r="AC206" s="4"/>
      <c r="AD206" s="4"/>
      <c r="AE206" s="4"/>
      <c r="AF206" s="4"/>
    </row>
    <row r="207" spans="2:32" ht="17.100000000000001" customHeight="1" x14ac:dyDescent="0.25">
      <c r="B207" s="4"/>
      <c r="C207" s="4"/>
      <c r="D207" s="2"/>
      <c r="E207" s="58"/>
      <c r="F207" s="59"/>
      <c r="G207" s="59"/>
      <c r="H207" s="59"/>
      <c r="I207" s="59"/>
      <c r="J207" s="59"/>
      <c r="K207" s="59"/>
      <c r="L207" s="59"/>
      <c r="M207" s="59"/>
      <c r="N207" s="59"/>
      <c r="O207" s="59"/>
      <c r="P207" s="59"/>
      <c r="Q207" s="59"/>
      <c r="R207" s="59"/>
      <c r="S207" s="59"/>
      <c r="T207" s="59"/>
      <c r="U207" s="59"/>
      <c r="V207" s="59"/>
      <c r="W207" s="59"/>
      <c r="X207" s="59"/>
      <c r="Y207" s="59"/>
      <c r="Z207" s="59"/>
      <c r="AA207" s="60"/>
      <c r="AB207" s="4"/>
      <c r="AC207" s="4"/>
      <c r="AD207" s="4"/>
      <c r="AE207" s="4"/>
      <c r="AF207" s="4"/>
    </row>
    <row r="208" spans="2:32" ht="17.100000000000001" customHeight="1" x14ac:dyDescent="0.25">
      <c r="B208" s="4"/>
      <c r="C208" s="4"/>
      <c r="D208" s="2"/>
      <c r="E208" s="3"/>
      <c r="F208" s="22"/>
      <c r="G208" s="22"/>
      <c r="H208" s="22"/>
      <c r="I208" s="22"/>
      <c r="J208" s="22"/>
      <c r="K208" s="22"/>
      <c r="L208" s="22"/>
      <c r="M208" s="22"/>
      <c r="N208" s="22"/>
      <c r="O208" s="22"/>
      <c r="P208" s="22"/>
      <c r="Q208" s="22"/>
      <c r="R208" s="22"/>
      <c r="S208" s="22"/>
      <c r="T208" s="22"/>
      <c r="U208" s="22"/>
      <c r="V208" s="22"/>
      <c r="W208" s="22"/>
      <c r="X208" s="22"/>
      <c r="Y208" s="22"/>
      <c r="Z208" s="22"/>
      <c r="AA208" s="22"/>
      <c r="AB208" s="4"/>
      <c r="AC208" s="4"/>
      <c r="AD208" s="4"/>
      <c r="AE208" s="4"/>
      <c r="AF208" s="4"/>
    </row>
    <row r="209" spans="2:32" ht="17.100000000000001" customHeight="1" x14ac:dyDescent="0.25">
      <c r="B209" s="4"/>
      <c r="C209" s="4"/>
      <c r="D209" s="2"/>
      <c r="E209" s="3"/>
      <c r="F209" s="22"/>
      <c r="G209" s="22"/>
      <c r="H209" s="22"/>
      <c r="I209" s="22"/>
      <c r="J209" s="22"/>
      <c r="K209" s="22"/>
      <c r="L209" s="22"/>
      <c r="M209" s="22"/>
      <c r="N209" s="22"/>
      <c r="O209" s="22"/>
      <c r="P209" s="22"/>
      <c r="Q209" s="22"/>
      <c r="R209" s="22"/>
      <c r="S209" s="22"/>
      <c r="T209" s="22"/>
      <c r="U209" s="22"/>
      <c r="V209" s="22"/>
      <c r="W209" s="22"/>
      <c r="X209" s="22"/>
      <c r="Y209" s="22"/>
      <c r="Z209" s="22"/>
      <c r="AA209" s="22"/>
      <c r="AB209" s="4"/>
      <c r="AC209" s="4"/>
      <c r="AD209" s="4"/>
      <c r="AE209" s="4"/>
      <c r="AF209" s="4"/>
    </row>
    <row r="210" spans="2:32" ht="17.100000000000001" customHeight="1" x14ac:dyDescent="0.25">
      <c r="B210" s="4"/>
      <c r="C210" s="4"/>
      <c r="D210" s="2">
        <v>27</v>
      </c>
      <c r="E210" s="3" t="s">
        <v>19</v>
      </c>
      <c r="F210" s="22"/>
      <c r="G210" s="22"/>
      <c r="H210" s="22"/>
      <c r="I210" s="22"/>
      <c r="J210" s="22"/>
      <c r="K210" s="22"/>
      <c r="L210" s="22"/>
      <c r="M210" s="22"/>
      <c r="N210" s="22"/>
      <c r="O210" s="22"/>
      <c r="P210" s="22"/>
      <c r="Q210" s="22"/>
      <c r="R210" s="22"/>
      <c r="S210" s="22"/>
      <c r="T210" s="22"/>
      <c r="U210" s="22"/>
      <c r="V210" s="22"/>
      <c r="W210" s="22"/>
      <c r="X210" s="22"/>
      <c r="Y210" s="22"/>
      <c r="Z210" s="22"/>
      <c r="AA210" s="22"/>
      <c r="AB210" s="4"/>
      <c r="AC210" s="4"/>
      <c r="AD210" s="4"/>
      <c r="AE210" s="4"/>
      <c r="AF210" s="4"/>
    </row>
    <row r="211" spans="2:32" ht="17.100000000000001" customHeight="1" x14ac:dyDescent="0.25">
      <c r="B211" s="4"/>
      <c r="C211" s="4"/>
      <c r="D211" s="5"/>
      <c r="E211" s="4"/>
      <c r="F211" s="4"/>
      <c r="G211" s="4"/>
      <c r="H211" s="4"/>
      <c r="I211" s="4"/>
      <c r="J211" s="4"/>
      <c r="K211" s="4"/>
      <c r="L211" s="4"/>
      <c r="M211" s="4"/>
      <c r="N211" s="4"/>
      <c r="O211" s="4"/>
      <c r="P211" s="4"/>
      <c r="Q211" s="4"/>
      <c r="R211" s="4"/>
      <c r="S211" s="4"/>
      <c r="T211" s="4"/>
      <c r="U211" s="4"/>
      <c r="V211" s="4"/>
      <c r="W211" s="4"/>
      <c r="X211" s="4"/>
      <c r="Y211" s="4"/>
      <c r="Z211" s="4"/>
      <c r="AA211" s="4"/>
      <c r="AB211" s="4"/>
      <c r="AC211" s="4"/>
      <c r="AD211" s="4"/>
      <c r="AE211" s="4"/>
      <c r="AF211" s="4"/>
    </row>
    <row r="212" spans="2:32" ht="17.100000000000001" customHeight="1" x14ac:dyDescent="0.25">
      <c r="B212" s="4"/>
      <c r="C212" s="4"/>
      <c r="D212" s="5"/>
      <c r="E212" s="4"/>
      <c r="F212" s="4"/>
      <c r="G212" s="4"/>
      <c r="H212" s="4"/>
      <c r="I212" s="4"/>
      <c r="J212" s="4"/>
      <c r="K212" s="4"/>
      <c r="L212" s="4"/>
      <c r="M212" s="4"/>
      <c r="N212" s="4"/>
      <c r="O212" s="4"/>
      <c r="P212" s="4"/>
      <c r="Q212" s="4"/>
      <c r="R212" s="4"/>
      <c r="S212" s="4"/>
      <c r="T212" s="4"/>
      <c r="U212" s="4"/>
      <c r="V212" s="4"/>
      <c r="W212" s="4"/>
      <c r="X212" s="4"/>
      <c r="Y212" s="4"/>
      <c r="Z212" s="4"/>
      <c r="AA212" s="4"/>
      <c r="AB212" s="4"/>
      <c r="AC212" s="4"/>
      <c r="AD212" s="4"/>
      <c r="AE212" s="4"/>
      <c r="AF212" s="4"/>
    </row>
    <row r="213" spans="2:32" ht="17.100000000000001" customHeight="1" x14ac:dyDescent="0.25">
      <c r="B213" s="4"/>
      <c r="C213" s="4"/>
      <c r="D213" s="5"/>
      <c r="E213" s="4"/>
      <c r="F213" s="4"/>
      <c r="G213" s="4" t="s">
        <v>127</v>
      </c>
      <c r="H213" s="54"/>
      <c r="I213" s="54"/>
      <c r="J213" s="54"/>
      <c r="K213" s="54"/>
      <c r="L213" s="54"/>
      <c r="M213" s="54"/>
      <c r="N213" s="54"/>
      <c r="O213" s="54"/>
      <c r="P213" s="4" t="s">
        <v>128</v>
      </c>
      <c r="Q213" s="4"/>
      <c r="R213" s="4"/>
      <c r="S213" s="4"/>
      <c r="T213" s="4"/>
      <c r="U213" s="4"/>
      <c r="V213" s="4"/>
      <c r="W213" s="4"/>
      <c r="X213" s="4"/>
      <c r="Y213" s="4"/>
      <c r="Z213" s="4"/>
      <c r="AA213" s="4"/>
      <c r="AB213" s="4"/>
      <c r="AC213" s="4"/>
      <c r="AD213" s="4"/>
      <c r="AE213" s="4"/>
      <c r="AF213" s="4"/>
    </row>
    <row r="214" spans="2:32" ht="17.100000000000001" customHeight="1" x14ac:dyDescent="0.25">
      <c r="B214" s="4"/>
      <c r="C214" s="4"/>
      <c r="D214" s="5"/>
      <c r="E214" s="4"/>
      <c r="F214" s="4"/>
      <c r="G214" s="4"/>
      <c r="H214" s="4"/>
      <c r="I214" s="4"/>
      <c r="J214" s="4"/>
      <c r="K214" s="4"/>
      <c r="L214" s="4"/>
      <c r="M214" s="4"/>
      <c r="N214" s="4"/>
      <c r="O214" s="4"/>
      <c r="P214" s="4"/>
      <c r="Q214" s="4"/>
      <c r="R214" s="4"/>
      <c r="S214" s="4"/>
      <c r="T214" s="4"/>
      <c r="U214" s="4"/>
      <c r="V214" s="4"/>
      <c r="W214" s="4"/>
      <c r="X214" s="4"/>
      <c r="Y214" s="4"/>
      <c r="Z214" s="4"/>
      <c r="AA214" s="4"/>
      <c r="AB214" s="4"/>
      <c r="AC214" s="4"/>
      <c r="AD214" s="4"/>
      <c r="AE214" s="4"/>
      <c r="AF214" s="4"/>
    </row>
    <row r="215" spans="2:32" ht="17.100000000000001" customHeight="1" x14ac:dyDescent="0.25">
      <c r="B215" s="4"/>
      <c r="C215" s="4"/>
      <c r="D215" s="5"/>
      <c r="E215" s="4"/>
      <c r="F215" s="4"/>
      <c r="G215" s="4"/>
      <c r="H215" s="4"/>
      <c r="I215" s="4"/>
      <c r="J215" s="4"/>
      <c r="K215" s="4"/>
      <c r="L215" s="4"/>
      <c r="M215" s="4"/>
      <c r="N215" s="4"/>
      <c r="O215" s="4"/>
      <c r="P215" s="4"/>
      <c r="Q215" s="4"/>
      <c r="R215" s="4"/>
      <c r="S215" s="4"/>
      <c r="T215" s="4"/>
      <c r="U215" s="4"/>
      <c r="V215" s="4"/>
      <c r="W215" s="4"/>
      <c r="X215" s="4"/>
      <c r="Y215" s="4"/>
      <c r="Z215" s="4"/>
      <c r="AA215" s="4"/>
      <c r="AB215" s="4"/>
      <c r="AC215" s="4"/>
      <c r="AD215" s="4"/>
      <c r="AE215" s="4"/>
      <c r="AF215" s="4"/>
    </row>
    <row r="216" spans="2:32" ht="17.100000000000001" customHeight="1" x14ac:dyDescent="0.25">
      <c r="B216" s="4"/>
      <c r="C216" s="4"/>
      <c r="D216" s="2">
        <v>28</v>
      </c>
      <c r="E216" s="3" t="s">
        <v>148</v>
      </c>
      <c r="F216" s="4"/>
      <c r="G216" s="4"/>
      <c r="H216" s="4"/>
      <c r="I216" s="4"/>
      <c r="J216" s="4"/>
      <c r="K216" s="4"/>
      <c r="L216" s="4"/>
      <c r="M216" s="4"/>
      <c r="N216" s="4"/>
      <c r="O216" s="4"/>
      <c r="P216" s="4"/>
      <c r="Q216" s="4"/>
      <c r="R216" s="4"/>
      <c r="S216" s="4"/>
      <c r="T216" s="4"/>
      <c r="U216" s="4"/>
      <c r="V216" s="4"/>
      <c r="W216" s="4"/>
      <c r="X216" s="4"/>
      <c r="Y216" s="4"/>
      <c r="Z216" s="4"/>
      <c r="AA216" s="4"/>
      <c r="AB216" s="4"/>
      <c r="AC216" s="4"/>
      <c r="AD216" s="4"/>
      <c r="AE216" s="4"/>
      <c r="AF216" s="4"/>
    </row>
    <row r="217" spans="2:32" ht="17.100000000000001" customHeight="1" x14ac:dyDescent="0.25">
      <c r="B217" s="4"/>
      <c r="C217" s="4"/>
      <c r="D217" s="5"/>
      <c r="E217" s="4"/>
      <c r="F217" s="4"/>
      <c r="G217" s="4"/>
      <c r="H217" s="4"/>
      <c r="I217" s="4"/>
      <c r="J217" s="4"/>
      <c r="K217" s="4"/>
      <c r="L217" s="4"/>
      <c r="M217" s="4"/>
      <c r="N217" s="4"/>
      <c r="O217" s="4"/>
      <c r="P217" s="4"/>
      <c r="Q217" s="4"/>
      <c r="R217" s="4"/>
      <c r="S217" s="4"/>
      <c r="T217" s="4"/>
      <c r="U217" s="4"/>
      <c r="V217" s="4"/>
      <c r="W217" s="4"/>
      <c r="X217" s="4"/>
      <c r="Y217" s="4"/>
      <c r="Z217" s="4"/>
      <c r="AA217" s="4"/>
      <c r="AB217" s="4"/>
      <c r="AC217" s="4"/>
      <c r="AD217" s="4"/>
      <c r="AE217" s="4"/>
      <c r="AF217" s="4"/>
    </row>
    <row r="218" spans="2:32" ht="17.100000000000001" customHeight="1" x14ac:dyDescent="0.25">
      <c r="B218" s="4"/>
      <c r="C218" s="4"/>
      <c r="D218" s="5"/>
      <c r="E218" s="4"/>
      <c r="F218" s="4"/>
      <c r="G218" s="4"/>
      <c r="H218" s="4"/>
      <c r="I218" s="4"/>
      <c r="J218" s="4"/>
      <c r="K218" s="4"/>
      <c r="L218" s="4"/>
      <c r="M218" s="4"/>
      <c r="N218" s="4"/>
      <c r="O218" s="4"/>
      <c r="P218" s="4"/>
      <c r="Q218" s="4"/>
      <c r="R218" s="4"/>
      <c r="S218" s="4"/>
      <c r="T218" s="4"/>
      <c r="U218" s="4"/>
      <c r="V218" s="4"/>
      <c r="W218" s="4"/>
      <c r="X218" s="4"/>
      <c r="Y218" s="4"/>
      <c r="Z218" s="4"/>
      <c r="AA218" s="4"/>
      <c r="AB218" s="4"/>
      <c r="AC218" s="4"/>
      <c r="AD218" s="4"/>
      <c r="AE218" s="4"/>
      <c r="AF218" s="4"/>
    </row>
    <row r="219" spans="2:32" ht="17.100000000000001" customHeight="1" x14ac:dyDescent="0.25">
      <c r="B219" s="4"/>
      <c r="C219" s="4"/>
      <c r="D219" s="5"/>
      <c r="E219" s="4"/>
      <c r="F219" s="4"/>
      <c r="G219" s="4"/>
      <c r="H219" s="4"/>
      <c r="I219" s="4"/>
      <c r="J219" s="4"/>
      <c r="K219" s="4"/>
      <c r="L219" s="4"/>
      <c r="M219" s="4"/>
      <c r="N219" s="4"/>
      <c r="O219" s="4"/>
      <c r="P219" s="4"/>
      <c r="Q219" s="4"/>
      <c r="R219" s="4"/>
      <c r="S219" s="4"/>
      <c r="T219" s="4"/>
      <c r="U219" s="4"/>
      <c r="V219" s="4"/>
      <c r="W219" s="4"/>
      <c r="X219" s="4"/>
      <c r="Y219" s="4"/>
      <c r="Z219" s="4"/>
      <c r="AA219" s="4"/>
      <c r="AB219" s="4"/>
      <c r="AC219" s="4"/>
      <c r="AD219" s="4"/>
      <c r="AE219" s="4"/>
      <c r="AF219" s="4"/>
    </row>
    <row r="220" spans="2:32" ht="17.100000000000001" customHeight="1" x14ac:dyDescent="0.25">
      <c r="B220" s="4"/>
      <c r="C220" s="4"/>
      <c r="D220" s="5"/>
      <c r="E220" s="4"/>
      <c r="F220" s="4"/>
      <c r="G220" s="4" t="s">
        <v>127</v>
      </c>
      <c r="H220" s="54"/>
      <c r="I220" s="54"/>
      <c r="J220" s="54"/>
      <c r="K220" s="54"/>
      <c r="L220" s="54"/>
      <c r="M220" s="54"/>
      <c r="N220" s="54"/>
      <c r="O220" s="54"/>
      <c r="P220" s="4" t="s">
        <v>128</v>
      </c>
      <c r="Q220" s="4"/>
      <c r="R220" s="4"/>
      <c r="S220" s="4"/>
      <c r="T220" s="4"/>
      <c r="U220" s="4"/>
      <c r="V220" s="4"/>
      <c r="W220" s="4"/>
      <c r="X220" s="4"/>
      <c r="Y220" s="4"/>
      <c r="Z220" s="4"/>
      <c r="AA220" s="4"/>
      <c r="AB220" s="4"/>
      <c r="AC220" s="4"/>
      <c r="AD220" s="4"/>
      <c r="AE220" s="4"/>
      <c r="AF220" s="4"/>
    </row>
    <row r="221" spans="2:32" ht="17.100000000000001" customHeight="1" x14ac:dyDescent="0.25">
      <c r="B221" s="4"/>
      <c r="C221" s="4"/>
      <c r="D221" s="5"/>
      <c r="E221" s="4"/>
      <c r="F221" s="4"/>
      <c r="G221" s="4"/>
      <c r="H221" s="4"/>
      <c r="I221" s="4"/>
      <c r="J221" s="4"/>
      <c r="K221" s="4"/>
      <c r="L221" s="4"/>
      <c r="M221" s="4"/>
      <c r="N221" s="4"/>
      <c r="O221" s="4"/>
      <c r="P221" s="4"/>
      <c r="Q221" s="4"/>
      <c r="R221" s="4"/>
      <c r="S221" s="4"/>
      <c r="T221" s="4"/>
      <c r="U221" s="4"/>
      <c r="V221" s="4"/>
      <c r="W221" s="4"/>
      <c r="X221" s="4"/>
      <c r="Y221" s="4"/>
      <c r="Z221" s="4"/>
      <c r="AA221" s="4"/>
      <c r="AB221" s="4"/>
      <c r="AC221" s="4"/>
      <c r="AD221" s="4"/>
      <c r="AE221" s="4"/>
      <c r="AF221" s="4"/>
    </row>
    <row r="222" spans="2:32" ht="17.100000000000001" customHeight="1" x14ac:dyDescent="0.25">
      <c r="B222" s="4"/>
      <c r="C222" s="4"/>
      <c r="D222" s="5"/>
      <c r="E222" s="4"/>
      <c r="F222" s="4"/>
      <c r="G222" s="4"/>
      <c r="H222" s="4"/>
      <c r="I222" s="4"/>
      <c r="J222" s="4"/>
      <c r="K222" s="4"/>
      <c r="L222" s="4"/>
      <c r="M222" s="4"/>
      <c r="N222" s="4"/>
      <c r="O222" s="4"/>
      <c r="P222" s="4"/>
      <c r="Q222" s="4"/>
      <c r="R222" s="4"/>
      <c r="S222" s="4"/>
      <c r="T222" s="4"/>
      <c r="U222" s="4"/>
      <c r="V222" s="4"/>
      <c r="W222" s="4"/>
      <c r="X222" s="4"/>
      <c r="Y222" s="4"/>
      <c r="Z222" s="4"/>
      <c r="AA222" s="4"/>
      <c r="AB222" s="4"/>
      <c r="AC222" s="4"/>
      <c r="AD222" s="4"/>
      <c r="AE222" s="4"/>
      <c r="AF222" s="4"/>
    </row>
    <row r="223" spans="2:32" ht="17.100000000000001" customHeight="1" x14ac:dyDescent="0.25">
      <c r="B223" s="4"/>
      <c r="C223" s="4"/>
      <c r="D223" s="2">
        <v>29</v>
      </c>
      <c r="E223" s="3" t="s">
        <v>149</v>
      </c>
      <c r="F223" s="4"/>
      <c r="G223" s="4"/>
      <c r="H223" s="4"/>
      <c r="I223" s="4"/>
      <c r="J223" s="4"/>
      <c r="K223" s="4"/>
      <c r="L223" s="4"/>
      <c r="M223" s="4"/>
      <c r="N223" s="4"/>
      <c r="O223" s="4"/>
      <c r="P223" s="4"/>
      <c r="Q223" s="4"/>
      <c r="R223" s="4"/>
      <c r="S223" s="4"/>
      <c r="T223" s="4"/>
      <c r="U223" s="4"/>
      <c r="V223" s="4"/>
      <c r="W223" s="4"/>
      <c r="X223" s="4"/>
      <c r="Y223" s="4"/>
      <c r="Z223" s="4"/>
      <c r="AA223" s="4"/>
      <c r="AB223" s="4"/>
      <c r="AC223" s="4"/>
      <c r="AD223" s="4"/>
      <c r="AE223" s="4"/>
      <c r="AF223" s="4"/>
    </row>
    <row r="224" spans="2:32" ht="17.100000000000001" customHeight="1" x14ac:dyDescent="0.25">
      <c r="B224" s="4"/>
      <c r="C224" s="4"/>
      <c r="D224" s="5"/>
      <c r="E224" s="4"/>
      <c r="F224" s="4"/>
      <c r="G224" s="4"/>
      <c r="H224" s="4"/>
      <c r="I224" s="4"/>
      <c r="J224" s="4"/>
      <c r="K224" s="4"/>
      <c r="L224" s="4"/>
      <c r="M224" s="4"/>
      <c r="N224" s="4"/>
      <c r="O224" s="4"/>
      <c r="P224" s="4"/>
      <c r="Q224" s="4"/>
      <c r="R224" s="4"/>
      <c r="S224" s="4"/>
      <c r="T224" s="4"/>
      <c r="U224" s="4"/>
      <c r="V224" s="4"/>
      <c r="W224" s="4"/>
      <c r="X224" s="4"/>
      <c r="Y224" s="4"/>
      <c r="Z224" s="4"/>
      <c r="AA224" s="4"/>
      <c r="AB224" s="4"/>
      <c r="AC224" s="4"/>
      <c r="AD224" s="4"/>
      <c r="AE224" s="4"/>
      <c r="AF224" s="4"/>
    </row>
    <row r="225" spans="2:32" ht="17.100000000000001" customHeight="1" x14ac:dyDescent="0.25">
      <c r="B225" s="4"/>
      <c r="C225" s="4"/>
      <c r="D225" s="5"/>
      <c r="E225" s="4"/>
      <c r="F225" s="4"/>
      <c r="G225" s="4"/>
      <c r="H225" s="4"/>
      <c r="I225" s="4"/>
      <c r="J225" s="4"/>
      <c r="K225" s="4"/>
      <c r="L225" s="4"/>
      <c r="M225" s="4"/>
      <c r="N225" s="4"/>
      <c r="O225" s="4"/>
      <c r="P225" s="4"/>
      <c r="Q225" s="4"/>
      <c r="R225" s="4"/>
      <c r="S225" s="4"/>
      <c r="T225" s="4"/>
      <c r="U225" s="4"/>
      <c r="V225" s="4"/>
      <c r="W225" s="4"/>
      <c r="X225" s="4"/>
      <c r="Y225" s="4"/>
      <c r="Z225" s="4"/>
      <c r="AA225" s="4"/>
      <c r="AB225" s="4"/>
      <c r="AC225" s="4"/>
      <c r="AD225" s="4"/>
      <c r="AE225" s="4"/>
      <c r="AF225" s="4"/>
    </row>
    <row r="226" spans="2:32" ht="17.100000000000001" customHeight="1" x14ac:dyDescent="0.25">
      <c r="B226" s="4"/>
      <c r="C226" s="4"/>
      <c r="D226" s="5"/>
      <c r="E226" s="4"/>
      <c r="F226" s="4"/>
      <c r="G226" s="4"/>
      <c r="H226" s="4"/>
      <c r="I226" s="4"/>
      <c r="J226" s="4"/>
      <c r="K226" s="4"/>
      <c r="L226" s="4"/>
      <c r="M226" s="4"/>
      <c r="N226" s="4"/>
      <c r="O226" s="4"/>
      <c r="P226" s="4"/>
      <c r="Q226" s="4"/>
      <c r="R226" s="4"/>
      <c r="S226" s="4"/>
      <c r="T226" s="4"/>
      <c r="U226" s="4"/>
      <c r="V226" s="4"/>
      <c r="W226" s="4"/>
      <c r="X226" s="4"/>
      <c r="Y226" s="4"/>
      <c r="Z226" s="4"/>
      <c r="AA226" s="4"/>
      <c r="AB226" s="4"/>
      <c r="AC226" s="4"/>
      <c r="AD226" s="4"/>
      <c r="AE226" s="4"/>
      <c r="AF226" s="4"/>
    </row>
    <row r="227" spans="2:32" ht="17.100000000000001" customHeight="1" x14ac:dyDescent="0.25">
      <c r="B227" s="4"/>
      <c r="C227" s="4"/>
      <c r="D227" s="5"/>
      <c r="E227" s="4"/>
      <c r="F227" s="4"/>
      <c r="G227" s="4" t="s">
        <v>127</v>
      </c>
      <c r="H227" s="54"/>
      <c r="I227" s="54"/>
      <c r="J227" s="54"/>
      <c r="K227" s="54"/>
      <c r="L227" s="54"/>
      <c r="M227" s="54"/>
      <c r="N227" s="54"/>
      <c r="O227" s="54"/>
      <c r="P227" s="4" t="s">
        <v>128</v>
      </c>
      <c r="Q227" s="4"/>
      <c r="R227" s="4"/>
      <c r="S227" s="4"/>
      <c r="T227" s="4"/>
      <c r="U227" s="4"/>
      <c r="V227" s="4"/>
      <c r="W227" s="4"/>
      <c r="X227" s="4"/>
      <c r="Y227" s="4"/>
      <c r="Z227" s="4"/>
      <c r="AA227" s="4"/>
      <c r="AB227" s="4"/>
      <c r="AC227" s="4"/>
      <c r="AD227" s="4"/>
      <c r="AE227" s="4"/>
      <c r="AF227" s="4"/>
    </row>
    <row r="228" spans="2:32" ht="17.100000000000001" customHeight="1" x14ac:dyDescent="0.25">
      <c r="B228" s="4"/>
      <c r="C228" s="4"/>
      <c r="D228" s="5"/>
      <c r="E228" s="4"/>
      <c r="F228" s="4"/>
      <c r="G228" s="4"/>
      <c r="H228" s="4"/>
      <c r="I228" s="4"/>
      <c r="J228" s="4"/>
      <c r="K228" s="4"/>
      <c r="L228" s="4"/>
      <c r="M228" s="4"/>
      <c r="N228" s="4"/>
      <c r="O228" s="4"/>
      <c r="P228" s="4"/>
      <c r="Q228" s="4"/>
      <c r="R228" s="4"/>
      <c r="S228" s="4"/>
      <c r="T228" s="4"/>
      <c r="U228" s="4"/>
      <c r="V228" s="4"/>
      <c r="W228" s="4"/>
      <c r="X228" s="4"/>
      <c r="Y228" s="4"/>
      <c r="Z228" s="4"/>
      <c r="AA228" s="4"/>
      <c r="AB228" s="4"/>
      <c r="AC228" s="4"/>
      <c r="AD228" s="4"/>
      <c r="AE228" s="4"/>
      <c r="AF228" s="4"/>
    </row>
    <row r="229" spans="2:32" ht="17.100000000000001" customHeight="1" x14ac:dyDescent="0.25">
      <c r="B229" s="4"/>
      <c r="C229" s="4"/>
      <c r="D229" s="5"/>
      <c r="E229" s="4"/>
      <c r="F229" s="4"/>
      <c r="G229" s="4"/>
      <c r="H229" s="4"/>
      <c r="I229" s="4"/>
      <c r="J229" s="4"/>
      <c r="K229" s="4"/>
      <c r="L229" s="4"/>
      <c r="M229" s="4"/>
      <c r="N229" s="4"/>
      <c r="O229" s="4"/>
      <c r="P229" s="4"/>
      <c r="Q229" s="4"/>
      <c r="R229" s="4"/>
      <c r="S229" s="4"/>
      <c r="T229" s="4"/>
      <c r="U229" s="4"/>
      <c r="V229" s="4"/>
      <c r="W229" s="4"/>
      <c r="X229" s="4"/>
      <c r="Y229" s="4"/>
      <c r="Z229" s="4"/>
      <c r="AA229" s="4"/>
      <c r="AB229" s="4"/>
      <c r="AC229" s="4"/>
      <c r="AD229" s="4"/>
      <c r="AE229" s="4"/>
      <c r="AF229" s="4"/>
    </row>
    <row r="230" spans="2:32" ht="17.100000000000001" customHeight="1" x14ac:dyDescent="0.25">
      <c r="B230" s="4"/>
      <c r="C230" s="4"/>
      <c r="D230" s="2">
        <v>30</v>
      </c>
      <c r="E230" s="61" t="s">
        <v>20</v>
      </c>
      <c r="F230" s="61"/>
      <c r="G230" s="61"/>
      <c r="H230" s="61"/>
      <c r="I230" s="61"/>
      <c r="J230" s="61"/>
      <c r="K230" s="61"/>
      <c r="L230" s="61"/>
      <c r="M230" s="61"/>
      <c r="N230" s="61"/>
      <c r="O230" s="61"/>
      <c r="P230" s="61"/>
      <c r="Q230" s="61"/>
      <c r="R230" s="61"/>
      <c r="S230" s="61"/>
      <c r="T230" s="61"/>
      <c r="U230" s="61"/>
      <c r="V230" s="61"/>
      <c r="W230" s="61"/>
      <c r="X230" s="61"/>
      <c r="Y230" s="61"/>
      <c r="Z230" s="61"/>
      <c r="AA230" s="61"/>
      <c r="AB230" s="61"/>
      <c r="AC230" s="4"/>
      <c r="AD230" s="4"/>
      <c r="AE230" s="4"/>
      <c r="AF230" s="4"/>
    </row>
    <row r="231" spans="2:32" ht="17.100000000000001" customHeight="1" x14ac:dyDescent="0.25">
      <c r="B231" s="4"/>
      <c r="C231" s="4"/>
      <c r="D231" s="2"/>
      <c r="E231" s="61"/>
      <c r="F231" s="61"/>
      <c r="G231" s="61"/>
      <c r="H231" s="61"/>
      <c r="I231" s="61"/>
      <c r="J231" s="61"/>
      <c r="K231" s="61"/>
      <c r="L231" s="61"/>
      <c r="M231" s="61"/>
      <c r="N231" s="61"/>
      <c r="O231" s="61"/>
      <c r="P231" s="61"/>
      <c r="Q231" s="61"/>
      <c r="R231" s="61"/>
      <c r="S231" s="61"/>
      <c r="T231" s="61"/>
      <c r="U231" s="61"/>
      <c r="V231" s="61"/>
      <c r="W231" s="61"/>
      <c r="X231" s="61"/>
      <c r="Y231" s="61"/>
      <c r="Z231" s="61"/>
      <c r="AA231" s="61"/>
      <c r="AB231" s="61"/>
      <c r="AC231" s="4"/>
      <c r="AD231" s="4"/>
      <c r="AE231" s="4"/>
      <c r="AF231" s="4"/>
    </row>
    <row r="232" spans="2:32" ht="17.100000000000001" customHeight="1" x14ac:dyDescent="0.25">
      <c r="B232" s="4"/>
      <c r="C232" s="4"/>
      <c r="D232" s="2"/>
      <c r="E232" s="44"/>
      <c r="F232" s="45"/>
      <c r="G232" s="45"/>
      <c r="H232" s="45"/>
      <c r="I232" s="45"/>
      <c r="J232" s="45"/>
      <c r="K232" s="45"/>
      <c r="L232" s="45"/>
      <c r="M232" s="45"/>
      <c r="N232" s="45"/>
      <c r="O232" s="45"/>
      <c r="P232" s="45"/>
      <c r="Q232" s="45"/>
      <c r="R232" s="45"/>
      <c r="S232" s="45"/>
      <c r="T232" s="45"/>
      <c r="U232" s="45"/>
      <c r="V232" s="45"/>
      <c r="W232" s="45"/>
      <c r="X232" s="45"/>
      <c r="Y232" s="45"/>
      <c r="Z232" s="45"/>
      <c r="AA232" s="46"/>
      <c r="AB232" s="22"/>
      <c r="AC232" s="4"/>
      <c r="AD232" s="4"/>
      <c r="AE232" s="4"/>
      <c r="AF232" s="4"/>
    </row>
    <row r="233" spans="2:32" ht="17.100000000000001" customHeight="1" x14ac:dyDescent="0.25">
      <c r="B233" s="4"/>
      <c r="C233" s="4"/>
      <c r="D233" s="2"/>
      <c r="E233" s="47"/>
      <c r="F233" s="48"/>
      <c r="G233" s="48"/>
      <c r="H233" s="48"/>
      <c r="I233" s="48"/>
      <c r="J233" s="48"/>
      <c r="K233" s="48"/>
      <c r="L233" s="48"/>
      <c r="M233" s="48"/>
      <c r="N233" s="48"/>
      <c r="O233" s="48"/>
      <c r="P233" s="48"/>
      <c r="Q233" s="48"/>
      <c r="R233" s="48"/>
      <c r="S233" s="48"/>
      <c r="T233" s="48"/>
      <c r="U233" s="48"/>
      <c r="V233" s="48"/>
      <c r="W233" s="48"/>
      <c r="X233" s="48"/>
      <c r="Y233" s="48"/>
      <c r="Z233" s="48"/>
      <c r="AA233" s="49"/>
      <c r="AB233" s="22"/>
      <c r="AC233" s="4"/>
      <c r="AD233" s="4"/>
      <c r="AE233" s="4"/>
      <c r="AF233" s="4"/>
    </row>
    <row r="234" spans="2:32" ht="17.100000000000001" customHeight="1" x14ac:dyDescent="0.25">
      <c r="B234" s="4"/>
      <c r="C234" s="4"/>
      <c r="D234" s="5"/>
      <c r="E234" s="20"/>
      <c r="F234" s="20"/>
      <c r="G234" s="20"/>
      <c r="H234" s="20"/>
      <c r="I234" s="20"/>
      <c r="J234" s="20"/>
      <c r="K234" s="20"/>
      <c r="L234" s="20"/>
      <c r="M234" s="20"/>
      <c r="N234" s="20"/>
      <c r="O234" s="20"/>
      <c r="P234" s="20"/>
      <c r="Q234" s="20"/>
      <c r="R234" s="20"/>
      <c r="S234" s="20"/>
      <c r="T234" s="20"/>
      <c r="U234" s="20"/>
      <c r="V234" s="20"/>
      <c r="W234" s="20"/>
      <c r="X234" s="20"/>
      <c r="Y234" s="20"/>
      <c r="Z234" s="20"/>
      <c r="AA234" s="20"/>
      <c r="AB234" s="4"/>
      <c r="AC234" s="4"/>
      <c r="AD234" s="4"/>
      <c r="AE234" s="4"/>
      <c r="AF234" s="4"/>
    </row>
    <row r="235" spans="2:32" ht="17.100000000000001" customHeight="1" x14ac:dyDescent="0.25">
      <c r="B235" s="4"/>
      <c r="C235" s="4"/>
      <c r="D235" s="5"/>
      <c r="E235" s="20"/>
      <c r="F235" s="20"/>
      <c r="G235" s="20"/>
      <c r="H235" s="20"/>
      <c r="I235" s="20"/>
      <c r="J235" s="20"/>
      <c r="K235" s="20"/>
      <c r="L235" s="20"/>
      <c r="M235" s="20"/>
      <c r="N235" s="20"/>
      <c r="O235" s="20"/>
      <c r="P235" s="20"/>
      <c r="Q235" s="20"/>
      <c r="R235" s="20"/>
      <c r="S235" s="20"/>
      <c r="T235" s="20"/>
      <c r="U235" s="20"/>
      <c r="V235" s="20"/>
      <c r="W235" s="20"/>
      <c r="X235" s="20"/>
      <c r="Y235" s="20"/>
      <c r="Z235" s="20"/>
      <c r="AA235" s="20"/>
      <c r="AB235" s="4"/>
      <c r="AC235" s="4"/>
      <c r="AD235" s="4"/>
      <c r="AE235" s="4"/>
      <c r="AF235" s="4"/>
    </row>
    <row r="236" spans="2:32" ht="17.100000000000001" customHeight="1" x14ac:dyDescent="0.25">
      <c r="B236" s="4"/>
      <c r="C236" s="4"/>
      <c r="D236" s="5"/>
      <c r="E236" s="4"/>
      <c r="F236" s="4"/>
      <c r="G236" s="4"/>
      <c r="H236" s="21"/>
      <c r="I236" s="4"/>
      <c r="J236" s="4"/>
      <c r="K236" s="21"/>
      <c r="L236" s="4"/>
      <c r="M236" s="4"/>
      <c r="N236" s="4"/>
      <c r="O236" s="21" t="s">
        <v>152</v>
      </c>
      <c r="P236" s="4"/>
      <c r="Q236" s="4"/>
      <c r="R236" s="4"/>
      <c r="S236" s="4"/>
      <c r="T236" s="4"/>
      <c r="U236" s="4"/>
      <c r="V236" s="4"/>
      <c r="W236" s="4"/>
      <c r="X236" s="4"/>
      <c r="Y236" s="4"/>
      <c r="Z236" s="4"/>
      <c r="AA236" s="4"/>
      <c r="AB236" s="4"/>
      <c r="AC236" s="4"/>
      <c r="AD236" s="4"/>
      <c r="AE236" s="4"/>
      <c r="AF236" s="4"/>
    </row>
    <row r="237" spans="2:32" ht="17.100000000000001" customHeight="1" x14ac:dyDescent="0.25">
      <c r="B237" s="4"/>
      <c r="C237" s="4"/>
      <c r="D237" s="5"/>
      <c r="E237" s="4"/>
      <c r="F237" s="4"/>
      <c r="G237" s="4"/>
      <c r="H237" s="4"/>
      <c r="I237" s="4"/>
      <c r="J237" s="4"/>
      <c r="K237" s="4"/>
      <c r="L237" s="4"/>
      <c r="M237" s="4"/>
      <c r="N237" s="4"/>
      <c r="O237" s="4"/>
      <c r="P237" s="4"/>
      <c r="Q237" s="4"/>
      <c r="R237" s="4"/>
      <c r="S237" s="4"/>
      <c r="T237" s="4"/>
      <c r="U237" s="4"/>
      <c r="V237" s="4"/>
      <c r="W237" s="4"/>
      <c r="X237" s="4"/>
      <c r="Y237" s="4"/>
      <c r="Z237" s="4"/>
      <c r="AA237" s="4"/>
      <c r="AB237" s="4"/>
      <c r="AC237" s="4"/>
      <c r="AD237" s="4"/>
      <c r="AE237" s="4"/>
      <c r="AF237" s="4"/>
    </row>
    <row r="238" spans="2:32" ht="17.100000000000001" customHeight="1" x14ac:dyDescent="0.25"/>
    <row r="239" spans="2:32" ht="17.100000000000001" customHeight="1" x14ac:dyDescent="0.25"/>
    <row r="240" spans="2:32" ht="17.100000000000001" customHeight="1" x14ac:dyDescent="0.25"/>
    <row r="241" ht="17.100000000000001" customHeight="1" x14ac:dyDescent="0.25"/>
    <row r="242" ht="17.100000000000001" customHeight="1" x14ac:dyDescent="0.25"/>
    <row r="243" ht="17.100000000000001" customHeight="1" x14ac:dyDescent="0.25"/>
    <row r="244" ht="17.100000000000001" customHeight="1" x14ac:dyDescent="0.25"/>
    <row r="245" ht="17.100000000000001" customHeight="1" x14ac:dyDescent="0.25"/>
    <row r="246" ht="17.100000000000001" customHeight="1" x14ac:dyDescent="0.25"/>
  </sheetData>
  <sheetProtection selectLockedCells="1" selectUnlockedCells="1"/>
  <mergeCells count="51">
    <mergeCell ref="E24:L24"/>
    <mergeCell ref="E27:L27"/>
    <mergeCell ref="E30:L30"/>
    <mergeCell ref="H186:R186"/>
    <mergeCell ref="H220:O220"/>
    <mergeCell ref="I87:P87"/>
    <mergeCell ref="I88:P88"/>
    <mergeCell ref="H58:N58"/>
    <mergeCell ref="I167:N167"/>
    <mergeCell ref="L139:AA139"/>
    <mergeCell ref="T55:AC66"/>
    <mergeCell ref="E133:AA134"/>
    <mergeCell ref="E170:AA171"/>
    <mergeCell ref="E173:AA174"/>
    <mergeCell ref="E176:AA177"/>
    <mergeCell ref="F139:K139"/>
    <mergeCell ref="E9:L9"/>
    <mergeCell ref="E12:L12"/>
    <mergeCell ref="E15:L15"/>
    <mergeCell ref="E18:L18"/>
    <mergeCell ref="E21:L21"/>
    <mergeCell ref="H33:L33"/>
    <mergeCell ref="H43:Q43"/>
    <mergeCell ref="H77:W77"/>
    <mergeCell ref="H117:AD118"/>
    <mergeCell ref="H122:AD123"/>
    <mergeCell ref="E80:AA81"/>
    <mergeCell ref="E99:AA100"/>
    <mergeCell ref="F111:L111"/>
    <mergeCell ref="M111:AE111"/>
    <mergeCell ref="E91:AD92"/>
    <mergeCell ref="Y109:AD109"/>
    <mergeCell ref="E46:AA48"/>
    <mergeCell ref="T51:AC53"/>
    <mergeCell ref="F54:K54"/>
    <mergeCell ref="L54:AA54"/>
    <mergeCell ref="E232:AA233"/>
    <mergeCell ref="H34:AA34"/>
    <mergeCell ref="H125:AD126"/>
    <mergeCell ref="H128:AD129"/>
    <mergeCell ref="I146:M146"/>
    <mergeCell ref="I197:P197"/>
    <mergeCell ref="H213:O213"/>
    <mergeCell ref="E200:AA201"/>
    <mergeCell ref="E203:AA204"/>
    <mergeCell ref="E206:AA207"/>
    <mergeCell ref="E230:AB231"/>
    <mergeCell ref="H227:O227"/>
    <mergeCell ref="E180:AA181"/>
    <mergeCell ref="R143:AC146"/>
    <mergeCell ref="E137:AA138"/>
  </mergeCells>
  <phoneticPr fontId="1"/>
  <conditionalFormatting sqref="E9">
    <cfRule type="containsBlanks" dxfId="20" priority="32" stopIfTrue="1">
      <formula>LEN(TRIM(E9))=0</formula>
    </cfRule>
  </conditionalFormatting>
  <conditionalFormatting sqref="E12">
    <cfRule type="containsBlanks" dxfId="19" priority="30" stopIfTrue="1">
      <formula>LEN(TRIM(E12))=0</formula>
    </cfRule>
  </conditionalFormatting>
  <conditionalFormatting sqref="E15">
    <cfRule type="containsBlanks" dxfId="18" priority="29" stopIfTrue="1">
      <formula>LEN(TRIM(E15))=0</formula>
    </cfRule>
  </conditionalFormatting>
  <conditionalFormatting sqref="E18">
    <cfRule type="containsBlanks" dxfId="17" priority="28" stopIfTrue="1">
      <formula>LEN(TRIM(E18))=0</formula>
    </cfRule>
  </conditionalFormatting>
  <conditionalFormatting sqref="E21">
    <cfRule type="containsBlanks" dxfId="16" priority="27" stopIfTrue="1">
      <formula>LEN(TRIM(E21))=0</formula>
    </cfRule>
  </conditionalFormatting>
  <conditionalFormatting sqref="E24">
    <cfRule type="containsBlanks" dxfId="15" priority="26" stopIfTrue="1">
      <formula>LEN(TRIM(E24))=0</formula>
    </cfRule>
  </conditionalFormatting>
  <conditionalFormatting sqref="E27">
    <cfRule type="containsBlanks" dxfId="14" priority="25" stopIfTrue="1">
      <formula>LEN(TRIM(E27))=0</formula>
    </cfRule>
  </conditionalFormatting>
  <conditionalFormatting sqref="E30">
    <cfRule type="containsBlanks" dxfId="13" priority="24" stopIfTrue="1">
      <formula>LEN(TRIM(E30))=0</formula>
    </cfRule>
  </conditionalFormatting>
  <conditionalFormatting sqref="E46">
    <cfRule type="containsBlanks" dxfId="12" priority="16" stopIfTrue="1">
      <formula>LEN(TRIM(E46))=0</formula>
    </cfRule>
  </conditionalFormatting>
  <conditionalFormatting sqref="E80">
    <cfRule type="containsBlanks" dxfId="11" priority="15" stopIfTrue="1">
      <formula>LEN(TRIM(E80))=0</formula>
    </cfRule>
  </conditionalFormatting>
  <conditionalFormatting sqref="E99">
    <cfRule type="containsBlanks" dxfId="10" priority="14" stopIfTrue="1">
      <formula>LEN(TRIM(E99))=0</formula>
    </cfRule>
  </conditionalFormatting>
  <conditionalFormatting sqref="E133">
    <cfRule type="containsBlanks" dxfId="9" priority="13" stopIfTrue="1">
      <formula>LEN(TRIM(E133))=0</formula>
    </cfRule>
  </conditionalFormatting>
  <conditionalFormatting sqref="E170">
    <cfRule type="containsBlanks" dxfId="8" priority="7" stopIfTrue="1">
      <formula>LEN(TRIM(E170))=0</formula>
    </cfRule>
  </conditionalFormatting>
  <conditionalFormatting sqref="E173">
    <cfRule type="containsBlanks" dxfId="7" priority="6" stopIfTrue="1">
      <formula>LEN(TRIM(E173))=0</formula>
    </cfRule>
  </conditionalFormatting>
  <conditionalFormatting sqref="E176">
    <cfRule type="containsBlanks" dxfId="6" priority="5" stopIfTrue="1">
      <formula>LEN(TRIM(E176))=0</formula>
    </cfRule>
  </conditionalFormatting>
  <conditionalFormatting sqref="E180">
    <cfRule type="containsBlanks" dxfId="5" priority="11" stopIfTrue="1">
      <formula>LEN(TRIM(E180))=0</formula>
    </cfRule>
  </conditionalFormatting>
  <conditionalFormatting sqref="E200">
    <cfRule type="containsBlanks" dxfId="4" priority="4" stopIfTrue="1">
      <formula>LEN(TRIM(E200))=0</formula>
    </cfRule>
  </conditionalFormatting>
  <conditionalFormatting sqref="E203">
    <cfRule type="containsBlanks" dxfId="3" priority="3" stopIfTrue="1">
      <formula>LEN(TRIM(E203))=0</formula>
    </cfRule>
  </conditionalFormatting>
  <conditionalFormatting sqref="E206">
    <cfRule type="containsBlanks" dxfId="2" priority="2" stopIfTrue="1">
      <formula>LEN(TRIM(E206))=0</formula>
    </cfRule>
  </conditionalFormatting>
  <conditionalFormatting sqref="E232">
    <cfRule type="containsBlanks" dxfId="1" priority="1" stopIfTrue="1">
      <formula>LEN(TRIM(E232))=0</formula>
    </cfRule>
  </conditionalFormatting>
  <conditionalFormatting sqref="H33:H34">
    <cfRule type="containsBlanks" dxfId="0" priority="22" stopIfTrue="1">
      <formula>LEN(TRIM(H33))=0</formula>
    </cfRule>
  </conditionalFormatting>
  <hyperlinks>
    <hyperlink ref="M111" r:id="rId1" xr:uid="{0343B468-57FC-49E7-B6C5-2E2BF95EEB0B}"/>
    <hyperlink ref="L139" r:id="rId2" xr:uid="{D2BBE70C-01BD-4941-AA18-E7E34F94AF5B}"/>
    <hyperlink ref="L54" r:id="rId3" xr:uid="{9B324B5B-DD93-4A78-B4A9-50C43A068F00}"/>
  </hyperlinks>
  <pageMargins left="0.39370078740157483" right="0.39370078740157483" top="0.39370078740157483" bottom="0.39370078740157483" header="0" footer="0"/>
  <pageSetup paperSize="9" scale="87" orientation="portrait" r:id="rId4"/>
  <drawing r:id="rId5"/>
  <legacyDrawing r:id="rId6"/>
  <picture r:id="rId7"/>
  <mc:AlternateContent xmlns:mc="http://schemas.openxmlformats.org/markup-compatibility/2006">
    <mc:Choice Requires="x14">
      <controls>
        <mc:AlternateContent xmlns:mc="http://schemas.openxmlformats.org/markup-compatibility/2006">
          <mc:Choice Requires="x14">
            <control shapeId="1031" r:id="rId8" name="Check Box 7">
              <controlPr defaultSize="0" autoFill="0" autoLine="0" autoPict="0">
                <anchor moveWithCells="1">
                  <from>
                    <xdr:col>3</xdr:col>
                    <xdr:colOff>200025</xdr:colOff>
                    <xdr:row>37</xdr:row>
                    <xdr:rowOff>219075</xdr:rowOff>
                  </from>
                  <to>
                    <xdr:col>9</xdr:col>
                    <xdr:colOff>219075</xdr:colOff>
                    <xdr:row>39</xdr:row>
                    <xdr:rowOff>28575</xdr:rowOff>
                  </to>
                </anchor>
              </controlPr>
            </control>
          </mc:Choice>
        </mc:AlternateContent>
        <mc:AlternateContent xmlns:mc="http://schemas.openxmlformats.org/markup-compatibility/2006">
          <mc:Choice Requires="x14">
            <control shapeId="1032" r:id="rId9" name="Check Box 8">
              <controlPr defaultSize="0" autoFill="0" autoLine="0" autoPict="0">
                <anchor moveWithCells="1">
                  <from>
                    <xdr:col>20</xdr:col>
                    <xdr:colOff>180975</xdr:colOff>
                    <xdr:row>37</xdr:row>
                    <xdr:rowOff>190500</xdr:rowOff>
                  </from>
                  <to>
                    <xdr:col>24</xdr:col>
                    <xdr:colOff>9525</xdr:colOff>
                    <xdr:row>39</xdr:row>
                    <xdr:rowOff>19050</xdr:rowOff>
                  </to>
                </anchor>
              </controlPr>
            </control>
          </mc:Choice>
        </mc:AlternateContent>
        <mc:AlternateContent xmlns:mc="http://schemas.openxmlformats.org/markup-compatibility/2006">
          <mc:Choice Requires="x14">
            <control shapeId="1033" r:id="rId10" name="Check Box 9">
              <controlPr defaultSize="0" autoFill="0" autoLine="0" autoPict="0">
                <anchor moveWithCells="1">
                  <from>
                    <xdr:col>3</xdr:col>
                    <xdr:colOff>200025</xdr:colOff>
                    <xdr:row>38</xdr:row>
                    <xdr:rowOff>219075</xdr:rowOff>
                  </from>
                  <to>
                    <xdr:col>11</xdr:col>
                    <xdr:colOff>38100</xdr:colOff>
                    <xdr:row>40</xdr:row>
                    <xdr:rowOff>28575</xdr:rowOff>
                  </to>
                </anchor>
              </controlPr>
            </control>
          </mc:Choice>
        </mc:AlternateContent>
        <mc:AlternateContent xmlns:mc="http://schemas.openxmlformats.org/markup-compatibility/2006">
          <mc:Choice Requires="x14">
            <control shapeId="1034" r:id="rId11" name="Check Box 10">
              <controlPr defaultSize="0" autoFill="0" autoLine="0" autoPict="0">
                <anchor moveWithCells="1">
                  <from>
                    <xdr:col>12</xdr:col>
                    <xdr:colOff>209550</xdr:colOff>
                    <xdr:row>39</xdr:row>
                    <xdr:rowOff>0</xdr:rowOff>
                  </from>
                  <to>
                    <xdr:col>19</xdr:col>
                    <xdr:colOff>95250</xdr:colOff>
                    <xdr:row>40</xdr:row>
                    <xdr:rowOff>38100</xdr:rowOff>
                  </to>
                </anchor>
              </controlPr>
            </control>
          </mc:Choice>
        </mc:AlternateContent>
        <mc:AlternateContent xmlns:mc="http://schemas.openxmlformats.org/markup-compatibility/2006">
          <mc:Choice Requires="x14">
            <control shapeId="1035" r:id="rId12" name="Check Box 11">
              <controlPr defaultSize="0" autoFill="0" autoLine="0" autoPict="0">
                <anchor moveWithCells="1">
                  <from>
                    <xdr:col>3</xdr:col>
                    <xdr:colOff>200025</xdr:colOff>
                    <xdr:row>39</xdr:row>
                    <xdr:rowOff>200025</xdr:rowOff>
                  </from>
                  <to>
                    <xdr:col>11</xdr:col>
                    <xdr:colOff>76200</xdr:colOff>
                    <xdr:row>41</xdr:row>
                    <xdr:rowOff>19050</xdr:rowOff>
                  </to>
                </anchor>
              </controlPr>
            </control>
          </mc:Choice>
        </mc:AlternateContent>
        <mc:AlternateContent xmlns:mc="http://schemas.openxmlformats.org/markup-compatibility/2006">
          <mc:Choice Requires="x14">
            <control shapeId="1036" r:id="rId13" name="Check Box 12">
              <controlPr defaultSize="0" autoFill="0" autoLine="0" autoPict="0">
                <anchor moveWithCells="1">
                  <from>
                    <xdr:col>12</xdr:col>
                    <xdr:colOff>219075</xdr:colOff>
                    <xdr:row>39</xdr:row>
                    <xdr:rowOff>209550</xdr:rowOff>
                  </from>
                  <to>
                    <xdr:col>24</xdr:col>
                    <xdr:colOff>9525</xdr:colOff>
                    <xdr:row>41</xdr:row>
                    <xdr:rowOff>38100</xdr:rowOff>
                  </to>
                </anchor>
              </controlPr>
            </control>
          </mc:Choice>
        </mc:AlternateContent>
        <mc:AlternateContent xmlns:mc="http://schemas.openxmlformats.org/markup-compatibility/2006">
          <mc:Choice Requires="x14">
            <control shapeId="1037" r:id="rId14" name="Check Box 13">
              <controlPr defaultSize="0" autoFill="0" autoLine="0" autoPict="0">
                <anchor moveWithCells="1">
                  <from>
                    <xdr:col>3</xdr:col>
                    <xdr:colOff>200025</xdr:colOff>
                    <xdr:row>40</xdr:row>
                    <xdr:rowOff>200025</xdr:rowOff>
                  </from>
                  <to>
                    <xdr:col>13</xdr:col>
                    <xdr:colOff>133350</xdr:colOff>
                    <xdr:row>42</xdr:row>
                    <xdr:rowOff>9525</xdr:rowOff>
                  </to>
                </anchor>
              </controlPr>
            </control>
          </mc:Choice>
        </mc:AlternateContent>
        <mc:AlternateContent xmlns:mc="http://schemas.openxmlformats.org/markup-compatibility/2006">
          <mc:Choice Requires="x14">
            <control shapeId="1038" r:id="rId15" name="Check Box 14">
              <controlPr defaultSize="0" autoFill="0" autoLine="0" autoPict="0">
                <anchor moveWithCells="1">
                  <from>
                    <xdr:col>12</xdr:col>
                    <xdr:colOff>219075</xdr:colOff>
                    <xdr:row>41</xdr:row>
                    <xdr:rowOff>0</xdr:rowOff>
                  </from>
                  <to>
                    <xdr:col>16</xdr:col>
                    <xdr:colOff>47625</xdr:colOff>
                    <xdr:row>42</xdr:row>
                    <xdr:rowOff>28575</xdr:rowOff>
                  </to>
                </anchor>
              </controlPr>
            </control>
          </mc:Choice>
        </mc:AlternateContent>
        <mc:AlternateContent xmlns:mc="http://schemas.openxmlformats.org/markup-compatibility/2006">
          <mc:Choice Requires="x14">
            <control shapeId="1041" r:id="rId16" name="Check Box 17">
              <controlPr defaultSize="0" autoFill="0" autoLine="0" autoPict="0">
                <anchor moveWithCells="1">
                  <from>
                    <xdr:col>20</xdr:col>
                    <xdr:colOff>180975</xdr:colOff>
                    <xdr:row>39</xdr:row>
                    <xdr:rowOff>9525</xdr:rowOff>
                  </from>
                  <to>
                    <xdr:col>25</xdr:col>
                    <xdr:colOff>180975</xdr:colOff>
                    <xdr:row>40</xdr:row>
                    <xdr:rowOff>47625</xdr:rowOff>
                  </to>
                </anchor>
              </controlPr>
            </control>
          </mc:Choice>
        </mc:AlternateContent>
        <mc:AlternateContent xmlns:mc="http://schemas.openxmlformats.org/markup-compatibility/2006">
          <mc:Choice Requires="x14">
            <control shapeId="1042" r:id="rId17" name="Check Box 18">
              <controlPr defaultSize="0" autoFill="0" autoLine="0" autoPict="0">
                <anchor moveWithCells="1">
                  <from>
                    <xdr:col>3</xdr:col>
                    <xdr:colOff>209550</xdr:colOff>
                    <xdr:row>41</xdr:row>
                    <xdr:rowOff>190500</xdr:rowOff>
                  </from>
                  <to>
                    <xdr:col>6</xdr:col>
                    <xdr:colOff>190500</xdr:colOff>
                    <xdr:row>42</xdr:row>
                    <xdr:rowOff>209550</xdr:rowOff>
                  </to>
                </anchor>
              </controlPr>
            </control>
          </mc:Choice>
        </mc:AlternateContent>
        <mc:AlternateContent xmlns:mc="http://schemas.openxmlformats.org/markup-compatibility/2006">
          <mc:Choice Requires="x14">
            <control shapeId="1044" r:id="rId18" name="Option Button 2">
              <controlPr defaultSize="0" autoFill="0" autoLine="0" autoPict="0">
                <anchor moveWithCells="1">
                  <from>
                    <xdr:col>3</xdr:col>
                    <xdr:colOff>104775</xdr:colOff>
                    <xdr:row>51</xdr:row>
                    <xdr:rowOff>38100</xdr:rowOff>
                  </from>
                  <to>
                    <xdr:col>6</xdr:col>
                    <xdr:colOff>123825</xdr:colOff>
                    <xdr:row>51</xdr:row>
                    <xdr:rowOff>161925</xdr:rowOff>
                  </to>
                </anchor>
              </controlPr>
            </control>
          </mc:Choice>
        </mc:AlternateContent>
        <mc:AlternateContent xmlns:mc="http://schemas.openxmlformats.org/markup-compatibility/2006">
          <mc:Choice Requires="x14">
            <control shapeId="1045" r:id="rId19" name="Option Button 1">
              <controlPr defaultSize="0" autoFill="0" autoLine="0" autoPict="0">
                <anchor moveWithCells="1">
                  <from>
                    <xdr:col>13</xdr:col>
                    <xdr:colOff>142875</xdr:colOff>
                    <xdr:row>51</xdr:row>
                    <xdr:rowOff>19050</xdr:rowOff>
                  </from>
                  <to>
                    <xdr:col>16</xdr:col>
                    <xdr:colOff>114300</xdr:colOff>
                    <xdr:row>51</xdr:row>
                    <xdr:rowOff>209550</xdr:rowOff>
                  </to>
                </anchor>
              </controlPr>
            </control>
          </mc:Choice>
        </mc:AlternateContent>
        <mc:AlternateContent xmlns:mc="http://schemas.openxmlformats.org/markup-compatibility/2006">
          <mc:Choice Requires="x14">
            <control shapeId="1047" r:id="rId20" name="Check Box 23">
              <controlPr defaultSize="0" autoFill="0" autoLine="0" autoPict="0">
                <anchor moveWithCells="1">
                  <from>
                    <xdr:col>3</xdr:col>
                    <xdr:colOff>180975</xdr:colOff>
                    <xdr:row>54</xdr:row>
                    <xdr:rowOff>28575</xdr:rowOff>
                  </from>
                  <to>
                    <xdr:col>8</xdr:col>
                    <xdr:colOff>19050</xdr:colOff>
                    <xdr:row>55</xdr:row>
                    <xdr:rowOff>47625</xdr:rowOff>
                  </to>
                </anchor>
              </controlPr>
            </control>
          </mc:Choice>
        </mc:AlternateContent>
        <mc:AlternateContent xmlns:mc="http://schemas.openxmlformats.org/markup-compatibility/2006">
          <mc:Choice Requires="x14">
            <control shapeId="1048" r:id="rId21" name="Check Box 24">
              <controlPr defaultSize="0" autoFill="0" autoLine="0" autoPict="0">
                <anchor moveWithCells="1">
                  <from>
                    <xdr:col>8</xdr:col>
                    <xdr:colOff>57150</xdr:colOff>
                    <xdr:row>54</xdr:row>
                    <xdr:rowOff>28575</xdr:rowOff>
                  </from>
                  <to>
                    <xdr:col>13</xdr:col>
                    <xdr:colOff>123825</xdr:colOff>
                    <xdr:row>55</xdr:row>
                    <xdr:rowOff>38100</xdr:rowOff>
                  </to>
                </anchor>
              </controlPr>
            </control>
          </mc:Choice>
        </mc:AlternateContent>
        <mc:AlternateContent xmlns:mc="http://schemas.openxmlformats.org/markup-compatibility/2006">
          <mc:Choice Requires="x14">
            <control shapeId="1049" r:id="rId22" name="Check Box 25">
              <controlPr defaultSize="0" autoFill="0" autoLine="0" autoPict="0">
                <anchor moveWithCells="1">
                  <from>
                    <xdr:col>3</xdr:col>
                    <xdr:colOff>180975</xdr:colOff>
                    <xdr:row>55</xdr:row>
                    <xdr:rowOff>9525</xdr:rowOff>
                  </from>
                  <to>
                    <xdr:col>16</xdr:col>
                    <xdr:colOff>9525</xdr:colOff>
                    <xdr:row>56</xdr:row>
                    <xdr:rowOff>38100</xdr:rowOff>
                  </to>
                </anchor>
              </controlPr>
            </control>
          </mc:Choice>
        </mc:AlternateContent>
        <mc:AlternateContent xmlns:mc="http://schemas.openxmlformats.org/markup-compatibility/2006">
          <mc:Choice Requires="x14">
            <control shapeId="1050" r:id="rId23" name="Check Box 26">
              <controlPr defaultSize="0" autoFill="0" autoLine="0" autoPict="0">
                <anchor moveWithCells="1">
                  <from>
                    <xdr:col>3</xdr:col>
                    <xdr:colOff>180975</xdr:colOff>
                    <xdr:row>56</xdr:row>
                    <xdr:rowOff>28575</xdr:rowOff>
                  </from>
                  <to>
                    <xdr:col>7</xdr:col>
                    <xdr:colOff>76200</xdr:colOff>
                    <xdr:row>57</xdr:row>
                    <xdr:rowOff>0</xdr:rowOff>
                  </to>
                </anchor>
              </controlPr>
            </control>
          </mc:Choice>
        </mc:AlternateContent>
        <mc:AlternateContent xmlns:mc="http://schemas.openxmlformats.org/markup-compatibility/2006">
          <mc:Choice Requires="x14">
            <control shapeId="1051" r:id="rId24" name="Check Box 27">
              <controlPr defaultSize="0" autoFill="0" autoLine="0" autoPict="0">
                <anchor moveWithCells="1">
                  <from>
                    <xdr:col>3</xdr:col>
                    <xdr:colOff>180975</xdr:colOff>
                    <xdr:row>57</xdr:row>
                    <xdr:rowOff>0</xdr:rowOff>
                  </from>
                  <to>
                    <xdr:col>6</xdr:col>
                    <xdr:colOff>142875</xdr:colOff>
                    <xdr:row>58</xdr:row>
                    <xdr:rowOff>9525</xdr:rowOff>
                  </to>
                </anchor>
              </controlPr>
            </control>
          </mc:Choice>
        </mc:AlternateContent>
        <mc:AlternateContent xmlns:mc="http://schemas.openxmlformats.org/markup-compatibility/2006">
          <mc:Choice Requires="x14">
            <control shapeId="1053" r:id="rId25" name="Check Box 29">
              <controlPr defaultSize="0" autoFill="0" autoLine="0" autoPict="0">
                <anchor moveWithCells="1">
                  <from>
                    <xdr:col>3</xdr:col>
                    <xdr:colOff>200025</xdr:colOff>
                    <xdr:row>67</xdr:row>
                    <xdr:rowOff>219075</xdr:rowOff>
                  </from>
                  <to>
                    <xdr:col>28</xdr:col>
                    <xdr:colOff>152400</xdr:colOff>
                    <xdr:row>69</xdr:row>
                    <xdr:rowOff>19050</xdr:rowOff>
                  </to>
                </anchor>
              </controlPr>
            </control>
          </mc:Choice>
        </mc:AlternateContent>
        <mc:AlternateContent xmlns:mc="http://schemas.openxmlformats.org/markup-compatibility/2006">
          <mc:Choice Requires="x14">
            <control shapeId="1055" r:id="rId26" name="Check Box 31">
              <controlPr defaultSize="0" autoFill="0" autoLine="0" autoPict="0">
                <anchor moveWithCells="1">
                  <from>
                    <xdr:col>3</xdr:col>
                    <xdr:colOff>200025</xdr:colOff>
                    <xdr:row>69</xdr:row>
                    <xdr:rowOff>190500</xdr:rowOff>
                  </from>
                  <to>
                    <xdr:col>29</xdr:col>
                    <xdr:colOff>66675</xdr:colOff>
                    <xdr:row>71</xdr:row>
                    <xdr:rowOff>28575</xdr:rowOff>
                  </to>
                </anchor>
              </controlPr>
            </control>
          </mc:Choice>
        </mc:AlternateContent>
        <mc:AlternateContent xmlns:mc="http://schemas.openxmlformats.org/markup-compatibility/2006">
          <mc:Choice Requires="x14">
            <control shapeId="1057" r:id="rId27" name="Check Box 33">
              <controlPr defaultSize="0" autoFill="0" autoLine="0" autoPict="0">
                <anchor moveWithCells="1">
                  <from>
                    <xdr:col>3</xdr:col>
                    <xdr:colOff>200025</xdr:colOff>
                    <xdr:row>71</xdr:row>
                    <xdr:rowOff>161925</xdr:rowOff>
                  </from>
                  <to>
                    <xdr:col>29</xdr:col>
                    <xdr:colOff>47625</xdr:colOff>
                    <xdr:row>73</xdr:row>
                    <xdr:rowOff>9525</xdr:rowOff>
                  </to>
                </anchor>
              </controlPr>
            </control>
          </mc:Choice>
        </mc:AlternateContent>
        <mc:AlternateContent xmlns:mc="http://schemas.openxmlformats.org/markup-compatibility/2006">
          <mc:Choice Requires="x14">
            <control shapeId="1058" r:id="rId28" name="Check Box 34">
              <controlPr defaultSize="0" autoFill="0" autoLine="0" autoPict="0">
                <anchor moveWithCells="1">
                  <from>
                    <xdr:col>3</xdr:col>
                    <xdr:colOff>209550</xdr:colOff>
                    <xdr:row>73</xdr:row>
                    <xdr:rowOff>161925</xdr:rowOff>
                  </from>
                  <to>
                    <xdr:col>29</xdr:col>
                    <xdr:colOff>47625</xdr:colOff>
                    <xdr:row>74</xdr:row>
                    <xdr:rowOff>209550</xdr:rowOff>
                  </to>
                </anchor>
              </controlPr>
            </control>
          </mc:Choice>
        </mc:AlternateContent>
        <mc:AlternateContent xmlns:mc="http://schemas.openxmlformats.org/markup-compatibility/2006">
          <mc:Choice Requires="x14">
            <control shapeId="1059" r:id="rId29" name="Check Box 35">
              <controlPr defaultSize="0" autoFill="0" autoLine="0" autoPict="0">
                <anchor moveWithCells="1">
                  <from>
                    <xdr:col>3</xdr:col>
                    <xdr:colOff>219075</xdr:colOff>
                    <xdr:row>75</xdr:row>
                    <xdr:rowOff>142875</xdr:rowOff>
                  </from>
                  <to>
                    <xdr:col>7</xdr:col>
                    <xdr:colOff>57150</xdr:colOff>
                    <xdr:row>77</xdr:row>
                    <xdr:rowOff>9525</xdr:rowOff>
                  </to>
                </anchor>
              </controlPr>
            </control>
          </mc:Choice>
        </mc:AlternateContent>
        <mc:AlternateContent xmlns:mc="http://schemas.openxmlformats.org/markup-compatibility/2006">
          <mc:Choice Requires="x14">
            <control shapeId="1063" r:id="rId30" name="Check Box 39">
              <controlPr defaultSize="0" autoFill="0" autoLine="0" autoPict="0">
                <anchor moveWithCells="1">
                  <from>
                    <xdr:col>3</xdr:col>
                    <xdr:colOff>219075</xdr:colOff>
                    <xdr:row>103</xdr:row>
                    <xdr:rowOff>9525</xdr:rowOff>
                  </from>
                  <to>
                    <xdr:col>9</xdr:col>
                    <xdr:colOff>123825</xdr:colOff>
                    <xdr:row>104</xdr:row>
                    <xdr:rowOff>9525</xdr:rowOff>
                  </to>
                </anchor>
              </controlPr>
            </control>
          </mc:Choice>
        </mc:AlternateContent>
        <mc:AlternateContent xmlns:mc="http://schemas.openxmlformats.org/markup-compatibility/2006">
          <mc:Choice Requires="x14">
            <control shapeId="1064" r:id="rId31" name="Check Box 40">
              <controlPr defaultSize="0" autoFill="0" autoLine="0" autoPict="0">
                <anchor moveWithCells="1">
                  <from>
                    <xdr:col>11</xdr:col>
                    <xdr:colOff>66675</xdr:colOff>
                    <xdr:row>103</xdr:row>
                    <xdr:rowOff>9525</xdr:rowOff>
                  </from>
                  <to>
                    <xdr:col>19</xdr:col>
                    <xdr:colOff>85725</xdr:colOff>
                    <xdr:row>103</xdr:row>
                    <xdr:rowOff>209550</xdr:rowOff>
                  </to>
                </anchor>
              </controlPr>
            </control>
          </mc:Choice>
        </mc:AlternateContent>
        <mc:AlternateContent xmlns:mc="http://schemas.openxmlformats.org/markup-compatibility/2006">
          <mc:Choice Requires="x14">
            <control shapeId="1065" r:id="rId32" name="Check Box 41">
              <controlPr defaultSize="0" autoFill="0" autoLine="0" autoPict="0">
                <anchor moveWithCells="1">
                  <from>
                    <xdr:col>3</xdr:col>
                    <xdr:colOff>219075</xdr:colOff>
                    <xdr:row>104</xdr:row>
                    <xdr:rowOff>0</xdr:rowOff>
                  </from>
                  <to>
                    <xdr:col>8</xdr:col>
                    <xdr:colOff>123825</xdr:colOff>
                    <xdr:row>105</xdr:row>
                    <xdr:rowOff>19050</xdr:rowOff>
                  </to>
                </anchor>
              </controlPr>
            </control>
          </mc:Choice>
        </mc:AlternateContent>
        <mc:AlternateContent xmlns:mc="http://schemas.openxmlformats.org/markup-compatibility/2006">
          <mc:Choice Requires="x14">
            <control shapeId="1066" r:id="rId33" name="Check Box 42">
              <controlPr defaultSize="0" autoFill="0" autoLine="0" autoPict="0">
                <anchor moveWithCells="1">
                  <from>
                    <xdr:col>11</xdr:col>
                    <xdr:colOff>66675</xdr:colOff>
                    <xdr:row>104</xdr:row>
                    <xdr:rowOff>9525</xdr:rowOff>
                  </from>
                  <to>
                    <xdr:col>16</xdr:col>
                    <xdr:colOff>85725</xdr:colOff>
                    <xdr:row>104</xdr:row>
                    <xdr:rowOff>209550</xdr:rowOff>
                  </to>
                </anchor>
              </controlPr>
            </control>
          </mc:Choice>
        </mc:AlternateContent>
        <mc:AlternateContent xmlns:mc="http://schemas.openxmlformats.org/markup-compatibility/2006">
          <mc:Choice Requires="x14">
            <control shapeId="1067" r:id="rId34" name="Check Box 43">
              <controlPr defaultSize="0" autoFill="0" autoLine="0" autoPict="0">
                <anchor moveWithCells="1">
                  <from>
                    <xdr:col>3</xdr:col>
                    <xdr:colOff>219075</xdr:colOff>
                    <xdr:row>105</xdr:row>
                    <xdr:rowOff>9525</xdr:rowOff>
                  </from>
                  <to>
                    <xdr:col>17</xdr:col>
                    <xdr:colOff>123825</xdr:colOff>
                    <xdr:row>106</xdr:row>
                    <xdr:rowOff>28575</xdr:rowOff>
                  </to>
                </anchor>
              </controlPr>
            </control>
          </mc:Choice>
        </mc:AlternateContent>
        <mc:AlternateContent xmlns:mc="http://schemas.openxmlformats.org/markup-compatibility/2006">
          <mc:Choice Requires="x14">
            <control shapeId="1068" r:id="rId35" name="Check Box 44">
              <controlPr defaultSize="0" autoFill="0" autoLine="0" autoPict="0">
                <anchor moveWithCells="1">
                  <from>
                    <xdr:col>3</xdr:col>
                    <xdr:colOff>219075</xdr:colOff>
                    <xdr:row>106</xdr:row>
                    <xdr:rowOff>9525</xdr:rowOff>
                  </from>
                  <to>
                    <xdr:col>11</xdr:col>
                    <xdr:colOff>9525</xdr:colOff>
                    <xdr:row>107</xdr:row>
                    <xdr:rowOff>9525</xdr:rowOff>
                  </to>
                </anchor>
              </controlPr>
            </control>
          </mc:Choice>
        </mc:AlternateContent>
        <mc:AlternateContent xmlns:mc="http://schemas.openxmlformats.org/markup-compatibility/2006">
          <mc:Choice Requires="x14">
            <control shapeId="1070" r:id="rId36" name="Option Button 46">
              <controlPr defaultSize="0" autoFill="0" autoLine="0" autoPict="0">
                <anchor moveWithCells="1">
                  <from>
                    <xdr:col>3</xdr:col>
                    <xdr:colOff>209550</xdr:colOff>
                    <xdr:row>112</xdr:row>
                    <xdr:rowOff>19050</xdr:rowOff>
                  </from>
                  <to>
                    <xdr:col>8</xdr:col>
                    <xdr:colOff>152400</xdr:colOff>
                    <xdr:row>112</xdr:row>
                    <xdr:rowOff>200025</xdr:rowOff>
                  </to>
                </anchor>
              </controlPr>
            </control>
          </mc:Choice>
        </mc:AlternateContent>
        <mc:AlternateContent xmlns:mc="http://schemas.openxmlformats.org/markup-compatibility/2006">
          <mc:Choice Requires="x14">
            <control shapeId="1071" r:id="rId37" name="Option Button 47">
              <controlPr defaultSize="0" autoFill="0" autoLine="0" autoPict="0">
                <anchor moveWithCells="1">
                  <from>
                    <xdr:col>3</xdr:col>
                    <xdr:colOff>209550</xdr:colOff>
                    <xdr:row>114</xdr:row>
                    <xdr:rowOff>38100</xdr:rowOff>
                  </from>
                  <to>
                    <xdr:col>11</xdr:col>
                    <xdr:colOff>123825</xdr:colOff>
                    <xdr:row>115</xdr:row>
                    <xdr:rowOff>19050</xdr:rowOff>
                  </to>
                </anchor>
              </controlPr>
            </control>
          </mc:Choice>
        </mc:AlternateContent>
        <mc:AlternateContent xmlns:mc="http://schemas.openxmlformats.org/markup-compatibility/2006">
          <mc:Choice Requires="x14">
            <control shapeId="1072" r:id="rId38" name="Option Button 48">
              <controlPr defaultSize="0" autoFill="0" autoLine="0" autoPict="0">
                <anchor moveWithCells="1">
                  <from>
                    <xdr:col>3</xdr:col>
                    <xdr:colOff>209550</xdr:colOff>
                    <xdr:row>118</xdr:row>
                    <xdr:rowOff>0</xdr:rowOff>
                  </from>
                  <to>
                    <xdr:col>12</xdr:col>
                    <xdr:colOff>0</xdr:colOff>
                    <xdr:row>118</xdr:row>
                    <xdr:rowOff>180975</xdr:rowOff>
                  </to>
                </anchor>
              </controlPr>
            </control>
          </mc:Choice>
        </mc:AlternateContent>
        <mc:AlternateContent xmlns:mc="http://schemas.openxmlformats.org/markup-compatibility/2006">
          <mc:Choice Requires="x14">
            <control shapeId="1073" r:id="rId39" name="Option Button 49">
              <controlPr defaultSize="0" autoFill="0" autoLine="0" autoPict="0">
                <anchor moveWithCells="1">
                  <from>
                    <xdr:col>3</xdr:col>
                    <xdr:colOff>219075</xdr:colOff>
                    <xdr:row>120</xdr:row>
                    <xdr:rowOff>0</xdr:rowOff>
                  </from>
                  <to>
                    <xdr:col>15</xdr:col>
                    <xdr:colOff>190500</xdr:colOff>
                    <xdr:row>120</xdr:row>
                    <xdr:rowOff>200025</xdr:rowOff>
                  </to>
                </anchor>
              </controlPr>
            </control>
          </mc:Choice>
        </mc:AlternateContent>
        <mc:AlternateContent xmlns:mc="http://schemas.openxmlformats.org/markup-compatibility/2006">
          <mc:Choice Requires="x14">
            <control shapeId="1074" r:id="rId40" name="Option Button 50">
              <controlPr defaultSize="0" autoFill="0" autoLine="0" autoPict="0">
                <anchor moveWithCells="1">
                  <from>
                    <xdr:col>3</xdr:col>
                    <xdr:colOff>209550</xdr:colOff>
                    <xdr:row>122</xdr:row>
                    <xdr:rowOff>190500</xdr:rowOff>
                  </from>
                  <to>
                    <xdr:col>13</xdr:col>
                    <xdr:colOff>28575</xdr:colOff>
                    <xdr:row>123</xdr:row>
                    <xdr:rowOff>180975</xdr:rowOff>
                  </to>
                </anchor>
              </controlPr>
            </control>
          </mc:Choice>
        </mc:AlternateContent>
        <mc:AlternateContent xmlns:mc="http://schemas.openxmlformats.org/markup-compatibility/2006">
          <mc:Choice Requires="x14">
            <control shapeId="1075" r:id="rId41" name="Option Button 51">
              <controlPr defaultSize="0" autoFill="0" autoLine="0" autoPict="0">
                <anchor moveWithCells="1">
                  <from>
                    <xdr:col>3</xdr:col>
                    <xdr:colOff>209550</xdr:colOff>
                    <xdr:row>126</xdr:row>
                    <xdr:rowOff>66675</xdr:rowOff>
                  </from>
                  <to>
                    <xdr:col>14</xdr:col>
                    <xdr:colOff>66675</xdr:colOff>
                    <xdr:row>127</xdr:row>
                    <xdr:rowOff>47625</xdr:rowOff>
                  </to>
                </anchor>
              </controlPr>
            </control>
          </mc:Choice>
        </mc:AlternateContent>
        <mc:AlternateContent xmlns:mc="http://schemas.openxmlformats.org/markup-compatibility/2006">
          <mc:Choice Requires="x14">
            <control shapeId="1076" r:id="rId42" name="Option Button 52">
              <controlPr defaultSize="0" autoFill="0" autoLine="0" autoPict="0">
                <anchor moveWithCells="1">
                  <from>
                    <xdr:col>3</xdr:col>
                    <xdr:colOff>209550</xdr:colOff>
                    <xdr:row>128</xdr:row>
                    <xdr:rowOff>171450</xdr:rowOff>
                  </from>
                  <to>
                    <xdr:col>11</xdr:col>
                    <xdr:colOff>190500</xdr:colOff>
                    <xdr:row>129</xdr:row>
                    <xdr:rowOff>161925</xdr:rowOff>
                  </to>
                </anchor>
              </controlPr>
            </control>
          </mc:Choice>
        </mc:AlternateContent>
        <mc:AlternateContent xmlns:mc="http://schemas.openxmlformats.org/markup-compatibility/2006">
          <mc:Choice Requires="x14">
            <control shapeId="1079" r:id="rId43" name="Check Box 55">
              <controlPr defaultSize="0" autoFill="0" autoLine="0" autoPict="0">
                <anchor moveWithCells="1">
                  <from>
                    <xdr:col>4</xdr:col>
                    <xdr:colOff>171450</xdr:colOff>
                    <xdr:row>140</xdr:row>
                    <xdr:rowOff>9525</xdr:rowOff>
                  </from>
                  <to>
                    <xdr:col>9</xdr:col>
                    <xdr:colOff>200025</xdr:colOff>
                    <xdr:row>140</xdr:row>
                    <xdr:rowOff>200025</xdr:rowOff>
                  </to>
                </anchor>
              </controlPr>
            </control>
          </mc:Choice>
        </mc:AlternateContent>
        <mc:AlternateContent xmlns:mc="http://schemas.openxmlformats.org/markup-compatibility/2006">
          <mc:Choice Requires="x14">
            <control shapeId="1081" r:id="rId44" name="Check Box 57">
              <controlPr defaultSize="0" autoFill="0" autoLine="0" autoPict="0">
                <anchor moveWithCells="1">
                  <from>
                    <xdr:col>4</xdr:col>
                    <xdr:colOff>171450</xdr:colOff>
                    <xdr:row>141</xdr:row>
                    <xdr:rowOff>9525</xdr:rowOff>
                  </from>
                  <to>
                    <xdr:col>9</xdr:col>
                    <xdr:colOff>200025</xdr:colOff>
                    <xdr:row>141</xdr:row>
                    <xdr:rowOff>219075</xdr:rowOff>
                  </to>
                </anchor>
              </controlPr>
            </control>
          </mc:Choice>
        </mc:AlternateContent>
        <mc:AlternateContent xmlns:mc="http://schemas.openxmlformats.org/markup-compatibility/2006">
          <mc:Choice Requires="x14">
            <control shapeId="1082" r:id="rId45" name="Check Box 58">
              <controlPr defaultSize="0" autoFill="0" autoLine="0" autoPict="0">
                <anchor moveWithCells="1">
                  <from>
                    <xdr:col>4</xdr:col>
                    <xdr:colOff>161925</xdr:colOff>
                    <xdr:row>142</xdr:row>
                    <xdr:rowOff>9525</xdr:rowOff>
                  </from>
                  <to>
                    <xdr:col>9</xdr:col>
                    <xdr:colOff>200025</xdr:colOff>
                    <xdr:row>142</xdr:row>
                    <xdr:rowOff>209550</xdr:rowOff>
                  </to>
                </anchor>
              </controlPr>
            </control>
          </mc:Choice>
        </mc:AlternateContent>
        <mc:AlternateContent xmlns:mc="http://schemas.openxmlformats.org/markup-compatibility/2006">
          <mc:Choice Requires="x14">
            <control shapeId="1083" r:id="rId46" name="Check Box 59">
              <controlPr defaultSize="0" autoFill="0" autoLine="0" autoPict="0">
                <anchor moveWithCells="1">
                  <from>
                    <xdr:col>4</xdr:col>
                    <xdr:colOff>161925</xdr:colOff>
                    <xdr:row>143</xdr:row>
                    <xdr:rowOff>9525</xdr:rowOff>
                  </from>
                  <to>
                    <xdr:col>9</xdr:col>
                    <xdr:colOff>200025</xdr:colOff>
                    <xdr:row>143</xdr:row>
                    <xdr:rowOff>200025</xdr:rowOff>
                  </to>
                </anchor>
              </controlPr>
            </control>
          </mc:Choice>
        </mc:AlternateContent>
        <mc:AlternateContent xmlns:mc="http://schemas.openxmlformats.org/markup-compatibility/2006">
          <mc:Choice Requires="x14">
            <control shapeId="1084" r:id="rId47" name="Check Box 60">
              <controlPr defaultSize="0" autoFill="0" autoLine="0" autoPict="0">
                <anchor moveWithCells="1">
                  <from>
                    <xdr:col>4</xdr:col>
                    <xdr:colOff>161925</xdr:colOff>
                    <xdr:row>144</xdr:row>
                    <xdr:rowOff>0</xdr:rowOff>
                  </from>
                  <to>
                    <xdr:col>9</xdr:col>
                    <xdr:colOff>200025</xdr:colOff>
                    <xdr:row>144</xdr:row>
                    <xdr:rowOff>200025</xdr:rowOff>
                  </to>
                </anchor>
              </controlPr>
            </control>
          </mc:Choice>
        </mc:AlternateContent>
        <mc:AlternateContent xmlns:mc="http://schemas.openxmlformats.org/markup-compatibility/2006">
          <mc:Choice Requires="x14">
            <control shapeId="1086" r:id="rId48" name="Check Box 62">
              <controlPr defaultSize="0" autoFill="0" autoLine="0" autoPict="0">
                <anchor moveWithCells="1">
                  <from>
                    <xdr:col>4</xdr:col>
                    <xdr:colOff>161925</xdr:colOff>
                    <xdr:row>145</xdr:row>
                    <xdr:rowOff>0</xdr:rowOff>
                  </from>
                  <to>
                    <xdr:col>7</xdr:col>
                    <xdr:colOff>85725</xdr:colOff>
                    <xdr:row>145</xdr:row>
                    <xdr:rowOff>200025</xdr:rowOff>
                  </to>
                </anchor>
              </controlPr>
            </control>
          </mc:Choice>
        </mc:AlternateContent>
        <mc:AlternateContent xmlns:mc="http://schemas.openxmlformats.org/markup-compatibility/2006">
          <mc:Choice Requires="x14">
            <control shapeId="1087" r:id="rId49" name="Check Box 63">
              <controlPr defaultSize="0" autoFill="0" autoLine="0" autoPict="0">
                <anchor moveWithCells="1">
                  <from>
                    <xdr:col>4</xdr:col>
                    <xdr:colOff>190500</xdr:colOff>
                    <xdr:row>151</xdr:row>
                    <xdr:rowOff>104775</xdr:rowOff>
                  </from>
                  <to>
                    <xdr:col>9</xdr:col>
                    <xdr:colOff>228600</xdr:colOff>
                    <xdr:row>152</xdr:row>
                    <xdr:rowOff>95250</xdr:rowOff>
                  </to>
                </anchor>
              </controlPr>
            </control>
          </mc:Choice>
        </mc:AlternateContent>
        <mc:AlternateContent xmlns:mc="http://schemas.openxmlformats.org/markup-compatibility/2006">
          <mc:Choice Requires="x14">
            <control shapeId="1088" r:id="rId50" name="Check Box 64">
              <controlPr defaultSize="0" autoFill="0" autoLine="0" autoPict="0">
                <anchor moveWithCells="1">
                  <from>
                    <xdr:col>4</xdr:col>
                    <xdr:colOff>200025</xdr:colOff>
                    <xdr:row>152</xdr:row>
                    <xdr:rowOff>85725</xdr:rowOff>
                  </from>
                  <to>
                    <xdr:col>9</xdr:col>
                    <xdr:colOff>228600</xdr:colOff>
                    <xdr:row>153</xdr:row>
                    <xdr:rowOff>76200</xdr:rowOff>
                  </to>
                </anchor>
              </controlPr>
            </control>
          </mc:Choice>
        </mc:AlternateContent>
        <mc:AlternateContent xmlns:mc="http://schemas.openxmlformats.org/markup-compatibility/2006">
          <mc:Choice Requires="x14">
            <control shapeId="1090" r:id="rId51" name="Option Button 66">
              <controlPr defaultSize="0" autoFill="0" autoLine="0" autoPict="0">
                <anchor moveWithCells="1">
                  <from>
                    <xdr:col>4</xdr:col>
                    <xdr:colOff>47625</xdr:colOff>
                    <xdr:row>156</xdr:row>
                    <xdr:rowOff>171450</xdr:rowOff>
                  </from>
                  <to>
                    <xdr:col>8</xdr:col>
                    <xdr:colOff>28575</xdr:colOff>
                    <xdr:row>158</xdr:row>
                    <xdr:rowOff>0</xdr:rowOff>
                  </to>
                </anchor>
              </controlPr>
            </control>
          </mc:Choice>
        </mc:AlternateContent>
        <mc:AlternateContent xmlns:mc="http://schemas.openxmlformats.org/markup-compatibility/2006">
          <mc:Choice Requires="x14">
            <control shapeId="1092" r:id="rId52" name="Check Box 68">
              <controlPr defaultSize="0" autoFill="0" autoLine="0" autoPict="0">
                <anchor moveWithCells="1">
                  <from>
                    <xdr:col>4</xdr:col>
                    <xdr:colOff>200025</xdr:colOff>
                    <xdr:row>158</xdr:row>
                    <xdr:rowOff>9525</xdr:rowOff>
                  </from>
                  <to>
                    <xdr:col>9</xdr:col>
                    <xdr:colOff>238125</xdr:colOff>
                    <xdr:row>158</xdr:row>
                    <xdr:rowOff>209550</xdr:rowOff>
                  </to>
                </anchor>
              </controlPr>
            </control>
          </mc:Choice>
        </mc:AlternateContent>
        <mc:AlternateContent xmlns:mc="http://schemas.openxmlformats.org/markup-compatibility/2006">
          <mc:Choice Requires="x14">
            <control shapeId="1093" r:id="rId53" name="Check Box 69">
              <controlPr defaultSize="0" autoFill="0" autoLine="0" autoPict="0">
                <anchor moveWithCells="1">
                  <from>
                    <xdr:col>4</xdr:col>
                    <xdr:colOff>200025</xdr:colOff>
                    <xdr:row>159</xdr:row>
                    <xdr:rowOff>9525</xdr:rowOff>
                  </from>
                  <to>
                    <xdr:col>9</xdr:col>
                    <xdr:colOff>238125</xdr:colOff>
                    <xdr:row>159</xdr:row>
                    <xdr:rowOff>200025</xdr:rowOff>
                  </to>
                </anchor>
              </controlPr>
            </control>
          </mc:Choice>
        </mc:AlternateContent>
        <mc:AlternateContent xmlns:mc="http://schemas.openxmlformats.org/markup-compatibility/2006">
          <mc:Choice Requires="x14">
            <control shapeId="1094" r:id="rId54" name="Check Box 70">
              <controlPr defaultSize="0" autoFill="0" autoLine="0" autoPict="0">
                <anchor moveWithCells="1">
                  <from>
                    <xdr:col>4</xdr:col>
                    <xdr:colOff>200025</xdr:colOff>
                    <xdr:row>160</xdr:row>
                    <xdr:rowOff>9525</xdr:rowOff>
                  </from>
                  <to>
                    <xdr:col>10</xdr:col>
                    <xdr:colOff>209550</xdr:colOff>
                    <xdr:row>160</xdr:row>
                    <xdr:rowOff>200025</xdr:rowOff>
                  </to>
                </anchor>
              </controlPr>
            </control>
          </mc:Choice>
        </mc:AlternateContent>
        <mc:AlternateContent xmlns:mc="http://schemas.openxmlformats.org/markup-compatibility/2006">
          <mc:Choice Requires="x14">
            <control shapeId="1095" r:id="rId55" name="Check Box 71">
              <controlPr defaultSize="0" autoFill="0" autoLine="0" autoPict="0">
                <anchor moveWithCells="1">
                  <from>
                    <xdr:col>4</xdr:col>
                    <xdr:colOff>200025</xdr:colOff>
                    <xdr:row>160</xdr:row>
                    <xdr:rowOff>209550</xdr:rowOff>
                  </from>
                  <to>
                    <xdr:col>10</xdr:col>
                    <xdr:colOff>161925</xdr:colOff>
                    <xdr:row>161</xdr:row>
                    <xdr:rowOff>200025</xdr:rowOff>
                  </to>
                </anchor>
              </controlPr>
            </control>
          </mc:Choice>
        </mc:AlternateContent>
        <mc:AlternateContent xmlns:mc="http://schemas.openxmlformats.org/markup-compatibility/2006">
          <mc:Choice Requires="x14">
            <control shapeId="1096" r:id="rId56" name="Check Box 72">
              <controlPr defaultSize="0" autoFill="0" autoLine="0" autoPict="0">
                <anchor moveWithCells="1">
                  <from>
                    <xdr:col>4</xdr:col>
                    <xdr:colOff>200025</xdr:colOff>
                    <xdr:row>162</xdr:row>
                    <xdr:rowOff>9525</xdr:rowOff>
                  </from>
                  <to>
                    <xdr:col>10</xdr:col>
                    <xdr:colOff>9525</xdr:colOff>
                    <xdr:row>162</xdr:row>
                    <xdr:rowOff>209550</xdr:rowOff>
                  </to>
                </anchor>
              </controlPr>
            </control>
          </mc:Choice>
        </mc:AlternateContent>
        <mc:AlternateContent xmlns:mc="http://schemas.openxmlformats.org/markup-compatibility/2006">
          <mc:Choice Requires="x14">
            <control shapeId="1097" r:id="rId57" name="Check Box 73">
              <controlPr defaultSize="0" autoFill="0" autoLine="0" autoPict="0">
                <anchor moveWithCells="1">
                  <from>
                    <xdr:col>4</xdr:col>
                    <xdr:colOff>200025</xdr:colOff>
                    <xdr:row>164</xdr:row>
                    <xdr:rowOff>28575</xdr:rowOff>
                  </from>
                  <to>
                    <xdr:col>9</xdr:col>
                    <xdr:colOff>228600</xdr:colOff>
                    <xdr:row>165</xdr:row>
                    <xdr:rowOff>9525</xdr:rowOff>
                  </to>
                </anchor>
              </controlPr>
            </control>
          </mc:Choice>
        </mc:AlternateContent>
        <mc:AlternateContent xmlns:mc="http://schemas.openxmlformats.org/markup-compatibility/2006">
          <mc:Choice Requires="x14">
            <control shapeId="1098" r:id="rId58" name="Check Box 74">
              <controlPr defaultSize="0" autoFill="0" autoLine="0" autoPict="0">
                <anchor moveWithCells="1">
                  <from>
                    <xdr:col>4</xdr:col>
                    <xdr:colOff>200025</xdr:colOff>
                    <xdr:row>164</xdr:row>
                    <xdr:rowOff>200025</xdr:rowOff>
                  </from>
                  <to>
                    <xdr:col>12</xdr:col>
                    <xdr:colOff>228600</xdr:colOff>
                    <xdr:row>166</xdr:row>
                    <xdr:rowOff>19050</xdr:rowOff>
                  </to>
                </anchor>
              </controlPr>
            </control>
          </mc:Choice>
        </mc:AlternateContent>
        <mc:AlternateContent xmlns:mc="http://schemas.openxmlformats.org/markup-compatibility/2006">
          <mc:Choice Requires="x14">
            <control shapeId="1099" r:id="rId59" name="Check Box 75">
              <controlPr defaultSize="0" autoFill="0" autoLine="0" autoPict="0">
                <anchor moveWithCells="1">
                  <from>
                    <xdr:col>4</xdr:col>
                    <xdr:colOff>190500</xdr:colOff>
                    <xdr:row>165</xdr:row>
                    <xdr:rowOff>209550</xdr:rowOff>
                  </from>
                  <to>
                    <xdr:col>7</xdr:col>
                    <xdr:colOff>114300</xdr:colOff>
                    <xdr:row>166</xdr:row>
                    <xdr:rowOff>209550</xdr:rowOff>
                  </to>
                </anchor>
              </controlPr>
            </control>
          </mc:Choice>
        </mc:AlternateContent>
        <mc:AlternateContent xmlns:mc="http://schemas.openxmlformats.org/markup-compatibility/2006">
          <mc:Choice Requires="x14">
            <control shapeId="1100" r:id="rId60" name="Check Box 76">
              <controlPr defaultSize="0" autoFill="0" autoLine="0" autoPict="0">
                <anchor moveWithCells="1">
                  <from>
                    <xdr:col>3</xdr:col>
                    <xdr:colOff>219075</xdr:colOff>
                    <xdr:row>183</xdr:row>
                    <xdr:rowOff>9525</xdr:rowOff>
                  </from>
                  <to>
                    <xdr:col>7</xdr:col>
                    <xdr:colOff>209550</xdr:colOff>
                    <xdr:row>183</xdr:row>
                    <xdr:rowOff>200025</xdr:rowOff>
                  </to>
                </anchor>
              </controlPr>
            </control>
          </mc:Choice>
        </mc:AlternateContent>
        <mc:AlternateContent xmlns:mc="http://schemas.openxmlformats.org/markup-compatibility/2006">
          <mc:Choice Requires="x14">
            <control shapeId="1101" r:id="rId61" name="Check Box 77">
              <controlPr defaultSize="0" autoFill="0" autoLine="0" autoPict="0">
                <anchor moveWithCells="1">
                  <from>
                    <xdr:col>7</xdr:col>
                    <xdr:colOff>219075</xdr:colOff>
                    <xdr:row>182</xdr:row>
                    <xdr:rowOff>200025</xdr:rowOff>
                  </from>
                  <to>
                    <xdr:col>10</xdr:col>
                    <xdr:colOff>200025</xdr:colOff>
                    <xdr:row>183</xdr:row>
                    <xdr:rowOff>209550</xdr:rowOff>
                  </to>
                </anchor>
              </controlPr>
            </control>
          </mc:Choice>
        </mc:AlternateContent>
        <mc:AlternateContent xmlns:mc="http://schemas.openxmlformats.org/markup-compatibility/2006">
          <mc:Choice Requires="x14">
            <control shapeId="1102" r:id="rId62" name="Check Box 78">
              <controlPr defaultSize="0" autoFill="0" autoLine="0" autoPict="0">
                <anchor moveWithCells="1">
                  <from>
                    <xdr:col>11</xdr:col>
                    <xdr:colOff>190500</xdr:colOff>
                    <xdr:row>182</xdr:row>
                    <xdr:rowOff>200025</xdr:rowOff>
                  </from>
                  <to>
                    <xdr:col>16</xdr:col>
                    <xdr:colOff>219075</xdr:colOff>
                    <xdr:row>183</xdr:row>
                    <xdr:rowOff>190500</xdr:rowOff>
                  </to>
                </anchor>
              </controlPr>
            </control>
          </mc:Choice>
        </mc:AlternateContent>
        <mc:AlternateContent xmlns:mc="http://schemas.openxmlformats.org/markup-compatibility/2006">
          <mc:Choice Requires="x14">
            <control shapeId="1103" r:id="rId63" name="Check Box 79">
              <controlPr defaultSize="0" autoFill="0" autoLine="0" autoPict="0">
                <anchor moveWithCells="1">
                  <from>
                    <xdr:col>3</xdr:col>
                    <xdr:colOff>209550</xdr:colOff>
                    <xdr:row>184</xdr:row>
                    <xdr:rowOff>9525</xdr:rowOff>
                  </from>
                  <to>
                    <xdr:col>6</xdr:col>
                    <xdr:colOff>161925</xdr:colOff>
                    <xdr:row>185</xdr:row>
                    <xdr:rowOff>9525</xdr:rowOff>
                  </to>
                </anchor>
              </controlPr>
            </control>
          </mc:Choice>
        </mc:AlternateContent>
        <mc:AlternateContent xmlns:mc="http://schemas.openxmlformats.org/markup-compatibility/2006">
          <mc:Choice Requires="x14">
            <control shapeId="1104" r:id="rId64" name="Check Box 80">
              <controlPr defaultSize="0" autoFill="0" autoLine="0" autoPict="0">
                <anchor moveWithCells="1">
                  <from>
                    <xdr:col>7</xdr:col>
                    <xdr:colOff>219075</xdr:colOff>
                    <xdr:row>183</xdr:row>
                    <xdr:rowOff>209550</xdr:rowOff>
                  </from>
                  <to>
                    <xdr:col>11</xdr:col>
                    <xdr:colOff>219075</xdr:colOff>
                    <xdr:row>184</xdr:row>
                    <xdr:rowOff>180975</xdr:rowOff>
                  </to>
                </anchor>
              </controlPr>
            </control>
          </mc:Choice>
        </mc:AlternateContent>
        <mc:AlternateContent xmlns:mc="http://schemas.openxmlformats.org/markup-compatibility/2006">
          <mc:Choice Requires="x14">
            <control shapeId="1105" r:id="rId65" name="Check Box 81">
              <controlPr defaultSize="0" autoFill="0" autoLine="0" autoPict="0">
                <anchor moveWithCells="1">
                  <from>
                    <xdr:col>3</xdr:col>
                    <xdr:colOff>219075</xdr:colOff>
                    <xdr:row>184</xdr:row>
                    <xdr:rowOff>219075</xdr:rowOff>
                  </from>
                  <to>
                    <xdr:col>6</xdr:col>
                    <xdr:colOff>200025</xdr:colOff>
                    <xdr:row>186</xdr:row>
                    <xdr:rowOff>9525</xdr:rowOff>
                  </to>
                </anchor>
              </controlPr>
            </control>
          </mc:Choice>
        </mc:AlternateContent>
        <mc:AlternateContent xmlns:mc="http://schemas.openxmlformats.org/markup-compatibility/2006">
          <mc:Choice Requires="x14">
            <control shapeId="1108" r:id="rId66" name="Check Box 84">
              <controlPr defaultSize="0" autoFill="0" autoLine="0" autoPict="0">
                <anchor moveWithCells="1">
                  <from>
                    <xdr:col>4</xdr:col>
                    <xdr:colOff>219075</xdr:colOff>
                    <xdr:row>190</xdr:row>
                    <xdr:rowOff>28575</xdr:rowOff>
                  </from>
                  <to>
                    <xdr:col>10</xdr:col>
                    <xdr:colOff>9525</xdr:colOff>
                    <xdr:row>191</xdr:row>
                    <xdr:rowOff>9525</xdr:rowOff>
                  </to>
                </anchor>
              </controlPr>
            </control>
          </mc:Choice>
        </mc:AlternateContent>
        <mc:AlternateContent xmlns:mc="http://schemas.openxmlformats.org/markup-compatibility/2006">
          <mc:Choice Requires="x14">
            <control shapeId="1109" r:id="rId67" name="Check Box 85">
              <controlPr defaultSize="0" autoFill="0" autoLine="0" autoPict="0">
                <anchor moveWithCells="1">
                  <from>
                    <xdr:col>4</xdr:col>
                    <xdr:colOff>219075</xdr:colOff>
                    <xdr:row>191</xdr:row>
                    <xdr:rowOff>28575</xdr:rowOff>
                  </from>
                  <to>
                    <xdr:col>10</xdr:col>
                    <xdr:colOff>19050</xdr:colOff>
                    <xdr:row>192</xdr:row>
                    <xdr:rowOff>9525</xdr:rowOff>
                  </to>
                </anchor>
              </controlPr>
            </control>
          </mc:Choice>
        </mc:AlternateContent>
        <mc:AlternateContent xmlns:mc="http://schemas.openxmlformats.org/markup-compatibility/2006">
          <mc:Choice Requires="x14">
            <control shapeId="1110" r:id="rId68" name="Check Box 86">
              <controlPr defaultSize="0" autoFill="0" autoLine="0" autoPict="0">
                <anchor moveWithCells="1">
                  <from>
                    <xdr:col>4</xdr:col>
                    <xdr:colOff>219075</xdr:colOff>
                    <xdr:row>192</xdr:row>
                    <xdr:rowOff>28575</xdr:rowOff>
                  </from>
                  <to>
                    <xdr:col>10</xdr:col>
                    <xdr:colOff>228600</xdr:colOff>
                    <xdr:row>193</xdr:row>
                    <xdr:rowOff>9525</xdr:rowOff>
                  </to>
                </anchor>
              </controlPr>
            </control>
          </mc:Choice>
        </mc:AlternateContent>
        <mc:AlternateContent xmlns:mc="http://schemas.openxmlformats.org/markup-compatibility/2006">
          <mc:Choice Requires="x14">
            <control shapeId="1111" r:id="rId69" name="Check Box 87">
              <controlPr defaultSize="0" autoFill="0" autoLine="0" autoPict="0">
                <anchor moveWithCells="1">
                  <from>
                    <xdr:col>4</xdr:col>
                    <xdr:colOff>219075</xdr:colOff>
                    <xdr:row>193</xdr:row>
                    <xdr:rowOff>28575</xdr:rowOff>
                  </from>
                  <to>
                    <xdr:col>10</xdr:col>
                    <xdr:colOff>190500</xdr:colOff>
                    <xdr:row>194</xdr:row>
                    <xdr:rowOff>19050</xdr:rowOff>
                  </to>
                </anchor>
              </controlPr>
            </control>
          </mc:Choice>
        </mc:AlternateContent>
        <mc:AlternateContent xmlns:mc="http://schemas.openxmlformats.org/markup-compatibility/2006">
          <mc:Choice Requires="x14">
            <control shapeId="1113" r:id="rId70" name="Check Box 89">
              <controlPr defaultSize="0" autoFill="0" autoLine="0" autoPict="0">
                <anchor moveWithCells="1">
                  <from>
                    <xdr:col>4</xdr:col>
                    <xdr:colOff>219075</xdr:colOff>
                    <xdr:row>194</xdr:row>
                    <xdr:rowOff>19050</xdr:rowOff>
                  </from>
                  <to>
                    <xdr:col>10</xdr:col>
                    <xdr:colOff>19050</xdr:colOff>
                    <xdr:row>195</xdr:row>
                    <xdr:rowOff>0</xdr:rowOff>
                  </to>
                </anchor>
              </controlPr>
            </control>
          </mc:Choice>
        </mc:AlternateContent>
        <mc:AlternateContent xmlns:mc="http://schemas.openxmlformats.org/markup-compatibility/2006">
          <mc:Choice Requires="x14">
            <control shapeId="1114" r:id="rId71" name="Check Box 90">
              <controlPr defaultSize="0" autoFill="0" autoLine="0" autoPict="0">
                <anchor moveWithCells="1">
                  <from>
                    <xdr:col>4</xdr:col>
                    <xdr:colOff>219075</xdr:colOff>
                    <xdr:row>194</xdr:row>
                    <xdr:rowOff>200025</xdr:rowOff>
                  </from>
                  <to>
                    <xdr:col>13</xdr:col>
                    <xdr:colOff>9525</xdr:colOff>
                    <xdr:row>196</xdr:row>
                    <xdr:rowOff>19050</xdr:rowOff>
                  </to>
                </anchor>
              </controlPr>
            </control>
          </mc:Choice>
        </mc:AlternateContent>
        <mc:AlternateContent xmlns:mc="http://schemas.openxmlformats.org/markup-compatibility/2006">
          <mc:Choice Requires="x14">
            <control shapeId="1115" r:id="rId72" name="Check Box 91">
              <controlPr defaultSize="0" autoFill="0" autoLine="0" autoPict="0">
                <anchor moveWithCells="1">
                  <from>
                    <xdr:col>4</xdr:col>
                    <xdr:colOff>219075</xdr:colOff>
                    <xdr:row>196</xdr:row>
                    <xdr:rowOff>9525</xdr:rowOff>
                  </from>
                  <to>
                    <xdr:col>7</xdr:col>
                    <xdr:colOff>152400</xdr:colOff>
                    <xdr:row>197</xdr:row>
                    <xdr:rowOff>9525</xdr:rowOff>
                  </to>
                </anchor>
              </controlPr>
            </control>
          </mc:Choice>
        </mc:AlternateContent>
        <mc:AlternateContent xmlns:mc="http://schemas.openxmlformats.org/markup-compatibility/2006">
          <mc:Choice Requires="x14">
            <control shapeId="1116" r:id="rId73" name="Check Box 92">
              <controlPr defaultSize="0" autoFill="0" autoLine="0" autoPict="0">
                <anchor moveWithCells="1">
                  <from>
                    <xdr:col>3</xdr:col>
                    <xdr:colOff>228600</xdr:colOff>
                    <xdr:row>210</xdr:row>
                    <xdr:rowOff>57150</xdr:rowOff>
                  </from>
                  <to>
                    <xdr:col>7</xdr:col>
                    <xdr:colOff>238125</xdr:colOff>
                    <xdr:row>211</xdr:row>
                    <xdr:rowOff>19050</xdr:rowOff>
                  </to>
                </anchor>
              </controlPr>
            </control>
          </mc:Choice>
        </mc:AlternateContent>
        <mc:AlternateContent xmlns:mc="http://schemas.openxmlformats.org/markup-compatibility/2006">
          <mc:Choice Requires="x14">
            <control shapeId="1117" r:id="rId74" name="Check Box 93">
              <controlPr defaultSize="0" autoFill="0" autoLine="0" autoPict="0">
                <anchor moveWithCells="1">
                  <from>
                    <xdr:col>13</xdr:col>
                    <xdr:colOff>209550</xdr:colOff>
                    <xdr:row>210</xdr:row>
                    <xdr:rowOff>9525</xdr:rowOff>
                  </from>
                  <to>
                    <xdr:col>18</xdr:col>
                    <xdr:colOff>238125</xdr:colOff>
                    <xdr:row>211</xdr:row>
                    <xdr:rowOff>9525</xdr:rowOff>
                  </to>
                </anchor>
              </controlPr>
            </control>
          </mc:Choice>
        </mc:AlternateContent>
        <mc:AlternateContent xmlns:mc="http://schemas.openxmlformats.org/markup-compatibility/2006">
          <mc:Choice Requires="x14">
            <control shapeId="1118" r:id="rId75" name="Check Box 94">
              <controlPr defaultSize="0" autoFill="0" autoLine="0" autoPict="0">
                <anchor moveWithCells="1">
                  <from>
                    <xdr:col>9</xdr:col>
                    <xdr:colOff>47625</xdr:colOff>
                    <xdr:row>210</xdr:row>
                    <xdr:rowOff>38100</xdr:rowOff>
                  </from>
                  <to>
                    <xdr:col>12</xdr:col>
                    <xdr:colOff>19050</xdr:colOff>
                    <xdr:row>211</xdr:row>
                    <xdr:rowOff>9525</xdr:rowOff>
                  </to>
                </anchor>
              </controlPr>
            </control>
          </mc:Choice>
        </mc:AlternateContent>
        <mc:AlternateContent xmlns:mc="http://schemas.openxmlformats.org/markup-compatibility/2006">
          <mc:Choice Requires="x14">
            <control shapeId="1119" r:id="rId76" name="Check Box 95">
              <controlPr defaultSize="0" autoFill="0" autoLine="0" autoPict="0">
                <anchor moveWithCells="1">
                  <from>
                    <xdr:col>3</xdr:col>
                    <xdr:colOff>228600</xdr:colOff>
                    <xdr:row>211</xdr:row>
                    <xdr:rowOff>47625</xdr:rowOff>
                  </from>
                  <to>
                    <xdr:col>6</xdr:col>
                    <xdr:colOff>104775</xdr:colOff>
                    <xdr:row>212</xdr:row>
                    <xdr:rowOff>28575</xdr:rowOff>
                  </to>
                </anchor>
              </controlPr>
            </control>
          </mc:Choice>
        </mc:AlternateContent>
        <mc:AlternateContent xmlns:mc="http://schemas.openxmlformats.org/markup-compatibility/2006">
          <mc:Choice Requires="x14">
            <control shapeId="1120" r:id="rId77" name="Check Box 96">
              <controlPr defaultSize="0" autoFill="0" autoLine="0" autoPict="0">
                <anchor moveWithCells="1">
                  <from>
                    <xdr:col>9</xdr:col>
                    <xdr:colOff>47625</xdr:colOff>
                    <xdr:row>211</xdr:row>
                    <xdr:rowOff>47625</xdr:rowOff>
                  </from>
                  <to>
                    <xdr:col>13</xdr:col>
                    <xdr:colOff>57150</xdr:colOff>
                    <xdr:row>212</xdr:row>
                    <xdr:rowOff>28575</xdr:rowOff>
                  </to>
                </anchor>
              </controlPr>
            </control>
          </mc:Choice>
        </mc:AlternateContent>
        <mc:AlternateContent xmlns:mc="http://schemas.openxmlformats.org/markup-compatibility/2006">
          <mc:Choice Requires="x14">
            <control shapeId="1121" r:id="rId78" name="Check Box 97">
              <controlPr defaultSize="0" autoFill="0" autoLine="0" autoPict="0">
                <anchor moveWithCells="1">
                  <from>
                    <xdr:col>3</xdr:col>
                    <xdr:colOff>228600</xdr:colOff>
                    <xdr:row>212</xdr:row>
                    <xdr:rowOff>19050</xdr:rowOff>
                  </from>
                  <to>
                    <xdr:col>7</xdr:col>
                    <xdr:colOff>38100</xdr:colOff>
                    <xdr:row>213</xdr:row>
                    <xdr:rowOff>38100</xdr:rowOff>
                  </to>
                </anchor>
              </controlPr>
            </control>
          </mc:Choice>
        </mc:AlternateContent>
        <mc:AlternateContent xmlns:mc="http://schemas.openxmlformats.org/markup-compatibility/2006">
          <mc:Choice Requires="x14">
            <control shapeId="1122" r:id="rId79" name="Check Box 98">
              <controlPr defaultSize="0" autoFill="0" autoLine="0" autoPict="0">
                <anchor moveWithCells="1">
                  <from>
                    <xdr:col>4</xdr:col>
                    <xdr:colOff>9525</xdr:colOff>
                    <xdr:row>216</xdr:row>
                    <xdr:rowOff>9525</xdr:rowOff>
                  </from>
                  <to>
                    <xdr:col>9</xdr:col>
                    <xdr:colOff>38100</xdr:colOff>
                    <xdr:row>216</xdr:row>
                    <xdr:rowOff>200025</xdr:rowOff>
                  </to>
                </anchor>
              </controlPr>
            </control>
          </mc:Choice>
        </mc:AlternateContent>
        <mc:AlternateContent xmlns:mc="http://schemas.openxmlformats.org/markup-compatibility/2006">
          <mc:Choice Requires="x14">
            <control shapeId="1123" r:id="rId80" name="Check Box 99">
              <controlPr defaultSize="0" autoFill="0" autoLine="0" autoPict="0">
                <anchor moveWithCells="1">
                  <from>
                    <xdr:col>4</xdr:col>
                    <xdr:colOff>9525</xdr:colOff>
                    <xdr:row>216</xdr:row>
                    <xdr:rowOff>209550</xdr:rowOff>
                  </from>
                  <to>
                    <xdr:col>10</xdr:col>
                    <xdr:colOff>19050</xdr:colOff>
                    <xdr:row>217</xdr:row>
                    <xdr:rowOff>200025</xdr:rowOff>
                  </to>
                </anchor>
              </controlPr>
            </control>
          </mc:Choice>
        </mc:AlternateContent>
        <mc:AlternateContent xmlns:mc="http://schemas.openxmlformats.org/markup-compatibility/2006">
          <mc:Choice Requires="x14">
            <control shapeId="1124" r:id="rId81" name="Check Box 100">
              <controlPr defaultSize="0" autoFill="0" autoLine="0" autoPict="0">
                <anchor moveWithCells="1">
                  <from>
                    <xdr:col>11</xdr:col>
                    <xdr:colOff>161925</xdr:colOff>
                    <xdr:row>216</xdr:row>
                    <xdr:rowOff>209550</xdr:rowOff>
                  </from>
                  <to>
                    <xdr:col>17</xdr:col>
                    <xdr:colOff>123825</xdr:colOff>
                    <xdr:row>217</xdr:row>
                    <xdr:rowOff>200025</xdr:rowOff>
                  </to>
                </anchor>
              </controlPr>
            </control>
          </mc:Choice>
        </mc:AlternateContent>
        <mc:AlternateContent xmlns:mc="http://schemas.openxmlformats.org/markup-compatibility/2006">
          <mc:Choice Requires="x14">
            <control shapeId="1125" r:id="rId82" name="Check Box 101">
              <controlPr defaultSize="0" autoFill="0" autoLine="0" autoPict="0">
                <anchor moveWithCells="1">
                  <from>
                    <xdr:col>4</xdr:col>
                    <xdr:colOff>9525</xdr:colOff>
                    <xdr:row>218</xdr:row>
                    <xdr:rowOff>9525</xdr:rowOff>
                  </from>
                  <to>
                    <xdr:col>11</xdr:col>
                    <xdr:colOff>47625</xdr:colOff>
                    <xdr:row>219</xdr:row>
                    <xdr:rowOff>9525</xdr:rowOff>
                  </to>
                </anchor>
              </controlPr>
            </control>
          </mc:Choice>
        </mc:AlternateContent>
        <mc:AlternateContent xmlns:mc="http://schemas.openxmlformats.org/markup-compatibility/2006">
          <mc:Choice Requires="x14">
            <control shapeId="1126" r:id="rId83" name="Check Box 102">
              <controlPr defaultSize="0" autoFill="0" autoLine="0" autoPict="0">
                <anchor moveWithCells="1">
                  <from>
                    <xdr:col>4</xdr:col>
                    <xdr:colOff>9525</xdr:colOff>
                    <xdr:row>219</xdr:row>
                    <xdr:rowOff>19050</xdr:rowOff>
                  </from>
                  <to>
                    <xdr:col>7</xdr:col>
                    <xdr:colOff>57150</xdr:colOff>
                    <xdr:row>220</xdr:row>
                    <xdr:rowOff>19050</xdr:rowOff>
                  </to>
                </anchor>
              </controlPr>
            </control>
          </mc:Choice>
        </mc:AlternateContent>
        <mc:AlternateContent xmlns:mc="http://schemas.openxmlformats.org/markup-compatibility/2006">
          <mc:Choice Requires="x14">
            <control shapeId="1127" r:id="rId84" name="Check Box 103">
              <controlPr defaultSize="0" autoFill="0" autoLine="0" autoPict="0">
                <anchor moveWithCells="1">
                  <from>
                    <xdr:col>11</xdr:col>
                    <xdr:colOff>161925</xdr:colOff>
                    <xdr:row>216</xdr:row>
                    <xdr:rowOff>19050</xdr:rowOff>
                  </from>
                  <to>
                    <xdr:col>16</xdr:col>
                    <xdr:colOff>200025</xdr:colOff>
                    <xdr:row>217</xdr:row>
                    <xdr:rowOff>9525</xdr:rowOff>
                  </to>
                </anchor>
              </controlPr>
            </control>
          </mc:Choice>
        </mc:AlternateContent>
        <mc:AlternateContent xmlns:mc="http://schemas.openxmlformats.org/markup-compatibility/2006">
          <mc:Choice Requires="x14">
            <control shapeId="1128" r:id="rId85" name="Check Box 104">
              <controlPr defaultSize="0" autoFill="0" autoLine="0" autoPict="0">
                <anchor moveWithCells="1">
                  <from>
                    <xdr:col>4</xdr:col>
                    <xdr:colOff>0</xdr:colOff>
                    <xdr:row>223</xdr:row>
                    <xdr:rowOff>9525</xdr:rowOff>
                  </from>
                  <to>
                    <xdr:col>9</xdr:col>
                    <xdr:colOff>38100</xdr:colOff>
                    <xdr:row>223</xdr:row>
                    <xdr:rowOff>209550</xdr:rowOff>
                  </to>
                </anchor>
              </controlPr>
            </control>
          </mc:Choice>
        </mc:AlternateContent>
        <mc:AlternateContent xmlns:mc="http://schemas.openxmlformats.org/markup-compatibility/2006">
          <mc:Choice Requires="x14">
            <control shapeId="1129" r:id="rId86" name="Check Box 105">
              <controlPr defaultSize="0" autoFill="0" autoLine="0" autoPict="0">
                <anchor moveWithCells="1">
                  <from>
                    <xdr:col>4</xdr:col>
                    <xdr:colOff>0</xdr:colOff>
                    <xdr:row>224</xdr:row>
                    <xdr:rowOff>0</xdr:rowOff>
                  </from>
                  <to>
                    <xdr:col>10</xdr:col>
                    <xdr:colOff>9525</xdr:colOff>
                    <xdr:row>224</xdr:row>
                    <xdr:rowOff>200025</xdr:rowOff>
                  </to>
                </anchor>
              </controlPr>
            </control>
          </mc:Choice>
        </mc:AlternateContent>
        <mc:AlternateContent xmlns:mc="http://schemas.openxmlformats.org/markup-compatibility/2006">
          <mc:Choice Requires="x14">
            <control shapeId="1130" r:id="rId87" name="Check Box 106">
              <controlPr defaultSize="0" autoFill="0" autoLine="0" autoPict="0">
                <anchor moveWithCells="1">
                  <from>
                    <xdr:col>11</xdr:col>
                    <xdr:colOff>200025</xdr:colOff>
                    <xdr:row>223</xdr:row>
                    <xdr:rowOff>200025</xdr:rowOff>
                  </from>
                  <to>
                    <xdr:col>17</xdr:col>
                    <xdr:colOff>161925</xdr:colOff>
                    <xdr:row>224</xdr:row>
                    <xdr:rowOff>200025</xdr:rowOff>
                  </to>
                </anchor>
              </controlPr>
            </control>
          </mc:Choice>
        </mc:AlternateContent>
        <mc:AlternateContent xmlns:mc="http://schemas.openxmlformats.org/markup-compatibility/2006">
          <mc:Choice Requires="x14">
            <control shapeId="1131" r:id="rId88" name="Check Box 107">
              <controlPr defaultSize="0" autoFill="0" autoLine="0" autoPict="0">
                <anchor moveWithCells="1">
                  <from>
                    <xdr:col>4</xdr:col>
                    <xdr:colOff>9525</xdr:colOff>
                    <xdr:row>224</xdr:row>
                    <xdr:rowOff>200025</xdr:rowOff>
                  </from>
                  <to>
                    <xdr:col>11</xdr:col>
                    <xdr:colOff>38100</xdr:colOff>
                    <xdr:row>225</xdr:row>
                    <xdr:rowOff>200025</xdr:rowOff>
                  </to>
                </anchor>
              </controlPr>
            </control>
          </mc:Choice>
        </mc:AlternateContent>
        <mc:AlternateContent xmlns:mc="http://schemas.openxmlformats.org/markup-compatibility/2006">
          <mc:Choice Requires="x14">
            <control shapeId="1132" r:id="rId89" name="Check Box 108">
              <controlPr defaultSize="0" autoFill="0" autoLine="0" autoPict="0">
                <anchor moveWithCells="1">
                  <from>
                    <xdr:col>3</xdr:col>
                    <xdr:colOff>238125</xdr:colOff>
                    <xdr:row>226</xdr:row>
                    <xdr:rowOff>9525</xdr:rowOff>
                  </from>
                  <to>
                    <xdr:col>6</xdr:col>
                    <xdr:colOff>142875</xdr:colOff>
                    <xdr:row>226</xdr:row>
                    <xdr:rowOff>200025</xdr:rowOff>
                  </to>
                </anchor>
              </controlPr>
            </control>
          </mc:Choice>
        </mc:AlternateContent>
        <mc:AlternateContent xmlns:mc="http://schemas.openxmlformats.org/markup-compatibility/2006">
          <mc:Choice Requires="x14">
            <control shapeId="1133" r:id="rId90" name="Check Box 109">
              <controlPr defaultSize="0" autoFill="0" autoLine="0" autoPict="0">
                <anchor moveWithCells="1">
                  <from>
                    <xdr:col>11</xdr:col>
                    <xdr:colOff>200025</xdr:colOff>
                    <xdr:row>222</xdr:row>
                    <xdr:rowOff>209550</xdr:rowOff>
                  </from>
                  <to>
                    <xdr:col>17</xdr:col>
                    <xdr:colOff>0</xdr:colOff>
                    <xdr:row>223</xdr:row>
                    <xdr:rowOff>200025</xdr:rowOff>
                  </to>
                </anchor>
              </controlPr>
            </control>
          </mc:Choice>
        </mc:AlternateContent>
        <mc:AlternateContent xmlns:mc="http://schemas.openxmlformats.org/markup-compatibility/2006">
          <mc:Choice Requires="x14">
            <control shapeId="1134" r:id="rId91" name="Check Box 110">
              <controlPr defaultSize="0" autoFill="0" autoLine="0" autoPict="0">
                <anchor moveWithCells="1">
                  <from>
                    <xdr:col>11</xdr:col>
                    <xdr:colOff>200025</xdr:colOff>
                    <xdr:row>224</xdr:row>
                    <xdr:rowOff>190500</xdr:rowOff>
                  </from>
                  <to>
                    <xdr:col>19</xdr:col>
                    <xdr:colOff>0</xdr:colOff>
                    <xdr:row>225</xdr:row>
                    <xdr:rowOff>200025</xdr:rowOff>
                  </to>
                </anchor>
              </controlPr>
            </control>
          </mc:Choice>
        </mc:AlternateContent>
        <mc:AlternateContent xmlns:mc="http://schemas.openxmlformats.org/markup-compatibility/2006">
          <mc:Choice Requires="x14">
            <control shapeId="1145" r:id="rId92" name="Option Button 121">
              <controlPr defaultSize="0" autoFill="0" autoLine="0" autoPict="0">
                <anchor moveWithCells="1">
                  <from>
                    <xdr:col>3</xdr:col>
                    <xdr:colOff>209550</xdr:colOff>
                    <xdr:row>92</xdr:row>
                    <xdr:rowOff>19050</xdr:rowOff>
                  </from>
                  <to>
                    <xdr:col>9</xdr:col>
                    <xdr:colOff>19050</xdr:colOff>
                    <xdr:row>93</xdr:row>
                    <xdr:rowOff>0</xdr:rowOff>
                  </to>
                </anchor>
              </controlPr>
            </control>
          </mc:Choice>
        </mc:AlternateContent>
        <mc:AlternateContent xmlns:mc="http://schemas.openxmlformats.org/markup-compatibility/2006">
          <mc:Choice Requires="x14">
            <control shapeId="1146" r:id="rId93" name="Option Button 122">
              <controlPr defaultSize="0" autoFill="0" autoLine="0" autoPict="0">
                <anchor moveWithCells="1">
                  <from>
                    <xdr:col>3</xdr:col>
                    <xdr:colOff>209550</xdr:colOff>
                    <xdr:row>93</xdr:row>
                    <xdr:rowOff>19050</xdr:rowOff>
                  </from>
                  <to>
                    <xdr:col>9</xdr:col>
                    <xdr:colOff>19050</xdr:colOff>
                    <xdr:row>94</xdr:row>
                    <xdr:rowOff>0</xdr:rowOff>
                  </to>
                </anchor>
              </controlPr>
            </control>
          </mc:Choice>
        </mc:AlternateContent>
        <mc:AlternateContent xmlns:mc="http://schemas.openxmlformats.org/markup-compatibility/2006">
          <mc:Choice Requires="x14">
            <control shapeId="1147" r:id="rId94" name="Option Button 123">
              <controlPr defaultSize="0" autoFill="0" autoLine="0" autoPict="0">
                <anchor moveWithCells="1">
                  <from>
                    <xdr:col>3</xdr:col>
                    <xdr:colOff>209550</xdr:colOff>
                    <xdr:row>94</xdr:row>
                    <xdr:rowOff>19050</xdr:rowOff>
                  </from>
                  <to>
                    <xdr:col>9</xdr:col>
                    <xdr:colOff>19050</xdr:colOff>
                    <xdr:row>95</xdr:row>
                    <xdr:rowOff>0</xdr:rowOff>
                  </to>
                </anchor>
              </controlPr>
            </control>
          </mc:Choice>
        </mc:AlternateContent>
        <mc:AlternateContent xmlns:mc="http://schemas.openxmlformats.org/markup-compatibility/2006">
          <mc:Choice Requires="x14">
            <control shapeId="1148" r:id="rId95" name="Option Button 124">
              <controlPr defaultSize="0" autoFill="0" autoLine="0" autoPict="0">
                <anchor moveWithCells="1">
                  <from>
                    <xdr:col>3</xdr:col>
                    <xdr:colOff>209550</xdr:colOff>
                    <xdr:row>95</xdr:row>
                    <xdr:rowOff>9525</xdr:rowOff>
                  </from>
                  <to>
                    <xdr:col>9</xdr:col>
                    <xdr:colOff>19050</xdr:colOff>
                    <xdr:row>96</xdr:row>
                    <xdr:rowOff>0</xdr:rowOff>
                  </to>
                </anchor>
              </controlPr>
            </control>
          </mc:Choice>
        </mc:AlternateContent>
        <mc:AlternateContent xmlns:mc="http://schemas.openxmlformats.org/markup-compatibility/2006">
          <mc:Choice Requires="x14">
            <control shapeId="1149" r:id="rId96" name="Option Button 125">
              <controlPr defaultSize="0" autoFill="0" autoLine="0" autoPict="0">
                <anchor moveWithCells="1">
                  <from>
                    <xdr:col>4</xdr:col>
                    <xdr:colOff>9525</xdr:colOff>
                    <xdr:row>149</xdr:row>
                    <xdr:rowOff>57150</xdr:rowOff>
                  </from>
                  <to>
                    <xdr:col>7</xdr:col>
                    <xdr:colOff>76200</xdr:colOff>
                    <xdr:row>151</xdr:row>
                    <xdr:rowOff>9525</xdr:rowOff>
                  </to>
                </anchor>
              </controlPr>
            </control>
          </mc:Choice>
        </mc:AlternateContent>
        <mc:AlternateContent xmlns:mc="http://schemas.openxmlformats.org/markup-compatibility/2006">
          <mc:Choice Requires="x14">
            <control shapeId="1150" r:id="rId97" name="Option Button 126">
              <controlPr defaultSize="0" autoFill="0" autoLine="0" autoPict="0">
                <anchor moveWithCells="1">
                  <from>
                    <xdr:col>10</xdr:col>
                    <xdr:colOff>180975</xdr:colOff>
                    <xdr:row>149</xdr:row>
                    <xdr:rowOff>76200</xdr:rowOff>
                  </from>
                  <to>
                    <xdr:col>21</xdr:col>
                    <xdr:colOff>142875</xdr:colOff>
                    <xdr:row>151</xdr:row>
                    <xdr:rowOff>9525</xdr:rowOff>
                  </to>
                </anchor>
              </controlPr>
            </control>
          </mc:Choice>
        </mc:AlternateContent>
        <mc:AlternateContent xmlns:mc="http://schemas.openxmlformats.org/markup-compatibility/2006">
          <mc:Choice Requires="x14">
            <control shapeId="1154" r:id="rId98" name="Check Box 130">
              <controlPr defaultSize="0" autoFill="0" autoLine="0" autoPict="0">
                <anchor moveWithCells="1">
                  <from>
                    <xdr:col>12</xdr:col>
                    <xdr:colOff>209550</xdr:colOff>
                    <xdr:row>37</xdr:row>
                    <xdr:rowOff>209550</xdr:rowOff>
                  </from>
                  <to>
                    <xdr:col>16</xdr:col>
                    <xdr:colOff>57150</xdr:colOff>
                    <xdr:row>39</xdr:row>
                    <xdr:rowOff>38100</xdr:rowOff>
                  </to>
                </anchor>
              </controlPr>
            </control>
          </mc:Choice>
        </mc:AlternateContent>
        <mc:AlternateContent xmlns:mc="http://schemas.openxmlformats.org/markup-compatibility/2006">
          <mc:Choice Requires="x14">
            <control shapeId="1155" r:id="rId99" name="Check Box 131">
              <controlPr defaultSize="0" autoFill="0" autoLine="0" autoPict="0">
                <anchor moveWithCells="1">
                  <from>
                    <xdr:col>3</xdr:col>
                    <xdr:colOff>180975</xdr:colOff>
                    <xdr:row>59</xdr:row>
                    <xdr:rowOff>209550</xdr:rowOff>
                  </from>
                  <to>
                    <xdr:col>8</xdr:col>
                    <xdr:colOff>28575</xdr:colOff>
                    <xdr:row>61</xdr:row>
                    <xdr:rowOff>9525</xdr:rowOff>
                  </to>
                </anchor>
              </controlPr>
            </control>
          </mc:Choice>
        </mc:AlternateContent>
        <mc:AlternateContent xmlns:mc="http://schemas.openxmlformats.org/markup-compatibility/2006">
          <mc:Choice Requires="x14">
            <control shapeId="1156" r:id="rId100" name="Check Box 132">
              <controlPr defaultSize="0" autoFill="0" autoLine="0" autoPict="0">
                <anchor moveWithCells="1">
                  <from>
                    <xdr:col>8</xdr:col>
                    <xdr:colOff>38100</xdr:colOff>
                    <xdr:row>59</xdr:row>
                    <xdr:rowOff>200025</xdr:rowOff>
                  </from>
                  <to>
                    <xdr:col>13</xdr:col>
                    <xdr:colOff>219075</xdr:colOff>
                    <xdr:row>61</xdr:row>
                    <xdr:rowOff>28575</xdr:rowOff>
                  </to>
                </anchor>
              </controlPr>
            </control>
          </mc:Choice>
        </mc:AlternateContent>
        <mc:AlternateContent xmlns:mc="http://schemas.openxmlformats.org/markup-compatibility/2006">
          <mc:Choice Requires="x14">
            <control shapeId="1157" r:id="rId101" name="Check Box 133">
              <controlPr defaultSize="0" autoFill="0" autoLine="0" autoPict="0">
                <anchor moveWithCells="1">
                  <from>
                    <xdr:col>3</xdr:col>
                    <xdr:colOff>190500</xdr:colOff>
                    <xdr:row>60</xdr:row>
                    <xdr:rowOff>180975</xdr:rowOff>
                  </from>
                  <to>
                    <xdr:col>8</xdr:col>
                    <xdr:colOff>28575</xdr:colOff>
                    <xdr:row>61</xdr:row>
                    <xdr:rowOff>200025</xdr:rowOff>
                  </to>
                </anchor>
              </controlPr>
            </control>
          </mc:Choice>
        </mc:AlternateContent>
        <mc:AlternateContent xmlns:mc="http://schemas.openxmlformats.org/markup-compatibility/2006">
          <mc:Choice Requires="x14">
            <control shapeId="1158" r:id="rId102" name="Check Box 134">
              <controlPr defaultSize="0" autoFill="0" autoLine="0" autoPict="0">
                <anchor moveWithCells="1">
                  <from>
                    <xdr:col>8</xdr:col>
                    <xdr:colOff>28575</xdr:colOff>
                    <xdr:row>60</xdr:row>
                    <xdr:rowOff>161925</xdr:rowOff>
                  </from>
                  <to>
                    <xdr:col>14</xdr:col>
                    <xdr:colOff>114300</xdr:colOff>
                    <xdr:row>62</xdr:row>
                    <xdr:rowOff>9525</xdr:rowOff>
                  </to>
                </anchor>
              </controlPr>
            </control>
          </mc:Choice>
        </mc:AlternateContent>
        <mc:AlternateContent xmlns:mc="http://schemas.openxmlformats.org/markup-compatibility/2006">
          <mc:Choice Requires="x14">
            <control shapeId="1159" r:id="rId103" name="Check Box 135">
              <controlPr defaultSize="0" autoFill="0" autoLine="0" autoPict="0">
                <anchor moveWithCells="1">
                  <from>
                    <xdr:col>3</xdr:col>
                    <xdr:colOff>200025</xdr:colOff>
                    <xdr:row>83</xdr:row>
                    <xdr:rowOff>200025</xdr:rowOff>
                  </from>
                  <to>
                    <xdr:col>10</xdr:col>
                    <xdr:colOff>85725</xdr:colOff>
                    <xdr:row>84</xdr:row>
                    <xdr:rowOff>200025</xdr:rowOff>
                  </to>
                </anchor>
              </controlPr>
            </control>
          </mc:Choice>
        </mc:AlternateContent>
        <mc:AlternateContent xmlns:mc="http://schemas.openxmlformats.org/markup-compatibility/2006">
          <mc:Choice Requires="x14">
            <control shapeId="1160" r:id="rId104" name="Check Box 136">
              <controlPr defaultSize="0" autoFill="0" autoLine="0" autoPict="0">
                <anchor moveWithCells="1">
                  <from>
                    <xdr:col>10</xdr:col>
                    <xdr:colOff>142875</xdr:colOff>
                    <xdr:row>83</xdr:row>
                    <xdr:rowOff>200025</xdr:rowOff>
                  </from>
                  <to>
                    <xdr:col>15</xdr:col>
                    <xdr:colOff>66675</xdr:colOff>
                    <xdr:row>85</xdr:row>
                    <xdr:rowOff>0</xdr:rowOff>
                  </to>
                </anchor>
              </controlPr>
            </control>
          </mc:Choice>
        </mc:AlternateContent>
        <mc:AlternateContent xmlns:mc="http://schemas.openxmlformats.org/markup-compatibility/2006">
          <mc:Choice Requires="x14">
            <control shapeId="1161" r:id="rId105" name="Check Box 137">
              <controlPr defaultSize="0" autoFill="0" autoLine="0" autoPict="0">
                <anchor moveWithCells="1">
                  <from>
                    <xdr:col>3</xdr:col>
                    <xdr:colOff>200025</xdr:colOff>
                    <xdr:row>85</xdr:row>
                    <xdr:rowOff>9525</xdr:rowOff>
                  </from>
                  <to>
                    <xdr:col>10</xdr:col>
                    <xdr:colOff>114300</xdr:colOff>
                    <xdr:row>85</xdr:row>
                    <xdr:rowOff>152400</xdr:rowOff>
                  </to>
                </anchor>
              </controlPr>
            </control>
          </mc:Choice>
        </mc:AlternateContent>
        <mc:AlternateContent xmlns:mc="http://schemas.openxmlformats.org/markup-compatibility/2006">
          <mc:Choice Requires="x14">
            <control shapeId="1162" r:id="rId106" name="Check Box 138">
              <controlPr defaultSize="0" autoFill="0" autoLine="0" autoPict="0">
                <anchor moveWithCells="1">
                  <from>
                    <xdr:col>10</xdr:col>
                    <xdr:colOff>142875</xdr:colOff>
                    <xdr:row>84</xdr:row>
                    <xdr:rowOff>180975</xdr:rowOff>
                  </from>
                  <to>
                    <xdr:col>17</xdr:col>
                    <xdr:colOff>180975</xdr:colOff>
                    <xdr:row>86</xdr:row>
                    <xdr:rowOff>0</xdr:rowOff>
                  </to>
                </anchor>
              </controlPr>
            </control>
          </mc:Choice>
        </mc:AlternateContent>
        <mc:AlternateContent xmlns:mc="http://schemas.openxmlformats.org/markup-compatibility/2006">
          <mc:Choice Requires="x14">
            <control shapeId="1163" r:id="rId107" name="Check Box 139">
              <controlPr defaultSize="0" autoFill="0" autoLine="0" autoPict="0">
                <anchor moveWithCells="1">
                  <from>
                    <xdr:col>3</xdr:col>
                    <xdr:colOff>200025</xdr:colOff>
                    <xdr:row>85</xdr:row>
                    <xdr:rowOff>209550</xdr:rowOff>
                  </from>
                  <to>
                    <xdr:col>6</xdr:col>
                    <xdr:colOff>180975</xdr:colOff>
                    <xdr:row>87</xdr:row>
                    <xdr:rowOff>9525</xdr:rowOff>
                  </to>
                </anchor>
              </controlPr>
            </control>
          </mc:Choice>
        </mc:AlternateContent>
        <mc:AlternateContent xmlns:mc="http://schemas.openxmlformats.org/markup-compatibility/2006">
          <mc:Choice Requires="x14">
            <control shapeId="1164" r:id="rId108" name="Check Box 140">
              <controlPr defaultSize="0" autoFill="0" autoLine="0" autoPict="0">
                <anchor moveWithCells="1">
                  <from>
                    <xdr:col>3</xdr:col>
                    <xdr:colOff>200025</xdr:colOff>
                    <xdr:row>86</xdr:row>
                    <xdr:rowOff>200025</xdr:rowOff>
                  </from>
                  <to>
                    <xdr:col>6</xdr:col>
                    <xdr:colOff>104775</xdr:colOff>
                    <xdr:row>87</xdr:row>
                    <xdr:rowOff>190500</xdr:rowOff>
                  </to>
                </anchor>
              </controlPr>
            </control>
          </mc:Choice>
        </mc:AlternateContent>
        <mc:AlternateContent xmlns:mc="http://schemas.openxmlformats.org/markup-compatibility/2006">
          <mc:Choice Requires="x14">
            <control shapeId="1165" r:id="rId109" name="Check Box 141">
              <controlPr defaultSize="0" autoFill="0" autoLine="0" autoPict="0">
                <anchor moveWithCells="1">
                  <from>
                    <xdr:col>3</xdr:col>
                    <xdr:colOff>200025</xdr:colOff>
                    <xdr:row>87</xdr:row>
                    <xdr:rowOff>180975</xdr:rowOff>
                  </from>
                  <to>
                    <xdr:col>6</xdr:col>
                    <xdr:colOff>104775</xdr:colOff>
                    <xdr:row>88</xdr:row>
                    <xdr:rowOff>161925</xdr:rowOff>
                  </to>
                </anchor>
              </controlPr>
            </control>
          </mc:Choice>
        </mc:AlternateContent>
        <mc:AlternateContent xmlns:mc="http://schemas.openxmlformats.org/markup-compatibility/2006">
          <mc:Choice Requires="x14">
            <control shapeId="1166" r:id="rId110" name="Check Box 142">
              <controlPr defaultSize="0" autoFill="0" autoLine="0" autoPict="0">
                <anchor moveWithCells="1">
                  <from>
                    <xdr:col>3</xdr:col>
                    <xdr:colOff>180975</xdr:colOff>
                    <xdr:row>63</xdr:row>
                    <xdr:rowOff>171450</xdr:rowOff>
                  </from>
                  <to>
                    <xdr:col>6</xdr:col>
                    <xdr:colOff>180975</xdr:colOff>
                    <xdr:row>64</xdr:row>
                    <xdr:rowOff>180975</xdr:rowOff>
                  </to>
                </anchor>
              </controlPr>
            </control>
          </mc:Choice>
        </mc:AlternateContent>
        <mc:AlternateContent xmlns:mc="http://schemas.openxmlformats.org/markup-compatibility/2006">
          <mc:Choice Requires="x14">
            <control shapeId="1168" r:id="rId111" name="Check Box 144">
              <controlPr defaultSize="0" autoFill="0" autoLine="0" autoPict="0">
                <anchor moveWithCells="1">
                  <from>
                    <xdr:col>7</xdr:col>
                    <xdr:colOff>38100</xdr:colOff>
                    <xdr:row>63</xdr:row>
                    <xdr:rowOff>161925</xdr:rowOff>
                  </from>
                  <to>
                    <xdr:col>10</xdr:col>
                    <xdr:colOff>38100</xdr:colOff>
                    <xdr:row>64</xdr:row>
                    <xdr:rowOff>180975</xdr:rowOff>
                  </to>
                </anchor>
              </controlPr>
            </control>
          </mc:Choice>
        </mc:AlternateContent>
        <mc:AlternateContent xmlns:mc="http://schemas.openxmlformats.org/markup-compatibility/2006">
          <mc:Choice Requires="x14">
            <control shapeId="1169" r:id="rId112" name="Check Box 145">
              <controlPr defaultSize="0" autoFill="0" autoLine="0" autoPict="0">
                <anchor moveWithCells="1">
                  <from>
                    <xdr:col>11</xdr:col>
                    <xdr:colOff>9525</xdr:colOff>
                    <xdr:row>63</xdr:row>
                    <xdr:rowOff>161925</xdr:rowOff>
                  </from>
                  <to>
                    <xdr:col>14</xdr:col>
                    <xdr:colOff>9525</xdr:colOff>
                    <xdr:row>64</xdr:row>
                    <xdr:rowOff>180975</xdr:rowOff>
                  </to>
                </anchor>
              </controlPr>
            </control>
          </mc:Choice>
        </mc:AlternateContent>
        <mc:AlternateContent xmlns:mc="http://schemas.openxmlformats.org/markup-compatibility/2006">
          <mc:Choice Requires="x14">
            <control shapeId="1170" r:id="rId113" name="Check Box 146">
              <controlPr defaultSize="0" autoFill="0" autoLine="0" autoPict="0">
                <anchor moveWithCells="1">
                  <from>
                    <xdr:col>3</xdr:col>
                    <xdr:colOff>171450</xdr:colOff>
                    <xdr:row>64</xdr:row>
                    <xdr:rowOff>133350</xdr:rowOff>
                  </from>
                  <to>
                    <xdr:col>6</xdr:col>
                    <xdr:colOff>171450</xdr:colOff>
                    <xdr:row>65</xdr:row>
                    <xdr:rowOff>142875</xdr:rowOff>
                  </to>
                </anchor>
              </controlPr>
            </control>
          </mc:Choice>
        </mc:AlternateContent>
        <mc:AlternateContent xmlns:mc="http://schemas.openxmlformats.org/markup-compatibility/2006">
          <mc:Choice Requires="x14">
            <control shapeId="1171" r:id="rId114" name="Check Box 147">
              <controlPr defaultSize="0" autoFill="0" autoLine="0" autoPict="0">
                <anchor moveWithCells="1">
                  <from>
                    <xdr:col>7</xdr:col>
                    <xdr:colOff>38100</xdr:colOff>
                    <xdr:row>64</xdr:row>
                    <xdr:rowOff>142875</xdr:rowOff>
                  </from>
                  <to>
                    <xdr:col>10</xdr:col>
                    <xdr:colOff>38100</xdr:colOff>
                    <xdr:row>65</xdr:row>
                    <xdr:rowOff>152400</xdr:rowOff>
                  </to>
                </anchor>
              </controlPr>
            </control>
          </mc:Choice>
        </mc:AlternateContent>
        <mc:AlternateContent xmlns:mc="http://schemas.openxmlformats.org/markup-compatibility/2006">
          <mc:Choice Requires="x14">
            <control shapeId="1173" r:id="rId115" name="Group Box 149">
              <controlPr defaultSize="0" autoFill="0" autoPict="0" altText="">
                <anchor moveWithCells="1">
                  <from>
                    <xdr:col>2</xdr:col>
                    <xdr:colOff>180975</xdr:colOff>
                    <xdr:row>50</xdr:row>
                    <xdr:rowOff>142875</xdr:rowOff>
                  </from>
                  <to>
                    <xdr:col>18</xdr:col>
                    <xdr:colOff>133350</xdr:colOff>
                    <xdr:row>52</xdr:row>
                    <xdr:rowOff>38100</xdr:rowOff>
                  </to>
                </anchor>
              </controlPr>
            </control>
          </mc:Choice>
        </mc:AlternateContent>
        <mc:AlternateContent xmlns:mc="http://schemas.openxmlformats.org/markup-compatibility/2006">
          <mc:Choice Requires="x14">
            <control shapeId="1174" r:id="rId116" name="Group Box 150">
              <controlPr defaultSize="0" autoFill="0" autoPict="0">
                <anchor moveWithCells="1">
                  <from>
                    <xdr:col>3</xdr:col>
                    <xdr:colOff>95250</xdr:colOff>
                    <xdr:row>111</xdr:row>
                    <xdr:rowOff>209550</xdr:rowOff>
                  </from>
                  <to>
                    <xdr:col>31</xdr:col>
                    <xdr:colOff>66675</xdr:colOff>
                    <xdr:row>130</xdr:row>
                    <xdr:rowOff>95250</xdr:rowOff>
                  </to>
                </anchor>
              </controlPr>
            </control>
          </mc:Choice>
        </mc:AlternateContent>
        <mc:AlternateContent xmlns:mc="http://schemas.openxmlformats.org/markup-compatibility/2006">
          <mc:Choice Requires="x14">
            <control shapeId="1177" r:id="rId117" name="Group Box 153">
              <controlPr defaultSize="0" autoFill="0" autoPict="0">
                <anchor moveWithCells="1">
                  <from>
                    <xdr:col>3</xdr:col>
                    <xdr:colOff>133350</xdr:colOff>
                    <xdr:row>91</xdr:row>
                    <xdr:rowOff>180975</xdr:rowOff>
                  </from>
                  <to>
                    <xdr:col>16</xdr:col>
                    <xdr:colOff>104775</xdr:colOff>
                    <xdr:row>96</xdr:row>
                    <xdr:rowOff>104775</xdr:rowOff>
                  </to>
                </anchor>
              </controlPr>
            </control>
          </mc:Choice>
        </mc:AlternateContent>
        <mc:AlternateContent xmlns:mc="http://schemas.openxmlformats.org/markup-compatibility/2006">
          <mc:Choice Requires="x14">
            <control shapeId="1178" r:id="rId118" name="Group Box 154">
              <controlPr defaultSize="0" autoFill="0" autoPict="0">
                <anchor moveWithCells="1">
                  <from>
                    <xdr:col>3</xdr:col>
                    <xdr:colOff>200025</xdr:colOff>
                    <xdr:row>148</xdr:row>
                    <xdr:rowOff>209550</xdr:rowOff>
                  </from>
                  <to>
                    <xdr:col>21</xdr:col>
                    <xdr:colOff>161925</xdr:colOff>
                    <xdr:row>151</xdr:row>
                    <xdr:rowOff>66675</xdr:rowOff>
                  </to>
                </anchor>
              </controlPr>
            </control>
          </mc:Choice>
        </mc:AlternateContent>
        <mc:AlternateContent xmlns:mc="http://schemas.openxmlformats.org/markup-compatibility/2006">
          <mc:Choice Requires="x14">
            <control shapeId="1179" r:id="rId119" name="Group Box 155">
              <controlPr defaultSize="0" autoFill="0" autoPict="0">
                <anchor moveWithCells="1">
                  <from>
                    <xdr:col>3</xdr:col>
                    <xdr:colOff>180975</xdr:colOff>
                    <xdr:row>156</xdr:row>
                    <xdr:rowOff>190500</xdr:rowOff>
                  </from>
                  <to>
                    <xdr:col>16</xdr:col>
                    <xdr:colOff>161925</xdr:colOff>
                    <xdr:row>158</xdr:row>
                    <xdr:rowOff>47625</xdr:rowOff>
                  </to>
                </anchor>
              </controlPr>
            </control>
          </mc:Choice>
        </mc:AlternateContent>
        <mc:AlternateContent xmlns:mc="http://schemas.openxmlformats.org/markup-compatibility/2006">
          <mc:Choice Requires="x14">
            <control shapeId="1180" r:id="rId120" name="Group Box 156">
              <controlPr defaultSize="0" autoFill="0" autoPict="0">
                <anchor moveWithCells="1">
                  <from>
                    <xdr:col>2</xdr:col>
                    <xdr:colOff>28575</xdr:colOff>
                    <xdr:row>188</xdr:row>
                    <xdr:rowOff>161925</xdr:rowOff>
                  </from>
                  <to>
                    <xdr:col>21</xdr:col>
                    <xdr:colOff>161925</xdr:colOff>
                    <xdr:row>190</xdr:row>
                    <xdr:rowOff>28575</xdr:rowOff>
                  </to>
                </anchor>
              </controlPr>
            </control>
          </mc:Choice>
        </mc:AlternateContent>
        <mc:AlternateContent xmlns:mc="http://schemas.openxmlformats.org/markup-compatibility/2006">
          <mc:Choice Requires="x14">
            <control shapeId="1183" r:id="rId121" name="Option Button 159">
              <controlPr defaultSize="0" autoFill="0" autoLine="0" autoPict="0">
                <anchor moveWithCells="1">
                  <from>
                    <xdr:col>4</xdr:col>
                    <xdr:colOff>0</xdr:colOff>
                    <xdr:row>189</xdr:row>
                    <xdr:rowOff>0</xdr:rowOff>
                  </from>
                  <to>
                    <xdr:col>8</xdr:col>
                    <xdr:colOff>85725</xdr:colOff>
                    <xdr:row>190</xdr:row>
                    <xdr:rowOff>28575</xdr:rowOff>
                  </to>
                </anchor>
              </controlPr>
            </control>
          </mc:Choice>
        </mc:AlternateContent>
        <mc:AlternateContent xmlns:mc="http://schemas.openxmlformats.org/markup-compatibility/2006">
          <mc:Choice Requires="x14">
            <control shapeId="1184" r:id="rId122" name="Option Button 160">
              <controlPr defaultSize="0" autoFill="0" autoLine="0" autoPict="0">
                <anchor moveWithCells="1">
                  <from>
                    <xdr:col>11</xdr:col>
                    <xdr:colOff>0</xdr:colOff>
                    <xdr:row>189</xdr:row>
                    <xdr:rowOff>0</xdr:rowOff>
                  </from>
                  <to>
                    <xdr:col>15</xdr:col>
                    <xdr:colOff>85725</xdr:colOff>
                    <xdr:row>190</xdr:row>
                    <xdr:rowOff>28575</xdr:rowOff>
                  </to>
                </anchor>
              </controlPr>
            </control>
          </mc:Choice>
        </mc:AlternateContent>
        <mc:AlternateContent xmlns:mc="http://schemas.openxmlformats.org/markup-compatibility/2006">
          <mc:Choice Requires="x14">
            <control shapeId="1185" r:id="rId123" name="Group Box 161">
              <controlPr defaultSize="0" autoFill="0" autoPict="0">
                <anchor moveWithCells="1">
                  <from>
                    <xdr:col>3</xdr:col>
                    <xdr:colOff>180975</xdr:colOff>
                    <xdr:row>188</xdr:row>
                    <xdr:rowOff>200025</xdr:rowOff>
                  </from>
                  <to>
                    <xdr:col>15</xdr:col>
                    <xdr:colOff>152400</xdr:colOff>
                    <xdr:row>190</xdr:row>
                    <xdr:rowOff>57150</xdr:rowOff>
                  </to>
                </anchor>
              </controlPr>
            </control>
          </mc:Choice>
        </mc:AlternateContent>
        <mc:AlternateContent xmlns:mc="http://schemas.openxmlformats.org/markup-compatibility/2006">
          <mc:Choice Requires="x14">
            <control shapeId="1188" r:id="rId124" name="Check Box 164">
              <controlPr defaultSize="0" autoFill="0" autoLine="0" autoPict="0">
                <anchor moveWithCells="1">
                  <from>
                    <xdr:col>4</xdr:col>
                    <xdr:colOff>190500</xdr:colOff>
                    <xdr:row>150</xdr:row>
                    <xdr:rowOff>104775</xdr:rowOff>
                  </from>
                  <to>
                    <xdr:col>9</xdr:col>
                    <xdr:colOff>9525</xdr:colOff>
                    <xdr:row>151</xdr:row>
                    <xdr:rowOff>123825</xdr:rowOff>
                  </to>
                </anchor>
              </controlPr>
            </control>
          </mc:Choice>
        </mc:AlternateContent>
        <mc:AlternateContent xmlns:mc="http://schemas.openxmlformats.org/markup-compatibility/2006">
          <mc:Choice Requires="x14">
            <control shapeId="1190" r:id="rId125" name="Option Button 166">
              <controlPr defaultSize="0" autoFill="0" autoLine="0" autoPict="0">
                <anchor moveWithCells="1">
                  <from>
                    <xdr:col>8</xdr:col>
                    <xdr:colOff>171450</xdr:colOff>
                    <xdr:row>156</xdr:row>
                    <xdr:rowOff>180975</xdr:rowOff>
                  </from>
                  <to>
                    <xdr:col>13</xdr:col>
                    <xdr:colOff>190500</xdr:colOff>
                    <xdr:row>157</xdr:row>
                    <xdr:rowOff>200025</xdr:rowOff>
                  </to>
                </anchor>
              </controlPr>
            </control>
          </mc:Choice>
        </mc:AlternateContent>
        <mc:AlternateContent xmlns:mc="http://schemas.openxmlformats.org/markup-compatibility/2006">
          <mc:Choice Requires="x14">
            <control shapeId="1191" r:id="rId126" name="Group Box 167">
              <controlPr defaultSize="0" autoFill="0" autoPict="0">
                <anchor moveWithCells="1">
                  <from>
                    <xdr:col>3</xdr:col>
                    <xdr:colOff>180975</xdr:colOff>
                    <xdr:row>156</xdr:row>
                    <xdr:rowOff>171450</xdr:rowOff>
                  </from>
                  <to>
                    <xdr:col>12</xdr:col>
                    <xdr:colOff>161925</xdr:colOff>
                    <xdr:row>158</xdr:row>
                    <xdr:rowOff>28575</xdr:rowOff>
                  </to>
                </anchor>
              </controlPr>
            </control>
          </mc:Choice>
        </mc:AlternateContent>
        <mc:AlternateContent xmlns:mc="http://schemas.openxmlformats.org/markup-compatibility/2006">
          <mc:Choice Requires="x14">
            <control shapeId="2" r:id="rId127" name="Option Button 54">
              <controlPr defaultSize="0" autoFill="0" autoLine="0" autoPict="0">
                <anchor moveWithCells="1" sizeWithCells="1">
                  <from>
                    <xdr:col>13</xdr:col>
                    <xdr:colOff>28575</xdr:colOff>
                    <xdr:row>139</xdr:row>
                    <xdr:rowOff>9525</xdr:rowOff>
                  </from>
                  <to>
                    <xdr:col>21</xdr:col>
                    <xdr:colOff>66675</xdr:colOff>
                    <xdr:row>140</xdr:row>
                    <xdr:rowOff>0</xdr:rowOff>
                  </to>
                </anchor>
              </controlPr>
            </control>
          </mc:Choice>
        </mc:AlternateContent>
        <mc:AlternateContent xmlns:mc="http://schemas.openxmlformats.org/markup-compatibility/2006">
          <mc:Choice Requires="x14">
            <control shapeId="3" r:id="rId128" name="Option Button 53">
              <controlPr defaultSize="0" autoFill="0" autoLine="0" autoPict="0">
                <anchor moveWithCells="1" sizeWithCells="1">
                  <from>
                    <xdr:col>3</xdr:col>
                    <xdr:colOff>228600</xdr:colOff>
                    <xdr:row>138</xdr:row>
                    <xdr:rowOff>200025</xdr:rowOff>
                  </from>
                  <to>
                    <xdr:col>11</xdr:col>
                    <xdr:colOff>66675</xdr:colOff>
                    <xdr:row>140</xdr:row>
                    <xdr:rowOff>9525</xdr:rowOff>
                  </to>
                </anchor>
              </controlPr>
            </control>
          </mc:Choice>
        </mc:AlternateContent>
        <mc:AlternateContent xmlns:mc="http://schemas.openxmlformats.org/markup-compatibility/2006">
          <mc:Choice Requires="x14">
            <control shapeId="7" r:id="rId129" name="Group Box 151">
              <controlPr defaultSize="0" autoFill="0" autoPict="0">
                <anchor moveWithCells="1" sizeWithCells="1">
                  <from>
                    <xdr:col>3</xdr:col>
                    <xdr:colOff>161925</xdr:colOff>
                    <xdr:row>138</xdr:row>
                    <xdr:rowOff>152400</xdr:rowOff>
                  </from>
                  <to>
                    <xdr:col>21</xdr:col>
                    <xdr:colOff>161925</xdr:colOff>
                    <xdr:row>140</xdr:row>
                    <xdr:rowOff>19050</xdr:rowOff>
                  </to>
                </anchor>
              </controlPr>
            </control>
          </mc:Choice>
        </mc:AlternateContent>
      </controls>
    </mc:Choice>
  </mc:AlternateContent>
  <extLst>
    <ext xmlns:x14="http://schemas.microsoft.com/office/spreadsheetml/2009/9/main" uri="{CCE6A557-97BC-4b89-ADB6-D9C93CAAB3DF}">
      <x14:dataValidations xmlns:xm="http://schemas.microsoft.com/office/excel/2006/main" count="4">
        <x14:dataValidation type="list" allowBlank="1" showInputMessage="1" showErrorMessage="1" xr:uid="{DB45D3A9-3431-49D9-ACE5-EAA69EBA173E}">
          <x14:formula1>
            <xm:f>リスト!$A$2:$A$23</xm:f>
          </x14:formula1>
          <xm:sqref>E12</xm:sqref>
        </x14:dataValidation>
        <x14:dataValidation type="list" allowBlank="1" showInputMessage="1" showErrorMessage="1" xr:uid="{739B1A33-7A6C-4BA8-BF59-E01D8A3BF71A}">
          <x14:formula1>
            <xm:f>リスト!$B$2:$B$9</xm:f>
          </x14:formula1>
          <xm:sqref>E15</xm:sqref>
        </x14:dataValidation>
        <x14:dataValidation type="list" allowBlank="1" showInputMessage="1" showErrorMessage="1" xr:uid="{CBBD561F-4F34-4E58-83CF-CAD9AED417D0}">
          <x14:formula1>
            <xm:f>リスト!$C$2:$C$8</xm:f>
          </x14:formula1>
          <xm:sqref>E18</xm:sqref>
        </x14:dataValidation>
        <x14:dataValidation type="list" allowBlank="1" showInputMessage="1" showErrorMessage="1" xr:uid="{5718A231-E4F7-4BFB-8AE1-3138075BBB77}">
          <x14:formula1>
            <xm:f>リスト!$D$2:$D$48</xm:f>
          </x14:formula1>
          <xm:sqref>H33</xm:sqref>
        </x14:dataValidation>
      </x14:dataValidations>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A8282E-6249-49F6-9507-29CE167455E5}">
  <sheetPr codeName="Sheet3">
    <tabColor theme="0" tint="-0.499984740745262"/>
  </sheetPr>
  <dimension ref="A1:Q174"/>
  <sheetViews>
    <sheetView zoomScale="86" zoomScaleNormal="100" zoomScaleSheetLayoutView="80" workbookViewId="0">
      <selection activeCell="B8" sqref="B8"/>
    </sheetView>
  </sheetViews>
  <sheetFormatPr defaultColWidth="9.109375" defaultRowHeight="15.75" x14ac:dyDescent="0.25"/>
  <cols>
    <col min="1" max="1" width="26.33203125" style="15" customWidth="1"/>
    <col min="2" max="3" width="20.6640625" style="15" customWidth="1"/>
    <col min="4" max="4" width="18.5546875" style="15" customWidth="1"/>
    <col min="5" max="5" width="32.44140625" style="15" customWidth="1"/>
    <col min="6" max="6" width="24.44140625" style="15" customWidth="1"/>
    <col min="7" max="17" width="20.6640625" style="15" customWidth="1"/>
    <col min="18" max="16384" width="9.109375" style="15"/>
  </cols>
  <sheetData>
    <row r="1" spans="1:17" ht="20.100000000000001" customHeight="1" x14ac:dyDescent="0.25">
      <c r="A1" s="13" t="s">
        <v>21</v>
      </c>
      <c r="B1" s="13" t="s">
        <v>22</v>
      </c>
      <c r="C1" s="14" t="s">
        <v>23</v>
      </c>
      <c r="D1" s="13" t="s">
        <v>76</v>
      </c>
      <c r="E1" s="14" t="s">
        <v>24</v>
      </c>
      <c r="F1" s="14" t="s">
        <v>25</v>
      </c>
      <c r="G1" s="14"/>
      <c r="H1" s="14"/>
      <c r="I1" s="14"/>
      <c r="J1" s="14"/>
      <c r="K1" s="14"/>
      <c r="L1" s="14"/>
      <c r="M1" s="14"/>
      <c r="N1" s="14"/>
      <c r="O1" s="14"/>
      <c r="P1" s="14"/>
      <c r="Q1" s="14"/>
    </row>
    <row r="2" spans="1:17" ht="20.100000000000001" customHeight="1" x14ac:dyDescent="0.25">
      <c r="A2" s="15" t="s">
        <v>26</v>
      </c>
      <c r="B2" s="15" t="s">
        <v>27</v>
      </c>
      <c r="C2" s="15" t="s">
        <v>28</v>
      </c>
      <c r="D2" s="15" t="s">
        <v>77</v>
      </c>
      <c r="E2" s="15" t="s">
        <v>29</v>
      </c>
    </row>
    <row r="3" spans="1:17" ht="20.100000000000001" customHeight="1" x14ac:dyDescent="0.25">
      <c r="A3" s="15" t="s">
        <v>30</v>
      </c>
      <c r="B3" s="15" t="s">
        <v>31</v>
      </c>
      <c r="C3" s="15" t="s">
        <v>5</v>
      </c>
      <c r="D3" s="15" t="s">
        <v>78</v>
      </c>
      <c r="E3" s="15" t="s">
        <v>32</v>
      </c>
    </row>
    <row r="4" spans="1:17" ht="20.100000000000001" customHeight="1" x14ac:dyDescent="0.25">
      <c r="A4" s="15" t="s">
        <v>33</v>
      </c>
      <c r="B4" s="15" t="s">
        <v>34</v>
      </c>
      <c r="C4" s="15" t="s">
        <v>35</v>
      </c>
      <c r="D4" s="15" t="s">
        <v>79</v>
      </c>
      <c r="E4" s="15" t="s">
        <v>36</v>
      </c>
    </row>
    <row r="5" spans="1:17" ht="20.100000000000001" customHeight="1" x14ac:dyDescent="0.25">
      <c r="A5" s="15" t="s">
        <v>37</v>
      </c>
      <c r="B5" s="15" t="s">
        <v>38</v>
      </c>
      <c r="C5" s="15" t="s">
        <v>39</v>
      </c>
      <c r="D5" s="15" t="s">
        <v>80</v>
      </c>
      <c r="E5" s="15" t="s">
        <v>40</v>
      </c>
    </row>
    <row r="6" spans="1:17" ht="20.100000000000001" customHeight="1" x14ac:dyDescent="0.25">
      <c r="A6" s="15" t="s">
        <v>41</v>
      </c>
      <c r="B6" s="15" t="s">
        <v>42</v>
      </c>
      <c r="C6" s="15" t="s">
        <v>43</v>
      </c>
      <c r="D6" s="15" t="s">
        <v>81</v>
      </c>
      <c r="E6" s="15" t="s">
        <v>44</v>
      </c>
    </row>
    <row r="7" spans="1:17" ht="20.100000000000001" customHeight="1" x14ac:dyDescent="0.25">
      <c r="A7" s="15" t="s">
        <v>45</v>
      </c>
      <c r="B7" s="15" t="s">
        <v>4</v>
      </c>
      <c r="C7" s="15" t="s">
        <v>46</v>
      </c>
      <c r="D7" s="15" t="s">
        <v>82</v>
      </c>
      <c r="E7" s="15" t="s">
        <v>47</v>
      </c>
    </row>
    <row r="8" spans="1:17" ht="20.100000000000001" customHeight="1" x14ac:dyDescent="0.25">
      <c r="A8" s="15" t="s">
        <v>48</v>
      </c>
      <c r="B8" s="15" t="s">
        <v>49</v>
      </c>
      <c r="C8" s="15" t="s">
        <v>50</v>
      </c>
      <c r="D8" s="15" t="s">
        <v>83</v>
      </c>
      <c r="E8" s="15" t="s">
        <v>51</v>
      </c>
    </row>
    <row r="9" spans="1:17" ht="20.100000000000001" customHeight="1" x14ac:dyDescent="0.25">
      <c r="A9" s="15" t="s">
        <v>52</v>
      </c>
      <c r="B9" s="15" t="s">
        <v>53</v>
      </c>
      <c r="D9" s="15" t="s">
        <v>84</v>
      </c>
      <c r="E9" s="15" t="s">
        <v>54</v>
      </c>
    </row>
    <row r="10" spans="1:17" ht="20.100000000000001" customHeight="1" x14ac:dyDescent="0.25">
      <c r="A10" s="15" t="s">
        <v>55</v>
      </c>
      <c r="D10" s="15" t="s">
        <v>85</v>
      </c>
      <c r="E10" s="15" t="s">
        <v>56</v>
      </c>
    </row>
    <row r="11" spans="1:17" ht="20.100000000000001" customHeight="1" x14ac:dyDescent="0.25">
      <c r="A11" s="15" t="s">
        <v>57</v>
      </c>
      <c r="D11" s="15" t="s">
        <v>86</v>
      </c>
      <c r="E11" s="15" t="s">
        <v>58</v>
      </c>
    </row>
    <row r="12" spans="1:17" ht="20.100000000000001" customHeight="1" x14ac:dyDescent="0.25">
      <c r="A12" s="15" t="s">
        <v>59</v>
      </c>
      <c r="D12" s="15" t="s">
        <v>87</v>
      </c>
      <c r="E12" s="15" t="s">
        <v>60</v>
      </c>
    </row>
    <row r="13" spans="1:17" ht="20.100000000000001" customHeight="1" x14ac:dyDescent="0.25">
      <c r="A13" s="15" t="s">
        <v>61</v>
      </c>
      <c r="D13" s="15" t="s">
        <v>88</v>
      </c>
    </row>
    <row r="14" spans="1:17" ht="20.100000000000001" customHeight="1" x14ac:dyDescent="0.25">
      <c r="A14" s="15" t="s">
        <v>62</v>
      </c>
      <c r="D14" s="15" t="s">
        <v>89</v>
      </c>
    </row>
    <row r="15" spans="1:17" ht="20.100000000000001" customHeight="1" x14ac:dyDescent="0.25">
      <c r="A15" s="15" t="s">
        <v>63</v>
      </c>
      <c r="D15" s="15" t="s">
        <v>90</v>
      </c>
    </row>
    <row r="16" spans="1:17" ht="20.100000000000001" customHeight="1" x14ac:dyDescent="0.25">
      <c r="A16" s="15" t="s">
        <v>64</v>
      </c>
      <c r="D16" s="15" t="s">
        <v>91</v>
      </c>
    </row>
    <row r="17" spans="1:4" ht="20.100000000000001" customHeight="1" x14ac:dyDescent="0.25">
      <c r="A17" s="15" t="s">
        <v>65</v>
      </c>
      <c r="D17" s="15" t="s">
        <v>92</v>
      </c>
    </row>
    <row r="18" spans="1:4" ht="20.100000000000001" customHeight="1" x14ac:dyDescent="0.25">
      <c r="A18" s="15" t="s">
        <v>66</v>
      </c>
      <c r="D18" s="15" t="s">
        <v>93</v>
      </c>
    </row>
    <row r="19" spans="1:4" ht="20.100000000000001" customHeight="1" x14ac:dyDescent="0.25">
      <c r="A19" s="15" t="s">
        <v>67</v>
      </c>
      <c r="D19" s="15" t="s">
        <v>94</v>
      </c>
    </row>
    <row r="20" spans="1:4" ht="20.100000000000001" customHeight="1" x14ac:dyDescent="0.25">
      <c r="A20" s="15" t="s">
        <v>68</v>
      </c>
      <c r="D20" s="15" t="s">
        <v>95</v>
      </c>
    </row>
    <row r="21" spans="1:4" ht="20.100000000000001" customHeight="1" x14ac:dyDescent="0.25">
      <c r="A21" s="15" t="s">
        <v>69</v>
      </c>
      <c r="D21" s="15" t="s">
        <v>96</v>
      </c>
    </row>
    <row r="22" spans="1:4" ht="20.100000000000001" customHeight="1" x14ac:dyDescent="0.25">
      <c r="A22" s="15" t="s">
        <v>70</v>
      </c>
      <c r="D22" s="15" t="s">
        <v>97</v>
      </c>
    </row>
    <row r="23" spans="1:4" ht="20.100000000000001" customHeight="1" x14ac:dyDescent="0.25">
      <c r="A23" s="15" t="s">
        <v>71</v>
      </c>
      <c r="D23" s="15" t="s">
        <v>98</v>
      </c>
    </row>
    <row r="24" spans="1:4" ht="20.100000000000001" customHeight="1" x14ac:dyDescent="0.25">
      <c r="D24" s="15" t="s">
        <v>99</v>
      </c>
    </row>
    <row r="25" spans="1:4" ht="20.100000000000001" customHeight="1" x14ac:dyDescent="0.25">
      <c r="D25" s="15" t="s">
        <v>100</v>
      </c>
    </row>
    <row r="26" spans="1:4" ht="20.100000000000001" customHeight="1" x14ac:dyDescent="0.25">
      <c r="D26" s="15" t="s">
        <v>101</v>
      </c>
    </row>
    <row r="27" spans="1:4" ht="20.100000000000001" customHeight="1" x14ac:dyDescent="0.25">
      <c r="D27" s="15" t="s">
        <v>102</v>
      </c>
    </row>
    <row r="28" spans="1:4" ht="20.100000000000001" customHeight="1" x14ac:dyDescent="0.25">
      <c r="D28" s="15" t="s">
        <v>103</v>
      </c>
    </row>
    <row r="29" spans="1:4" ht="20.100000000000001" customHeight="1" x14ac:dyDescent="0.25">
      <c r="D29" s="15" t="s">
        <v>104</v>
      </c>
    </row>
    <row r="30" spans="1:4" ht="20.100000000000001" customHeight="1" x14ac:dyDescent="0.25">
      <c r="D30" s="15" t="s">
        <v>105</v>
      </c>
    </row>
    <row r="31" spans="1:4" ht="20.100000000000001" customHeight="1" x14ac:dyDescent="0.25">
      <c r="D31" s="15" t="s">
        <v>106</v>
      </c>
    </row>
    <row r="32" spans="1:4" ht="20.100000000000001" customHeight="1" x14ac:dyDescent="0.25">
      <c r="D32" s="15" t="s">
        <v>107</v>
      </c>
    </row>
    <row r="33" spans="4:4" ht="20.100000000000001" customHeight="1" x14ac:dyDescent="0.25">
      <c r="D33" s="15" t="s">
        <v>108</v>
      </c>
    </row>
    <row r="34" spans="4:4" ht="20.100000000000001" customHeight="1" x14ac:dyDescent="0.25">
      <c r="D34" s="15" t="s">
        <v>109</v>
      </c>
    </row>
    <row r="35" spans="4:4" ht="20.100000000000001" customHeight="1" x14ac:dyDescent="0.25">
      <c r="D35" s="15" t="s">
        <v>110</v>
      </c>
    </row>
    <row r="36" spans="4:4" ht="20.100000000000001" customHeight="1" x14ac:dyDescent="0.25">
      <c r="D36" s="15" t="s">
        <v>111</v>
      </c>
    </row>
    <row r="37" spans="4:4" ht="20.100000000000001" customHeight="1" x14ac:dyDescent="0.25">
      <c r="D37" s="15" t="s">
        <v>112</v>
      </c>
    </row>
    <row r="38" spans="4:4" ht="20.100000000000001" customHeight="1" x14ac:dyDescent="0.25">
      <c r="D38" s="15" t="s">
        <v>113</v>
      </c>
    </row>
    <row r="39" spans="4:4" ht="20.100000000000001" customHeight="1" x14ac:dyDescent="0.25">
      <c r="D39" s="15" t="s">
        <v>114</v>
      </c>
    </row>
    <row r="40" spans="4:4" ht="20.100000000000001" customHeight="1" x14ac:dyDescent="0.25">
      <c r="D40" s="15" t="s">
        <v>115</v>
      </c>
    </row>
    <row r="41" spans="4:4" ht="20.100000000000001" customHeight="1" x14ac:dyDescent="0.25">
      <c r="D41" s="15" t="s">
        <v>116</v>
      </c>
    </row>
    <row r="42" spans="4:4" ht="20.100000000000001" customHeight="1" x14ac:dyDescent="0.25">
      <c r="D42" s="15" t="s">
        <v>117</v>
      </c>
    </row>
    <row r="43" spans="4:4" ht="20.100000000000001" customHeight="1" x14ac:dyDescent="0.25">
      <c r="D43" s="15" t="s">
        <v>118</v>
      </c>
    </row>
    <row r="44" spans="4:4" ht="20.100000000000001" customHeight="1" x14ac:dyDescent="0.25">
      <c r="D44" s="15" t="s">
        <v>119</v>
      </c>
    </row>
    <row r="45" spans="4:4" ht="20.100000000000001" customHeight="1" x14ac:dyDescent="0.25">
      <c r="D45" s="15" t="s">
        <v>120</v>
      </c>
    </row>
    <row r="46" spans="4:4" ht="20.100000000000001" customHeight="1" x14ac:dyDescent="0.25">
      <c r="D46" s="15" t="s">
        <v>121</v>
      </c>
    </row>
    <row r="47" spans="4:4" ht="20.100000000000001" customHeight="1" x14ac:dyDescent="0.25">
      <c r="D47" s="15" t="s">
        <v>122</v>
      </c>
    </row>
    <row r="48" spans="4:4" ht="20.100000000000001" customHeight="1" x14ac:dyDescent="0.25">
      <c r="D48" s="15" t="s">
        <v>123</v>
      </c>
    </row>
    <row r="49" ht="20.100000000000001" customHeight="1" x14ac:dyDescent="0.25"/>
    <row r="50" ht="20.100000000000001" customHeight="1" x14ac:dyDescent="0.25"/>
    <row r="51" ht="20.100000000000001" customHeight="1" x14ac:dyDescent="0.25"/>
    <row r="52" ht="20.100000000000001" customHeight="1" x14ac:dyDescent="0.25"/>
    <row r="53" ht="20.100000000000001" customHeight="1" x14ac:dyDescent="0.25"/>
    <row r="54" ht="20.100000000000001" customHeight="1" x14ac:dyDescent="0.25"/>
    <row r="55" ht="20.100000000000001" customHeight="1" x14ac:dyDescent="0.25"/>
    <row r="56" ht="20.100000000000001" customHeight="1" x14ac:dyDescent="0.25"/>
    <row r="57" ht="20.100000000000001" customHeight="1" x14ac:dyDescent="0.25"/>
    <row r="58" ht="20.100000000000001" customHeight="1" x14ac:dyDescent="0.25"/>
    <row r="59" ht="20.100000000000001" customHeight="1" x14ac:dyDescent="0.25"/>
    <row r="60" ht="20.100000000000001" customHeight="1" x14ac:dyDescent="0.25"/>
    <row r="61" ht="20.100000000000001" customHeight="1" x14ac:dyDescent="0.25"/>
    <row r="62" ht="20.100000000000001" customHeight="1" x14ac:dyDescent="0.25"/>
    <row r="63" ht="20.100000000000001" customHeight="1" x14ac:dyDescent="0.25"/>
    <row r="64" ht="20.100000000000001" customHeight="1" x14ac:dyDescent="0.25"/>
    <row r="65" ht="20.100000000000001" customHeight="1" x14ac:dyDescent="0.25"/>
    <row r="66" ht="20.100000000000001" customHeight="1" x14ac:dyDescent="0.25"/>
    <row r="67" ht="20.100000000000001" customHeight="1" x14ac:dyDescent="0.25"/>
    <row r="68" ht="20.100000000000001" customHeight="1" x14ac:dyDescent="0.25"/>
    <row r="69" ht="20.100000000000001" customHeight="1" x14ac:dyDescent="0.25"/>
    <row r="70" ht="20.100000000000001" customHeight="1" x14ac:dyDescent="0.25"/>
    <row r="71" ht="20.100000000000001" customHeight="1" x14ac:dyDescent="0.25"/>
    <row r="72" ht="20.100000000000001" customHeight="1" x14ac:dyDescent="0.25"/>
    <row r="73" ht="20.100000000000001" customHeight="1" x14ac:dyDescent="0.25"/>
    <row r="74" ht="20.100000000000001" customHeight="1" x14ac:dyDescent="0.25"/>
    <row r="75" ht="20.100000000000001" customHeight="1" x14ac:dyDescent="0.25"/>
    <row r="76" ht="20.100000000000001" customHeight="1" x14ac:dyDescent="0.25"/>
    <row r="77" ht="20.100000000000001" customHeight="1" x14ac:dyDescent="0.25"/>
    <row r="78" ht="20.100000000000001" customHeight="1" x14ac:dyDescent="0.25"/>
    <row r="79" ht="20.100000000000001" customHeight="1" x14ac:dyDescent="0.25"/>
    <row r="80" ht="20.100000000000001" customHeight="1" x14ac:dyDescent="0.25"/>
    <row r="81" ht="20.100000000000001" customHeight="1" x14ac:dyDescent="0.25"/>
    <row r="82" ht="20.100000000000001" customHeight="1" x14ac:dyDescent="0.25"/>
    <row r="83" ht="20.100000000000001" customHeight="1" x14ac:dyDescent="0.25"/>
    <row r="84" ht="20.100000000000001" customHeight="1" x14ac:dyDescent="0.25"/>
    <row r="85" ht="20.100000000000001" customHeight="1" x14ac:dyDescent="0.25"/>
    <row r="86" ht="20.100000000000001" customHeight="1" x14ac:dyDescent="0.25"/>
    <row r="87" ht="20.100000000000001" customHeight="1" x14ac:dyDescent="0.25"/>
    <row r="88" ht="20.100000000000001" customHeight="1" x14ac:dyDescent="0.25"/>
    <row r="89" ht="20.100000000000001" customHeight="1" x14ac:dyDescent="0.25"/>
    <row r="90" ht="20.100000000000001" customHeight="1" x14ac:dyDescent="0.25"/>
    <row r="91" ht="20.100000000000001" customHeight="1" x14ac:dyDescent="0.25"/>
    <row r="92" ht="20.100000000000001" customHeight="1" x14ac:dyDescent="0.25"/>
    <row r="93" ht="20.100000000000001" customHeight="1" x14ac:dyDescent="0.25"/>
    <row r="94" ht="20.100000000000001" customHeight="1" x14ac:dyDescent="0.25"/>
    <row r="95" ht="20.100000000000001" customHeight="1" x14ac:dyDescent="0.25"/>
    <row r="96" ht="20.100000000000001" customHeight="1" x14ac:dyDescent="0.25"/>
    <row r="97" ht="20.100000000000001" customHeight="1" x14ac:dyDescent="0.25"/>
    <row r="98" ht="20.100000000000001" customHeight="1" x14ac:dyDescent="0.25"/>
    <row r="99" ht="20.100000000000001" customHeight="1" x14ac:dyDescent="0.25"/>
    <row r="100" ht="20.100000000000001" customHeight="1" x14ac:dyDescent="0.25"/>
    <row r="101" ht="20.100000000000001" customHeight="1" x14ac:dyDescent="0.25"/>
    <row r="102" ht="20.100000000000001" customHeight="1" x14ac:dyDescent="0.25"/>
    <row r="103" ht="20.100000000000001" customHeight="1" x14ac:dyDescent="0.25"/>
    <row r="104" ht="20.100000000000001" customHeight="1" x14ac:dyDescent="0.25"/>
    <row r="105" ht="20.100000000000001" customHeight="1" x14ac:dyDescent="0.25"/>
    <row r="106" ht="20.100000000000001" customHeight="1" x14ac:dyDescent="0.25"/>
    <row r="107" ht="20.100000000000001" customHeight="1" x14ac:dyDescent="0.25"/>
    <row r="108" ht="20.100000000000001" customHeight="1" x14ac:dyDescent="0.25"/>
    <row r="109" ht="20.100000000000001" customHeight="1" x14ac:dyDescent="0.25"/>
    <row r="110" ht="20.100000000000001" customHeight="1" x14ac:dyDescent="0.25"/>
    <row r="111" ht="20.100000000000001" customHeight="1" x14ac:dyDescent="0.25"/>
    <row r="112" ht="20.100000000000001" customHeight="1" x14ac:dyDescent="0.25"/>
    <row r="113" ht="20.100000000000001" customHeight="1" x14ac:dyDescent="0.25"/>
    <row r="114" ht="20.100000000000001" customHeight="1" x14ac:dyDescent="0.25"/>
    <row r="115" ht="20.100000000000001" customHeight="1" x14ac:dyDescent="0.25"/>
    <row r="116" ht="20.100000000000001" customHeight="1" x14ac:dyDescent="0.25"/>
    <row r="117" ht="20.100000000000001" customHeight="1" x14ac:dyDescent="0.25"/>
    <row r="118" ht="20.100000000000001" customHeight="1" x14ac:dyDescent="0.25"/>
    <row r="119" ht="20.100000000000001" customHeight="1" x14ac:dyDescent="0.25"/>
    <row r="120" ht="20.100000000000001" customHeight="1" x14ac:dyDescent="0.25"/>
    <row r="121" ht="20.100000000000001" customHeight="1" x14ac:dyDescent="0.25"/>
    <row r="122" ht="20.100000000000001" customHeight="1" x14ac:dyDescent="0.25"/>
    <row r="123" ht="20.100000000000001" customHeight="1" x14ac:dyDescent="0.25"/>
    <row r="124" ht="20.100000000000001" customHeight="1" x14ac:dyDescent="0.25"/>
    <row r="125" ht="20.100000000000001" customHeight="1" x14ac:dyDescent="0.25"/>
    <row r="126" ht="20.100000000000001" customHeight="1" x14ac:dyDescent="0.25"/>
    <row r="127" ht="20.100000000000001" customHeight="1" x14ac:dyDescent="0.25"/>
    <row r="128" ht="20.100000000000001" customHeight="1" x14ac:dyDescent="0.25"/>
    <row r="129" ht="20.100000000000001" customHeight="1" x14ac:dyDescent="0.25"/>
    <row r="130" ht="20.100000000000001" customHeight="1" x14ac:dyDescent="0.25"/>
    <row r="131" ht="20.100000000000001" customHeight="1" x14ac:dyDescent="0.25"/>
    <row r="132" ht="20.100000000000001" customHeight="1" x14ac:dyDescent="0.25"/>
    <row r="133" ht="20.100000000000001" customHeight="1" x14ac:dyDescent="0.25"/>
    <row r="134" ht="20.100000000000001" customHeight="1" x14ac:dyDescent="0.25"/>
    <row r="135" ht="20.100000000000001" customHeight="1" x14ac:dyDescent="0.25"/>
    <row r="136" ht="20.100000000000001" customHeight="1" x14ac:dyDescent="0.25"/>
    <row r="137" ht="20.100000000000001" customHeight="1" x14ac:dyDescent="0.25"/>
    <row r="138" ht="20.100000000000001" customHeight="1" x14ac:dyDescent="0.25"/>
    <row r="139" ht="20.100000000000001" customHeight="1" x14ac:dyDescent="0.25"/>
    <row r="140" ht="20.100000000000001" customHeight="1" x14ac:dyDescent="0.25"/>
    <row r="141" ht="20.100000000000001" customHeight="1" x14ac:dyDescent="0.25"/>
    <row r="142" ht="20.100000000000001" customHeight="1" x14ac:dyDescent="0.25"/>
    <row r="143" ht="20.100000000000001" customHeight="1" x14ac:dyDescent="0.25"/>
    <row r="144" ht="20.100000000000001" customHeight="1" x14ac:dyDescent="0.25"/>
    <row r="145" ht="20.100000000000001" customHeight="1" x14ac:dyDescent="0.25"/>
    <row r="146" ht="20.100000000000001" customHeight="1" x14ac:dyDescent="0.25"/>
    <row r="147" ht="20.100000000000001" customHeight="1" x14ac:dyDescent="0.25"/>
    <row r="148" ht="20.100000000000001" customHeight="1" x14ac:dyDescent="0.25"/>
    <row r="149" ht="20.100000000000001" customHeight="1" x14ac:dyDescent="0.25"/>
    <row r="150" ht="20.100000000000001" customHeight="1" x14ac:dyDescent="0.25"/>
    <row r="151" ht="20.100000000000001" customHeight="1" x14ac:dyDescent="0.25"/>
    <row r="152" ht="20.100000000000001" customHeight="1" x14ac:dyDescent="0.25"/>
    <row r="153" ht="20.100000000000001" customHeight="1" x14ac:dyDescent="0.25"/>
    <row r="154" ht="20.100000000000001" customHeight="1" x14ac:dyDescent="0.25"/>
    <row r="155" ht="20.100000000000001" customHeight="1" x14ac:dyDescent="0.25"/>
    <row r="156" ht="20.100000000000001" customHeight="1" x14ac:dyDescent="0.25"/>
    <row r="157" ht="20.100000000000001" customHeight="1" x14ac:dyDescent="0.25"/>
    <row r="158" ht="20.100000000000001" customHeight="1" x14ac:dyDescent="0.25"/>
    <row r="159" ht="20.100000000000001" customHeight="1" x14ac:dyDescent="0.25"/>
    <row r="160" ht="20.100000000000001" customHeight="1" x14ac:dyDescent="0.25"/>
    <row r="161" ht="20.100000000000001" customHeight="1" x14ac:dyDescent="0.25"/>
    <row r="162" ht="20.100000000000001" customHeight="1" x14ac:dyDescent="0.25"/>
    <row r="163" ht="20.100000000000001" customHeight="1" x14ac:dyDescent="0.25"/>
    <row r="164" ht="20.100000000000001" customHeight="1" x14ac:dyDescent="0.25"/>
    <row r="165" ht="20.100000000000001" customHeight="1" x14ac:dyDescent="0.25"/>
    <row r="166" ht="20.100000000000001" customHeight="1" x14ac:dyDescent="0.25"/>
    <row r="167" ht="20.100000000000001" customHeight="1" x14ac:dyDescent="0.25"/>
    <row r="168" ht="20.100000000000001" customHeight="1" x14ac:dyDescent="0.25"/>
    <row r="169" ht="20.100000000000001" customHeight="1" x14ac:dyDescent="0.25"/>
    <row r="170" ht="20.100000000000001" customHeight="1" x14ac:dyDescent="0.25"/>
    <row r="171" ht="20.100000000000001" customHeight="1" x14ac:dyDescent="0.25"/>
    <row r="172" ht="20.100000000000001" customHeight="1" x14ac:dyDescent="0.25"/>
    <row r="173" ht="20.100000000000001" customHeight="1" x14ac:dyDescent="0.25"/>
    <row r="174" ht="20.100000000000001" customHeight="1" x14ac:dyDescent="0.25"/>
  </sheetData>
  <sheetProtection formatCells="0" formatColumns="0" formatRows="0" insertColumns="0" insertRows="0" insertHyperlinks="0" deleteColumns="0" deleteRows="0" sort="0" autoFilter="0" pivotTables="0"/>
  <phoneticPr fontId="1"/>
  <pageMargins left="0.7" right="0.7" top="0.75" bottom="0.75" header="0.3" footer="0.3"/>
  <pageSetup paperSize="9" orientation="portrait"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8D49CE-FC97-42A8-8558-09927AE140E3}">
  <sheetPr codeName="Sheet2">
    <tabColor theme="0" tint="-0.499984740745262"/>
  </sheetPr>
  <dimension ref="A1:EC4"/>
  <sheetViews>
    <sheetView topLeftCell="AJ1" zoomScaleNormal="100" zoomScaleSheetLayoutView="80" workbookViewId="0">
      <selection activeCell="AI3" sqref="AI3"/>
    </sheetView>
  </sheetViews>
  <sheetFormatPr defaultColWidth="9.109375" defaultRowHeight="15.75" x14ac:dyDescent="0.25"/>
  <cols>
    <col min="1" max="2" width="9.109375" style="32"/>
    <col min="3" max="3" width="14.44140625" style="32" bestFit="1" customWidth="1"/>
    <col min="4" max="6" width="9.109375" style="31"/>
    <col min="7" max="7" width="13.77734375" style="31" bestFit="1" customWidth="1"/>
    <col min="8" max="15" width="9.109375" style="31"/>
    <col min="16" max="16" width="9.109375" style="33"/>
    <col min="17" max="55" width="9.109375" style="31"/>
    <col min="56" max="56" width="19.44140625" style="31" customWidth="1"/>
    <col min="57" max="63" width="9.109375" style="31"/>
    <col min="64" max="64" width="23.21875" style="31" customWidth="1"/>
    <col min="65" max="16384" width="9.109375" style="31"/>
  </cols>
  <sheetData>
    <row r="1" spans="1:133" x14ac:dyDescent="0.25">
      <c r="A1" s="34">
        <v>1</v>
      </c>
      <c r="B1" s="34">
        <v>2</v>
      </c>
      <c r="C1" s="34">
        <v>3</v>
      </c>
      <c r="D1" s="34">
        <v>4</v>
      </c>
      <c r="E1" s="34">
        <v>5</v>
      </c>
      <c r="F1" s="34">
        <v>6</v>
      </c>
      <c r="G1" s="34">
        <v>7</v>
      </c>
      <c r="H1" s="34">
        <v>8</v>
      </c>
      <c r="I1" s="140">
        <v>9</v>
      </c>
      <c r="J1" s="140"/>
      <c r="K1" s="137">
        <v>10</v>
      </c>
      <c r="L1" s="138"/>
      <c r="M1" s="138"/>
      <c r="N1" s="138"/>
      <c r="O1" s="138"/>
      <c r="P1" s="138"/>
      <c r="Q1" s="138"/>
      <c r="R1" s="138"/>
      <c r="S1" s="138"/>
      <c r="T1" s="138"/>
      <c r="U1" s="138"/>
      <c r="V1" s="139"/>
      <c r="W1" s="34">
        <v>11</v>
      </c>
      <c r="X1" s="41">
        <v>12</v>
      </c>
      <c r="Y1" s="42"/>
      <c r="Z1" s="42"/>
      <c r="AA1" s="42"/>
      <c r="AB1" s="42"/>
      <c r="AC1" s="42"/>
      <c r="AD1" s="42"/>
      <c r="AE1" s="42"/>
      <c r="AF1" s="42"/>
      <c r="AG1" s="42"/>
      <c r="AH1" s="42"/>
      <c r="AI1" s="42"/>
      <c r="AJ1" s="42"/>
      <c r="AK1" s="42"/>
      <c r="AL1" s="42"/>
      <c r="AM1" s="43"/>
      <c r="AN1" s="137">
        <v>13</v>
      </c>
      <c r="AO1" s="138"/>
      <c r="AP1" s="138"/>
      <c r="AQ1" s="138"/>
      <c r="AR1" s="138"/>
      <c r="AS1" s="138"/>
      <c r="AT1" s="139"/>
      <c r="AU1" s="137">
        <v>14</v>
      </c>
      <c r="AV1" s="138"/>
      <c r="AW1" s="138"/>
      <c r="AX1" s="138"/>
      <c r="AY1" s="138"/>
      <c r="AZ1" s="138"/>
      <c r="BA1" s="138"/>
      <c r="BB1" s="138"/>
      <c r="BC1" s="139"/>
      <c r="BD1" s="137">
        <v>15</v>
      </c>
      <c r="BE1" s="139"/>
      <c r="BF1" s="137">
        <v>16</v>
      </c>
      <c r="BG1" s="138"/>
      <c r="BH1" s="138"/>
      <c r="BI1" s="138"/>
      <c r="BJ1" s="138"/>
      <c r="BK1" s="139"/>
      <c r="BL1" s="34">
        <v>17</v>
      </c>
      <c r="BM1" s="34">
        <v>18</v>
      </c>
      <c r="BN1" s="137">
        <v>19</v>
      </c>
      <c r="BO1" s="138"/>
      <c r="BP1" s="138"/>
      <c r="BQ1" s="138"/>
      <c r="BR1" s="138"/>
      <c r="BS1" s="138"/>
      <c r="BT1" s="138"/>
      <c r="BU1" s="139"/>
      <c r="BV1" s="137">
        <v>20</v>
      </c>
      <c r="BW1" s="138"/>
      <c r="BX1" s="138"/>
      <c r="BY1" s="139"/>
      <c r="BZ1" s="137">
        <v>21</v>
      </c>
      <c r="CA1" s="138"/>
      <c r="CB1" s="138"/>
      <c r="CC1" s="138"/>
      <c r="CD1" s="138"/>
      <c r="CE1" s="138"/>
      <c r="CF1" s="138"/>
      <c r="CG1" s="138"/>
      <c r="CH1" s="138"/>
      <c r="CI1" s="139"/>
      <c r="CJ1" s="137">
        <v>22</v>
      </c>
      <c r="CK1" s="138"/>
      <c r="CL1" s="139"/>
      <c r="CM1" s="34">
        <v>23</v>
      </c>
      <c r="CN1" s="137">
        <v>24</v>
      </c>
      <c r="CO1" s="138"/>
      <c r="CP1" s="138"/>
      <c r="CQ1" s="138"/>
      <c r="CR1" s="138"/>
      <c r="CS1" s="138"/>
      <c r="CT1" s="139"/>
      <c r="CU1" s="137">
        <v>25</v>
      </c>
      <c r="CV1" s="138"/>
      <c r="CW1" s="138"/>
      <c r="CX1" s="138"/>
      <c r="CY1" s="138"/>
      <c r="CZ1" s="138"/>
      <c r="DA1" s="138"/>
      <c r="DB1" s="138"/>
      <c r="DC1" s="139"/>
      <c r="DD1" s="137">
        <v>26</v>
      </c>
      <c r="DE1" s="138"/>
      <c r="DF1" s="139"/>
      <c r="DG1" s="137">
        <v>27</v>
      </c>
      <c r="DH1" s="138"/>
      <c r="DI1" s="138"/>
      <c r="DJ1" s="138"/>
      <c r="DK1" s="138"/>
      <c r="DL1" s="138"/>
      <c r="DM1" s="139"/>
      <c r="DN1" s="137">
        <v>28</v>
      </c>
      <c r="DO1" s="138"/>
      <c r="DP1" s="138"/>
      <c r="DQ1" s="138"/>
      <c r="DR1" s="138"/>
      <c r="DS1" s="138"/>
      <c r="DT1" s="139"/>
      <c r="DU1" s="137">
        <v>29</v>
      </c>
      <c r="DV1" s="138"/>
      <c r="DW1" s="138"/>
      <c r="DX1" s="138"/>
      <c r="DY1" s="138"/>
      <c r="DZ1" s="138"/>
      <c r="EA1" s="138"/>
      <c r="EB1" s="139"/>
      <c r="EC1" s="34">
        <v>30</v>
      </c>
    </row>
    <row r="2" spans="1:133" ht="54" customHeight="1" x14ac:dyDescent="0.25">
      <c r="A2" s="34"/>
      <c r="B2" s="34"/>
      <c r="C2" s="34"/>
      <c r="D2" s="35"/>
      <c r="E2" s="35"/>
      <c r="F2" s="35"/>
      <c r="G2" s="35"/>
      <c r="H2" s="35"/>
      <c r="I2" s="140" t="s">
        <v>158</v>
      </c>
      <c r="J2" s="140"/>
      <c r="K2" s="141" t="s">
        <v>239</v>
      </c>
      <c r="L2" s="141"/>
      <c r="M2" s="141"/>
      <c r="N2" s="141"/>
      <c r="O2" s="141"/>
      <c r="P2" s="141"/>
      <c r="Q2" s="141"/>
      <c r="R2" s="141"/>
      <c r="S2" s="141"/>
      <c r="T2" s="141"/>
      <c r="U2" s="141"/>
      <c r="V2" s="141"/>
      <c r="W2" s="141"/>
      <c r="X2" s="35" t="s">
        <v>240</v>
      </c>
      <c r="Y2" s="140" t="s">
        <v>274</v>
      </c>
      <c r="Z2" s="140"/>
      <c r="AA2" s="140"/>
      <c r="AB2" s="140"/>
      <c r="AC2" s="140"/>
      <c r="AD2" s="140"/>
      <c r="AE2" s="140" t="s">
        <v>275</v>
      </c>
      <c r="AF2" s="140"/>
      <c r="AG2" s="140"/>
      <c r="AH2" s="140"/>
      <c r="AI2" s="140" t="s">
        <v>276</v>
      </c>
      <c r="AJ2" s="140"/>
      <c r="AK2" s="140"/>
      <c r="AL2" s="140"/>
      <c r="AM2" s="140"/>
      <c r="AN2" s="141" t="s">
        <v>241</v>
      </c>
      <c r="AO2" s="141"/>
      <c r="AP2" s="141"/>
      <c r="AQ2" s="141"/>
      <c r="AR2" s="141"/>
      <c r="AS2" s="141"/>
      <c r="AT2" s="141"/>
      <c r="AU2" s="141" t="s">
        <v>242</v>
      </c>
      <c r="AV2" s="141"/>
      <c r="AW2" s="141"/>
      <c r="AX2" s="141"/>
      <c r="AY2" s="141"/>
      <c r="AZ2" s="141"/>
      <c r="BA2" s="141"/>
      <c r="BB2" s="141"/>
      <c r="BC2" s="141"/>
      <c r="BD2" s="142" t="s">
        <v>243</v>
      </c>
      <c r="BE2" s="144"/>
      <c r="BF2" s="141" t="s">
        <v>253</v>
      </c>
      <c r="BG2" s="141"/>
      <c r="BH2" s="141"/>
      <c r="BI2" s="141"/>
      <c r="BJ2" s="141"/>
      <c r="BK2" s="141"/>
      <c r="BL2" s="142" t="s">
        <v>254</v>
      </c>
      <c r="BM2" s="144"/>
      <c r="BN2" s="142" t="s">
        <v>244</v>
      </c>
      <c r="BO2" s="143"/>
      <c r="BP2" s="143"/>
      <c r="BQ2" s="143"/>
      <c r="BR2" s="143"/>
      <c r="BS2" s="143"/>
      <c r="BT2" s="143"/>
      <c r="BU2" s="144"/>
      <c r="BV2" s="142" t="s">
        <v>245</v>
      </c>
      <c r="BW2" s="143"/>
      <c r="BX2" s="143"/>
      <c r="BY2" s="144"/>
      <c r="BZ2" s="142" t="s">
        <v>248</v>
      </c>
      <c r="CA2" s="143"/>
      <c r="CB2" s="143"/>
      <c r="CC2" s="143"/>
      <c r="CD2" s="143"/>
      <c r="CE2" s="143"/>
      <c r="CF2" s="143"/>
      <c r="CG2" s="143"/>
      <c r="CH2" s="143"/>
      <c r="CI2" s="144"/>
      <c r="CJ2" s="36"/>
      <c r="CK2" s="36"/>
      <c r="CL2" s="36"/>
      <c r="CM2" s="36"/>
      <c r="CN2" s="142" t="s">
        <v>18</v>
      </c>
      <c r="CO2" s="143"/>
      <c r="CP2" s="143"/>
      <c r="CQ2" s="143"/>
      <c r="CR2" s="143"/>
      <c r="CS2" s="143"/>
      <c r="CT2" s="144"/>
      <c r="CU2" s="35" t="s">
        <v>249</v>
      </c>
      <c r="CV2" s="35"/>
      <c r="CW2" s="35"/>
      <c r="CX2" s="35"/>
      <c r="CY2" s="35"/>
      <c r="CZ2" s="35"/>
      <c r="DA2" s="35"/>
      <c r="DB2" s="35"/>
      <c r="DC2" s="35"/>
      <c r="DD2" s="35"/>
      <c r="DE2" s="35"/>
      <c r="DF2" s="35"/>
      <c r="DG2" s="140" t="s">
        <v>230</v>
      </c>
      <c r="DH2" s="140"/>
      <c r="DI2" s="140"/>
      <c r="DJ2" s="140"/>
      <c r="DK2" s="140"/>
      <c r="DL2" s="140"/>
      <c r="DM2" s="140"/>
      <c r="DN2" s="141" t="s">
        <v>148</v>
      </c>
      <c r="DO2" s="141"/>
      <c r="DP2" s="141"/>
      <c r="DQ2" s="141"/>
      <c r="DR2" s="141"/>
      <c r="DS2" s="141"/>
      <c r="DT2" s="141"/>
      <c r="DU2" s="141" t="s">
        <v>149</v>
      </c>
      <c r="DV2" s="141"/>
      <c r="DW2" s="141"/>
      <c r="DX2" s="141"/>
      <c r="DY2" s="141"/>
      <c r="DZ2" s="141"/>
      <c r="EA2" s="141"/>
      <c r="EB2" s="141"/>
      <c r="EC2" s="36" t="s">
        <v>237</v>
      </c>
    </row>
    <row r="3" spans="1:133" ht="117" customHeight="1" x14ac:dyDescent="0.25">
      <c r="A3" s="35" t="s">
        <v>2</v>
      </c>
      <c r="B3" s="34" t="s">
        <v>3</v>
      </c>
      <c r="C3" s="37" t="s">
        <v>126</v>
      </c>
      <c r="D3" s="35" t="s">
        <v>153</v>
      </c>
      <c r="E3" s="35" t="s">
        <v>154</v>
      </c>
      <c r="F3" s="35" t="s">
        <v>155</v>
      </c>
      <c r="G3" s="35" t="s">
        <v>156</v>
      </c>
      <c r="H3" s="35" t="s">
        <v>157</v>
      </c>
      <c r="I3" s="35" t="s">
        <v>159</v>
      </c>
      <c r="J3" s="35" t="s">
        <v>160</v>
      </c>
      <c r="K3" s="36" t="s">
        <v>161</v>
      </c>
      <c r="L3" s="35" t="s">
        <v>162</v>
      </c>
      <c r="M3" s="35" t="s">
        <v>163</v>
      </c>
      <c r="N3" s="35" t="s">
        <v>164</v>
      </c>
      <c r="O3" s="35" t="s">
        <v>165</v>
      </c>
      <c r="P3" s="38" t="s">
        <v>166</v>
      </c>
      <c r="Q3" s="35" t="s">
        <v>47</v>
      </c>
      <c r="R3" s="35" t="s">
        <v>51</v>
      </c>
      <c r="S3" s="35" t="s">
        <v>54</v>
      </c>
      <c r="T3" s="35" t="s">
        <v>167</v>
      </c>
      <c r="U3" s="35" t="s">
        <v>168</v>
      </c>
      <c r="V3" s="35" t="s">
        <v>246</v>
      </c>
      <c r="W3" s="36" t="s">
        <v>238</v>
      </c>
      <c r="X3" s="35" t="s">
        <v>251</v>
      </c>
      <c r="Y3" s="35" t="s">
        <v>169</v>
      </c>
      <c r="Z3" s="35" t="s">
        <v>170</v>
      </c>
      <c r="AA3" s="35" t="s">
        <v>171</v>
      </c>
      <c r="AB3" s="35" t="s">
        <v>172</v>
      </c>
      <c r="AC3" s="35" t="s">
        <v>168</v>
      </c>
      <c r="AD3" s="35" t="s">
        <v>246</v>
      </c>
      <c r="AE3" s="35" t="s">
        <v>173</v>
      </c>
      <c r="AF3" s="35" t="s">
        <v>174</v>
      </c>
      <c r="AG3" s="35" t="s">
        <v>175</v>
      </c>
      <c r="AH3" s="35" t="s">
        <v>176</v>
      </c>
      <c r="AI3" s="35" t="s">
        <v>177</v>
      </c>
      <c r="AJ3" s="35" t="s">
        <v>178</v>
      </c>
      <c r="AK3" s="35" t="s">
        <v>179</v>
      </c>
      <c r="AL3" s="35" t="s">
        <v>180</v>
      </c>
      <c r="AM3" s="35" t="s">
        <v>181</v>
      </c>
      <c r="AN3" s="35" t="s">
        <v>183</v>
      </c>
      <c r="AO3" s="35" t="s">
        <v>182</v>
      </c>
      <c r="AP3" s="35" t="s">
        <v>184</v>
      </c>
      <c r="AQ3" s="35" t="s">
        <v>185</v>
      </c>
      <c r="AR3" s="35" t="s">
        <v>168</v>
      </c>
      <c r="AS3" s="35" t="s">
        <v>246</v>
      </c>
      <c r="AT3" s="35" t="s">
        <v>186</v>
      </c>
      <c r="AU3" s="35" t="s">
        <v>187</v>
      </c>
      <c r="AV3" s="35" t="s">
        <v>188</v>
      </c>
      <c r="AW3" s="35" t="s">
        <v>189</v>
      </c>
      <c r="AX3" s="35" t="s">
        <v>190</v>
      </c>
      <c r="AY3" s="35" t="s">
        <v>191</v>
      </c>
      <c r="AZ3" s="35" t="s">
        <v>247</v>
      </c>
      <c r="BA3" s="35" t="s">
        <v>168</v>
      </c>
      <c r="BB3" s="35" t="s">
        <v>246</v>
      </c>
      <c r="BC3" s="35" t="s">
        <v>192</v>
      </c>
      <c r="BD3" s="36" t="s">
        <v>252</v>
      </c>
      <c r="BE3" s="36" t="s">
        <v>193</v>
      </c>
      <c r="BF3" s="36" t="s">
        <v>194</v>
      </c>
      <c r="BG3" s="36" t="s">
        <v>195</v>
      </c>
      <c r="BH3" s="36" t="s">
        <v>196</v>
      </c>
      <c r="BI3" s="36" t="s">
        <v>197</v>
      </c>
      <c r="BJ3" s="36" t="s">
        <v>198</v>
      </c>
      <c r="BK3" s="36" t="s">
        <v>199</v>
      </c>
      <c r="BL3" s="36" t="s">
        <v>255</v>
      </c>
      <c r="BM3" s="36" t="s">
        <v>186</v>
      </c>
      <c r="BN3" s="36" t="s">
        <v>256</v>
      </c>
      <c r="BO3" s="36" t="s">
        <v>202</v>
      </c>
      <c r="BP3" s="36" t="s">
        <v>203</v>
      </c>
      <c r="BQ3" s="36" t="s">
        <v>204</v>
      </c>
      <c r="BR3" s="36" t="s">
        <v>205</v>
      </c>
      <c r="BS3" s="36" t="s">
        <v>206</v>
      </c>
      <c r="BT3" s="36" t="s">
        <v>168</v>
      </c>
      <c r="BU3" s="36" t="s">
        <v>246</v>
      </c>
      <c r="BV3" s="36" t="s">
        <v>257</v>
      </c>
      <c r="BW3" s="36" t="s">
        <v>261</v>
      </c>
      <c r="BX3" s="36" t="s">
        <v>207</v>
      </c>
      <c r="BY3" s="36" t="s">
        <v>208</v>
      </c>
      <c r="BZ3" s="36" t="s">
        <v>258</v>
      </c>
      <c r="CA3" s="36" t="s">
        <v>210</v>
      </c>
      <c r="CB3" s="36" t="s">
        <v>211</v>
      </c>
      <c r="CC3" s="36" t="s">
        <v>212</v>
      </c>
      <c r="CD3" s="36" t="s">
        <v>213</v>
      </c>
      <c r="CE3" s="36" t="s">
        <v>214</v>
      </c>
      <c r="CF3" s="36" t="s">
        <v>215</v>
      </c>
      <c r="CG3" s="36" t="s">
        <v>216</v>
      </c>
      <c r="CH3" s="36" t="s">
        <v>168</v>
      </c>
      <c r="CI3" s="36" t="s">
        <v>246</v>
      </c>
      <c r="CJ3" s="36" t="s">
        <v>217</v>
      </c>
      <c r="CK3" s="36" t="s">
        <v>218</v>
      </c>
      <c r="CL3" s="36" t="s">
        <v>219</v>
      </c>
      <c r="CM3" s="36" t="s">
        <v>220</v>
      </c>
      <c r="CN3" s="36" t="s">
        <v>221</v>
      </c>
      <c r="CO3" s="36" t="s">
        <v>222</v>
      </c>
      <c r="CP3" s="35" t="s">
        <v>223</v>
      </c>
      <c r="CQ3" s="35" t="s">
        <v>224</v>
      </c>
      <c r="CR3" s="35" t="s">
        <v>225</v>
      </c>
      <c r="CS3" s="35" t="s">
        <v>168</v>
      </c>
      <c r="CT3" s="35" t="s">
        <v>246</v>
      </c>
      <c r="CU3" s="35" t="s">
        <v>259</v>
      </c>
      <c r="CV3" s="35" t="s">
        <v>210</v>
      </c>
      <c r="CW3" s="35" t="s">
        <v>211</v>
      </c>
      <c r="CX3" s="35" t="s">
        <v>226</v>
      </c>
      <c r="CY3" s="35" t="s">
        <v>214</v>
      </c>
      <c r="CZ3" s="35" t="s">
        <v>215</v>
      </c>
      <c r="DA3" s="35" t="s">
        <v>216</v>
      </c>
      <c r="DB3" s="35" t="s">
        <v>168</v>
      </c>
      <c r="DC3" s="35" t="s">
        <v>246</v>
      </c>
      <c r="DD3" s="35" t="s">
        <v>227</v>
      </c>
      <c r="DE3" s="35" t="s">
        <v>228</v>
      </c>
      <c r="DF3" s="35" t="s">
        <v>229</v>
      </c>
      <c r="DG3" s="35" t="s">
        <v>221</v>
      </c>
      <c r="DH3" s="35" t="s">
        <v>223</v>
      </c>
      <c r="DI3" s="35" t="s">
        <v>222</v>
      </c>
      <c r="DJ3" s="35" t="s">
        <v>224</v>
      </c>
      <c r="DK3" s="35" t="s">
        <v>225</v>
      </c>
      <c r="DL3" s="35" t="s">
        <v>168</v>
      </c>
      <c r="DM3" s="35" t="s">
        <v>246</v>
      </c>
      <c r="DN3" s="35" t="s">
        <v>209</v>
      </c>
      <c r="DO3" s="35" t="s">
        <v>231</v>
      </c>
      <c r="DP3" s="35" t="s">
        <v>232</v>
      </c>
      <c r="DQ3" s="35" t="s">
        <v>233</v>
      </c>
      <c r="DR3" s="35" t="s">
        <v>234</v>
      </c>
      <c r="DS3" s="35" t="s">
        <v>168</v>
      </c>
      <c r="DT3" s="35" t="s">
        <v>246</v>
      </c>
      <c r="DU3" s="35" t="s">
        <v>209</v>
      </c>
      <c r="DV3" s="35" t="s">
        <v>231</v>
      </c>
      <c r="DW3" s="35" t="s">
        <v>235</v>
      </c>
      <c r="DX3" s="35" t="s">
        <v>236</v>
      </c>
      <c r="DY3" s="35" t="s">
        <v>215</v>
      </c>
      <c r="DZ3" s="35" t="s">
        <v>250</v>
      </c>
      <c r="EA3" s="35" t="s">
        <v>168</v>
      </c>
      <c r="EB3" s="35" t="s">
        <v>246</v>
      </c>
      <c r="EC3" s="35"/>
    </row>
    <row r="4" spans="1:133" x14ac:dyDescent="0.25">
      <c r="A4" s="34">
        <f>アンケート!E9</f>
        <v>0</v>
      </c>
      <c r="B4" s="34">
        <f>アンケート!E12</f>
        <v>0</v>
      </c>
      <c r="C4" s="34">
        <f>アンケート!E15</f>
        <v>0</v>
      </c>
      <c r="D4" s="35">
        <f>アンケート!E18</f>
        <v>0</v>
      </c>
      <c r="E4" s="35">
        <f>アンケート!E21</f>
        <v>0</v>
      </c>
      <c r="F4" s="35">
        <f>アンケート!E24</f>
        <v>0</v>
      </c>
      <c r="G4" s="39">
        <f>アンケート!E27</f>
        <v>0</v>
      </c>
      <c r="H4" s="35">
        <f>アンケート!E30</f>
        <v>0</v>
      </c>
      <c r="I4" s="35">
        <f>アンケート!H33</f>
        <v>0</v>
      </c>
      <c r="J4" s="35">
        <f>アンケート!H34</f>
        <v>0</v>
      </c>
      <c r="K4" s="35" t="b">
        <v>0</v>
      </c>
      <c r="L4" s="35" t="b">
        <v>0</v>
      </c>
      <c r="M4" s="35" t="b">
        <v>0</v>
      </c>
      <c r="N4" s="35" t="b">
        <v>0</v>
      </c>
      <c r="O4" s="35" t="b">
        <v>0</v>
      </c>
      <c r="P4" s="38" t="b">
        <v>0</v>
      </c>
      <c r="Q4" s="35" t="b">
        <v>0</v>
      </c>
      <c r="R4" s="35" t="b">
        <v>0</v>
      </c>
      <c r="S4" s="35" t="b">
        <v>0</v>
      </c>
      <c r="T4" s="35" t="b">
        <v>0</v>
      </c>
      <c r="U4" s="35" t="b">
        <v>0</v>
      </c>
      <c r="V4" s="35">
        <f>アンケート!H43</f>
        <v>0</v>
      </c>
      <c r="W4" s="35">
        <f>アンケート!E46</f>
        <v>0</v>
      </c>
      <c r="X4" s="35">
        <v>0</v>
      </c>
      <c r="Y4" s="35" t="b">
        <v>0</v>
      </c>
      <c r="Z4" s="35" t="b">
        <v>0</v>
      </c>
      <c r="AA4" s="35" t="b">
        <v>0</v>
      </c>
      <c r="AB4" s="35" t="b">
        <v>0</v>
      </c>
      <c r="AC4" s="35" t="b">
        <v>0</v>
      </c>
      <c r="AD4" s="35">
        <f>アンケート!H58</f>
        <v>0</v>
      </c>
      <c r="AE4" s="35" t="b">
        <v>0</v>
      </c>
      <c r="AF4" s="35" t="b">
        <v>0</v>
      </c>
      <c r="AG4" s="35" t="b">
        <v>0</v>
      </c>
      <c r="AH4" s="35" t="b">
        <v>0</v>
      </c>
      <c r="AI4" s="35" t="b">
        <v>0</v>
      </c>
      <c r="AJ4" s="35" t="b">
        <v>0</v>
      </c>
      <c r="AK4" s="35" t="b">
        <v>0</v>
      </c>
      <c r="AL4" s="35" t="b">
        <v>0</v>
      </c>
      <c r="AM4" s="35" t="b">
        <v>0</v>
      </c>
      <c r="AN4" s="35" t="b">
        <v>0</v>
      </c>
      <c r="AO4" s="35" t="b">
        <v>0</v>
      </c>
      <c r="AP4" s="35" t="b">
        <v>0</v>
      </c>
      <c r="AQ4" s="35" t="b">
        <v>0</v>
      </c>
      <c r="AR4" s="35" t="b">
        <v>0</v>
      </c>
      <c r="AS4" s="35">
        <f>アンケート!H77</f>
        <v>0</v>
      </c>
      <c r="AT4" s="35">
        <f>アンケート!E80</f>
        <v>0</v>
      </c>
      <c r="AU4" s="35" t="b">
        <v>0</v>
      </c>
      <c r="AV4" s="35" t="b">
        <v>0</v>
      </c>
      <c r="AW4" s="35" t="b">
        <v>0</v>
      </c>
      <c r="AX4" s="35" t="b">
        <v>0</v>
      </c>
      <c r="AY4" s="35" t="b">
        <v>0</v>
      </c>
      <c r="AZ4" s="35">
        <f>アンケート!I87</f>
        <v>0</v>
      </c>
      <c r="BA4" s="35" t="b">
        <v>0</v>
      </c>
      <c r="BB4" s="35">
        <f>アンケート!I88</f>
        <v>0</v>
      </c>
      <c r="BC4" s="35" t="b">
        <v>0</v>
      </c>
      <c r="BD4" s="35">
        <v>0</v>
      </c>
      <c r="BE4" s="35">
        <f>アンケート!E99</f>
        <v>0</v>
      </c>
      <c r="BF4" s="35" t="b">
        <v>0</v>
      </c>
      <c r="BG4" s="35" t="b">
        <v>0</v>
      </c>
      <c r="BH4" s="35" t="b">
        <v>0</v>
      </c>
      <c r="BI4" s="35" t="b">
        <v>0</v>
      </c>
      <c r="BJ4" s="35" t="b">
        <v>0</v>
      </c>
      <c r="BK4" s="35" t="b">
        <v>0</v>
      </c>
      <c r="BL4" s="35">
        <v>0</v>
      </c>
      <c r="BM4" s="35">
        <f>アンケート!E133</f>
        <v>0</v>
      </c>
      <c r="BN4" s="35">
        <v>0</v>
      </c>
      <c r="BO4" s="35" t="b">
        <v>0</v>
      </c>
      <c r="BP4" s="35" t="b">
        <v>0</v>
      </c>
      <c r="BQ4" s="35" t="b">
        <v>0</v>
      </c>
      <c r="BR4" s="35" t="b">
        <v>0</v>
      </c>
      <c r="BS4" s="35" t="b">
        <v>0</v>
      </c>
      <c r="BT4" s="35" t="b">
        <v>0</v>
      </c>
      <c r="BU4" s="35">
        <f>アンケート!I146</f>
        <v>0</v>
      </c>
      <c r="BV4" s="35">
        <v>0</v>
      </c>
      <c r="BW4" s="35" t="b">
        <v>0</v>
      </c>
      <c r="BX4" s="35" t="b">
        <v>0</v>
      </c>
      <c r="BY4" s="35" t="b">
        <v>0</v>
      </c>
      <c r="BZ4" s="35">
        <v>0</v>
      </c>
      <c r="CA4" s="35" t="b">
        <v>0</v>
      </c>
      <c r="CB4" s="35" t="b">
        <v>0</v>
      </c>
      <c r="CC4" s="35" t="b">
        <v>0</v>
      </c>
      <c r="CD4" s="35" t="b">
        <v>0</v>
      </c>
      <c r="CE4" s="35" t="b">
        <v>0</v>
      </c>
      <c r="CF4" s="35" t="b">
        <v>0</v>
      </c>
      <c r="CG4" s="35" t="b">
        <v>0</v>
      </c>
      <c r="CH4" s="35" t="b">
        <v>0</v>
      </c>
      <c r="CI4" s="35">
        <f>アンケート!I167</f>
        <v>0</v>
      </c>
      <c r="CJ4" s="35">
        <f>アンケート!E170</f>
        <v>0</v>
      </c>
      <c r="CK4" s="35">
        <f>アンケート!E173</f>
        <v>0</v>
      </c>
      <c r="CL4" s="35">
        <f>アンケート!E176</f>
        <v>0</v>
      </c>
      <c r="CM4" s="35">
        <f>アンケート!E180</f>
        <v>0</v>
      </c>
      <c r="CN4" s="35" t="b">
        <v>0</v>
      </c>
      <c r="CO4" s="35" t="b">
        <v>0</v>
      </c>
      <c r="CP4" s="35" t="b">
        <v>0</v>
      </c>
      <c r="CQ4" s="35" t="b">
        <v>0</v>
      </c>
      <c r="CR4" s="35" t="b">
        <v>0</v>
      </c>
      <c r="CS4" s="35" t="b">
        <v>0</v>
      </c>
      <c r="CT4" s="35">
        <f>アンケート!H186</f>
        <v>0</v>
      </c>
      <c r="CU4" s="35">
        <v>0</v>
      </c>
      <c r="CV4" s="35" t="b">
        <v>0</v>
      </c>
      <c r="CW4" s="35" t="b">
        <v>0</v>
      </c>
      <c r="CX4" s="35" t="b">
        <v>0</v>
      </c>
      <c r="CY4" s="35" t="b">
        <v>0</v>
      </c>
      <c r="CZ4" s="35" t="b">
        <v>0</v>
      </c>
      <c r="DA4" s="35" t="b">
        <v>0</v>
      </c>
      <c r="DB4" s="35" t="b">
        <v>0</v>
      </c>
      <c r="DC4" s="35">
        <f>アンケート!I197</f>
        <v>0</v>
      </c>
      <c r="DD4" s="35">
        <f>アンケート!E200</f>
        <v>0</v>
      </c>
      <c r="DE4" s="35">
        <f>アンケート!E203</f>
        <v>0</v>
      </c>
      <c r="DF4" s="35">
        <f>アンケート!E206</f>
        <v>0</v>
      </c>
      <c r="DG4" s="35" t="b">
        <v>0</v>
      </c>
      <c r="DH4" s="35" t="b">
        <v>0</v>
      </c>
      <c r="DI4" s="35" t="b">
        <v>0</v>
      </c>
      <c r="DJ4" s="35" t="b">
        <v>0</v>
      </c>
      <c r="DK4" s="35" t="b">
        <v>0</v>
      </c>
      <c r="DL4" s="35" t="b">
        <v>0</v>
      </c>
      <c r="DM4" s="35">
        <f>アンケート!H213</f>
        <v>0</v>
      </c>
      <c r="DN4" s="35" t="b">
        <v>0</v>
      </c>
      <c r="DO4" s="35" t="b">
        <v>0</v>
      </c>
      <c r="DP4" s="35" t="b">
        <v>0</v>
      </c>
      <c r="DQ4" s="35" t="b">
        <v>0</v>
      </c>
      <c r="DR4" s="35" t="b">
        <v>0</v>
      </c>
      <c r="DS4" s="35" t="b">
        <v>0</v>
      </c>
      <c r="DT4" s="35">
        <f>アンケート!H220</f>
        <v>0</v>
      </c>
      <c r="DU4" s="35" t="b">
        <v>0</v>
      </c>
      <c r="DV4" s="35" t="b">
        <v>0</v>
      </c>
      <c r="DW4" s="35" t="b">
        <v>0</v>
      </c>
      <c r="DX4" s="35" t="b">
        <v>0</v>
      </c>
      <c r="DY4" s="35" t="b">
        <v>0</v>
      </c>
      <c r="DZ4" s="35" t="b">
        <v>0</v>
      </c>
      <c r="EA4" s="35" t="b">
        <v>0</v>
      </c>
      <c r="EB4" s="35">
        <f>アンケート!H227</f>
        <v>0</v>
      </c>
      <c r="EC4" s="35">
        <f>アンケート!E232</f>
        <v>0</v>
      </c>
    </row>
  </sheetData>
  <sheetProtection formatCells="0" formatColumns="0" formatRows="0" insertColumns="0" insertRows="0" insertHyperlinks="0" deleteColumns="0" deleteRows="0" sort="0" autoFilter="0" pivotTables="0"/>
  <mergeCells count="33">
    <mergeCell ref="DU2:EB2"/>
    <mergeCell ref="BF2:BK2"/>
    <mergeCell ref="Y2:AD2"/>
    <mergeCell ref="DG2:DM2"/>
    <mergeCell ref="AE2:AH2"/>
    <mergeCell ref="AI2:AM2"/>
    <mergeCell ref="AN2:AT2"/>
    <mergeCell ref="AU2:BC2"/>
    <mergeCell ref="BZ2:CI2"/>
    <mergeCell ref="BD2:BE2"/>
    <mergeCell ref="BL2:BM2"/>
    <mergeCell ref="BV2:BY2"/>
    <mergeCell ref="I1:J1"/>
    <mergeCell ref="I2:J2"/>
    <mergeCell ref="K2:W2"/>
    <mergeCell ref="K1:V1"/>
    <mergeCell ref="DN2:DT2"/>
    <mergeCell ref="CJ1:CL1"/>
    <mergeCell ref="CN1:CT1"/>
    <mergeCell ref="CN2:CT2"/>
    <mergeCell ref="BF1:BK1"/>
    <mergeCell ref="BN2:BU2"/>
    <mergeCell ref="BN1:BU1"/>
    <mergeCell ref="AN1:AT1"/>
    <mergeCell ref="AU1:BC1"/>
    <mergeCell ref="BD1:BE1"/>
    <mergeCell ref="BV1:BY1"/>
    <mergeCell ref="BZ1:CI1"/>
    <mergeCell ref="CU1:DC1"/>
    <mergeCell ref="DD1:DF1"/>
    <mergeCell ref="DG1:DM1"/>
    <mergeCell ref="DN1:DT1"/>
    <mergeCell ref="DU1:EB1"/>
  </mergeCells>
  <phoneticPr fontId="1"/>
  <dataValidations count="1">
    <dataValidation type="whole" allowBlank="1" showInputMessage="1" showErrorMessage="1" sqref="G4" xr:uid="{B5607AEC-BA7D-47FB-8B45-B13F8345F5DE}">
      <formula1>0</formula1>
      <formula2>99999999999</formula2>
    </dataValidation>
  </dataValidations>
  <pageMargins left="0.7" right="0.7" top="0.75" bottom="0.75" header="0.3" footer="0.3"/>
  <pageSetup paperSize="9" orientation="portrait" r:id="rId1"/>
  <colBreaks count="1" manualBreakCount="1">
    <brk id="57" max="3" man="1"/>
  </colBreak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ドキュメント" ma:contentTypeID="0x01010030B55B07323E7F47B7E81E02790D9402" ma:contentTypeVersion="22" ma:contentTypeDescription="新しいドキュメントを作成します。" ma:contentTypeScope="" ma:versionID="c7ce6d4cbdbc0d616d657f1dade1b706">
  <xsd:schema xmlns:xsd="http://www.w3.org/2001/XMLSchema" xmlns:xs="http://www.w3.org/2001/XMLSchema" xmlns:p="http://schemas.microsoft.com/office/2006/metadata/properties" xmlns:ns2="e19ac6a3-eb91-4a11-bbe2-b604c2c9a29b" xmlns:ns3="eb8974f5-02d0-4bec-a42a-ae9dc6568ac8" targetNamespace="http://schemas.microsoft.com/office/2006/metadata/properties" ma:root="true" ma:fieldsID="a9726ba167245ce810b53a46f665ea06" ns2:_="" ns3:_="">
    <xsd:import namespace="e19ac6a3-eb91-4a11-bbe2-b604c2c9a29b"/>
    <xsd:import namespace="eb8974f5-02d0-4bec-a42a-ae9dc6568ac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_x4e26__x3073__x66ff__x3048__x30c6__x30b9__x30c8_" minOccurs="0"/>
                <xsd:element ref="ns2:MediaServiceBillingMetadata" minOccurs="0"/>
                <xsd:element ref="ns2:_Flow_SignoffStatus" minOccurs="0"/>
                <xsd:element ref="ns2:URL" minOccurs="0"/>
                <xsd:element ref="ns2:_x30ea__x30f3__x30a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19ac6a3-eb91-4a11-bbe2-b604c2c9a2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画像タグ" ma:readOnly="false" ma:fieldId="{5cf76f15-5ced-4ddc-b409-7134ff3c332f}" ma:taxonomyMulti="true" ma:sspId="f804ebf9-b652-43cc-9369-06696671cd4d"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_x4e26__x3073__x66ff__x3048__x30c6__x30b9__x30c8_" ma:index="23" nillable="true" ma:displayName="並び替えテスト" ma:format="Dropdown" ma:internalName="_x4e26__x3073__x66ff__x3048__x30c6__x30b9__x30c8_">
      <xsd:simpleType>
        <xsd:restriction base="dms:Text">
          <xsd:maxLength value="255"/>
        </xsd:restriction>
      </xsd:simpleType>
    </xsd:element>
    <xsd:element name="MediaServiceBillingMetadata" ma:index="24" nillable="true" ma:displayName="MediaServiceBillingMetadata" ma:hidden="true" ma:internalName="MediaServiceBillingMetadata" ma:readOnly="true">
      <xsd:simpleType>
        <xsd:restriction base="dms:Note"/>
      </xsd:simpleType>
    </xsd:element>
    <xsd:element name="_Flow_SignoffStatus" ma:index="25" nillable="true" ma:displayName="承認の状態" ma:internalName="_x0024_Resources_x003a_core_x002c_Signoff_Status">
      <xsd:simpleType>
        <xsd:restriction base="dms:Text"/>
      </xsd:simpleType>
    </xsd:element>
    <xsd:element name="URL" ma:index="26" nillable="true" ma:displayName="URL" ma:format="Hyperlink" ma:internalName="URL">
      <xsd:complexType>
        <xsd:complexContent>
          <xsd:extension base="dms:URL">
            <xsd:sequence>
              <xsd:element name="Url" type="dms:ValidUrl" minOccurs="0" nillable="true"/>
              <xsd:element name="Description" type="xsd:string" nillable="true"/>
            </xsd:sequence>
          </xsd:extension>
        </xsd:complexContent>
      </xsd:complexType>
    </xsd:element>
    <xsd:element name="_x30ea__x30f3__x30af_" ma:index="27" nillable="true" ma:displayName="リンク" ma:format="Dropdown" ma:internalName="_x30ea__x30f3__x30af_">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8974f5-02d0-4bec-a42a-ae9dc6568ac8" elementFormDefault="qualified">
    <xsd:import namespace="http://schemas.microsoft.com/office/2006/documentManagement/types"/>
    <xsd:import namespace="http://schemas.microsoft.com/office/infopath/2007/PartnerControls"/>
    <xsd:element name="SharedWithUsers" ma:index="12" nillable="true" ma:displayName="共有相手"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共有相手の詳細情報" ma:internalName="SharedWithDetails" ma:readOnly="true">
      <xsd:simpleType>
        <xsd:restriction base="dms:Note">
          <xsd:maxLength value="255"/>
        </xsd:restriction>
      </xsd:simpleType>
    </xsd:element>
    <xsd:element name="TaxCatchAll" ma:index="16" nillable="true" ma:displayName="Taxonomy Catch All Column" ma:hidden="true" ma:list="{57d425ee-fe24-4c63-8024-42210fcd80db}" ma:internalName="TaxCatchAll" ma:showField="CatchAllData" ma:web="eb8974f5-02d0-4bec-a42a-ae9dc6568ac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コンテンツ タイプ"/>
        <xsd:element ref="dc:title" minOccurs="0" maxOccurs="1" ma:index="4" ma:displayName="タイトル"/>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e19ac6a3-eb91-4a11-bbe2-b604c2c9a29b">
      <Terms xmlns="http://schemas.microsoft.com/office/infopath/2007/PartnerControls"/>
    </lcf76f155ced4ddcb4097134ff3c332f>
    <TaxCatchAll xmlns="eb8974f5-02d0-4bec-a42a-ae9dc6568ac8" xsi:nil="true"/>
    <_x4e26__x3073__x66ff__x3048__x30c6__x30b9__x30c8_ xmlns="e19ac6a3-eb91-4a11-bbe2-b604c2c9a29b" xsi:nil="true"/>
    <_x30ea__x30f3__x30af_ xmlns="e19ac6a3-eb91-4a11-bbe2-b604c2c9a29b" xsi:nil="true"/>
    <_Flow_SignoffStatus xmlns="e19ac6a3-eb91-4a11-bbe2-b604c2c9a29b" xsi:nil="true"/>
    <URL xmlns="e19ac6a3-eb91-4a11-bbe2-b604c2c9a29b">
      <Url xsi:nil="true"/>
      <Description xsi:nil="true"/>
    </URL>
  </documentManagement>
</p:properties>
</file>

<file path=customXml/itemProps1.xml><?xml version="1.0" encoding="utf-8"?>
<ds:datastoreItem xmlns:ds="http://schemas.openxmlformats.org/officeDocument/2006/customXml" ds:itemID="{AD76C125-52DA-4EDD-B83B-97FD57382EB4}"/>
</file>

<file path=customXml/itemProps2.xml><?xml version="1.0" encoding="utf-8"?>
<ds:datastoreItem xmlns:ds="http://schemas.openxmlformats.org/officeDocument/2006/customXml" ds:itemID="{0ED2C518-8979-4289-AAD2-CAC100D4316F}"/>
</file>

<file path=customXml/itemProps3.xml><?xml version="1.0" encoding="utf-8"?>
<ds:datastoreItem xmlns:ds="http://schemas.openxmlformats.org/officeDocument/2006/customXml" ds:itemID="{C20F0FCC-BE91-4C0A-838C-20EA2AE8E52D}"/>
</file>

<file path=docMetadata/LabelInfo.xml><?xml version="1.0" encoding="utf-8"?>
<clbl:labelList xmlns:clbl="http://schemas.microsoft.com/office/2020/mipLabelMetadata">
  <clbl:label id="{23ed4288-e1c3-41d2-9099-5088ef2adcf7}" enabled="1" method="Privileged" siteId="{13bce9b3-c38d-4764-b636-26955c3b575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ワークシート</vt:lpstr>
      </vt:variant>
      <vt:variant>
        <vt:i4>3</vt:i4>
      </vt:variant>
      <vt:variant>
        <vt:lpstr>名前付き一覧</vt:lpstr>
      </vt:variant>
      <vt:variant>
        <vt:i4>1</vt:i4>
      </vt:variant>
    </vt:vector>
  </HeadingPairs>
  <TitlesOfParts>
    <vt:vector size="4" baseType="lpstr">
      <vt:lpstr>アンケート</vt:lpstr>
      <vt:lpstr>リスト</vt:lpstr>
      <vt:lpstr>回答</vt:lpstr>
      <vt:lpstr>回答!Print_Area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2025-04-22T02:51:57Z</dcterms:created>
  <dcterms:modified xsi:type="dcterms:W3CDTF">2025-04-22T02:54:12Z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0x01010030B55B07323E7F47B7E81E02790D9402</vt:lpwstr>
  </property>
</Properties>
</file>