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4.xml" ContentType="application/vnd.openxmlformats-officedocument.them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5.xml" ContentType="application/vnd.openxmlformats-officedocument.them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6.xml" ContentType="application/vnd.openxmlformats-officedocument.them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heme/theme7.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60" r:id="rId1"/>
    <p:sldMasterId id="2147483671" r:id="rId2"/>
    <p:sldMasterId id="2147483683" r:id="rId3"/>
    <p:sldMasterId id="2147483688" r:id="rId4"/>
    <p:sldMasterId id="2147483701" r:id="rId5"/>
    <p:sldMasterId id="2147483713" r:id="rId6"/>
  </p:sldMasterIdLst>
  <p:notesMasterIdLst>
    <p:notesMasterId r:id="rId14"/>
  </p:notesMasterIdLst>
  <p:sldIdLst>
    <p:sldId id="2147482841" r:id="rId7"/>
    <p:sldId id="2147482842" r:id="rId8"/>
    <p:sldId id="2147482843" r:id="rId9"/>
    <p:sldId id="2147482844" r:id="rId10"/>
    <p:sldId id="2147482845" r:id="rId11"/>
    <p:sldId id="2147482846" r:id="rId12"/>
    <p:sldId id="2147482847" r:id="rId13"/>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4">
          <p15:clr>
            <a:srgbClr val="A4A3A4"/>
          </p15:clr>
        </p15:guide>
        <p15:guide id="2" pos="126">
          <p15:clr>
            <a:srgbClr val="A4A3A4"/>
          </p15:clr>
        </p15:guide>
      </p15:sldGuideLst>
    </p:ext>
    <p:ext uri="{2D200454-40CA-4A62-9FC3-DE9A4176ACB9}">
      <p15:notesGuideLst xmlns:p15="http://schemas.microsoft.com/office/powerpoint/2012/main">
        <p15:guide id="1" orient="horz" pos="3108">
          <p15:clr>
            <a:srgbClr val="A4A3A4"/>
          </p15:clr>
        </p15:guide>
        <p15:guide id="2"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4C7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17D2EA-B6BE-45D4-A0DA-643E5061E6F2}" v="186" dt="2024-08-07T11:52:00.05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882" autoAdjust="0"/>
    <p:restoredTop sz="96235" autoAdjust="0"/>
  </p:normalViewPr>
  <p:slideViewPr>
    <p:cSldViewPr snapToGrid="0">
      <p:cViewPr varScale="1">
        <p:scale>
          <a:sx n="114" d="100"/>
          <a:sy n="114" d="100"/>
        </p:scale>
        <p:origin x="1638" y="84"/>
      </p:cViewPr>
      <p:guideLst>
        <p:guide orient="horz" pos="414"/>
        <p:guide pos="126"/>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presProps" Target="presProps.xml"/><Relationship Id="rId10" Type="http://schemas.openxmlformats.org/officeDocument/2006/relationships/slide" Target="slides/slide4.xml"/><Relationship Id="rId19" Type="http://schemas.microsoft.com/office/2015/10/relationships/revisionInfo" Target="revisionInfo.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10BACE71-6DF5-47DE-98A1-FC97B579FBAF}" type="datetimeFigureOut">
              <a:rPr kumimoji="1" lang="ja-JP" altLang="en-US" smtClean="0"/>
              <a:t>2024/10/25</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C7705F12-30B6-4DE8-91D7-84CC49DA3F1B}" type="slidenum">
              <a:rPr kumimoji="1" lang="ja-JP" altLang="en-US" smtClean="0"/>
              <a:t>‹#›</a:t>
            </a:fld>
            <a:endParaRPr kumimoji="1" lang="ja-JP" altLang="en-US"/>
          </a:p>
        </p:txBody>
      </p:sp>
    </p:spTree>
    <p:extLst>
      <p:ext uri="{BB962C8B-B14F-4D97-AF65-F5344CB8AC3E}">
        <p14:creationId xmlns:p14="http://schemas.microsoft.com/office/powerpoint/2010/main" val="52260076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2.xml"/><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3.emf"/></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2.xml"/><Relationship Id="rId1" Type="http://schemas.openxmlformats.org/officeDocument/2006/relationships/tags" Target="../tags/tag11.xml"/><Relationship Id="rId4" Type="http://schemas.openxmlformats.org/officeDocument/2006/relationships/image" Target="../media/image1.emf"/></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2.xml"/><Relationship Id="rId1" Type="http://schemas.openxmlformats.org/officeDocument/2006/relationships/tags" Target="../tags/tag12.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Master" Target="../slideMasters/slideMaster3.xml"/><Relationship Id="rId1" Type="http://schemas.openxmlformats.org/officeDocument/2006/relationships/tags" Target="../tags/tag14.xml"/><Relationship Id="rId4" Type="http://schemas.openxmlformats.org/officeDocument/2006/relationships/image" Target="../media/image1.emf"/></Relationships>
</file>

<file path=ppt/slideLayouts/_rels/slideLayout22.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Master" Target="../slideMasters/slideMaster3.xml"/><Relationship Id="rId1" Type="http://schemas.openxmlformats.org/officeDocument/2006/relationships/tags" Target="../tags/tag15.xml"/><Relationship Id="rId4" Type="http://schemas.openxmlformats.org/officeDocument/2006/relationships/image" Target="../media/image1.emf"/></Relationships>
</file>

<file path=ppt/slideLayouts/_rels/slideLayout23.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Master" Target="../slideMasters/slideMaster3.xml"/><Relationship Id="rId1" Type="http://schemas.openxmlformats.org/officeDocument/2006/relationships/tags" Target="../tags/tag16.xml"/><Relationship Id="rId4" Type="http://schemas.openxmlformats.org/officeDocument/2006/relationships/image" Target="../media/image1.emf"/></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Master" Target="../slideMasters/slideMaster4.xml"/><Relationship Id="rId1" Type="http://schemas.openxmlformats.org/officeDocument/2006/relationships/tags" Target="../tags/tag18.xml"/><Relationship Id="rId4" Type="http://schemas.openxmlformats.org/officeDocument/2006/relationships/image" Target="../media/image1.emf"/></Relationships>
</file>

<file path=ppt/slideLayouts/_rels/slideLayout2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Master" Target="../slideMasters/slideMaster4.xml"/><Relationship Id="rId1" Type="http://schemas.openxmlformats.org/officeDocument/2006/relationships/tags" Target="../tags/tag19.xml"/><Relationship Id="rId4" Type="http://schemas.openxmlformats.org/officeDocument/2006/relationships/image" Target="../media/image1.emf"/></Relationships>
</file>

<file path=ppt/slideLayouts/_rels/slideLayout27.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Master" Target="../slideMasters/slideMaster4.xml"/><Relationship Id="rId1" Type="http://schemas.openxmlformats.org/officeDocument/2006/relationships/tags" Target="../tags/tag20.xml"/><Relationship Id="rId4" Type="http://schemas.openxmlformats.org/officeDocument/2006/relationships/image" Target="../media/image1.emf"/></Relationships>
</file>

<file path=ppt/slideLayouts/_rels/slideLayout28.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Master" Target="../slideMasters/slideMaster4.xml"/><Relationship Id="rId1" Type="http://schemas.openxmlformats.org/officeDocument/2006/relationships/tags" Target="../tags/tag21.xml"/><Relationship Id="rId4" Type="http://schemas.openxmlformats.org/officeDocument/2006/relationships/image" Target="../media/image1.emf"/></Relationships>
</file>

<file path=ppt/slideLayouts/_rels/slideLayout29.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Master" Target="../slideMasters/slideMaster4.xml"/><Relationship Id="rId1" Type="http://schemas.openxmlformats.org/officeDocument/2006/relationships/tags" Target="../tags/tag22.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30.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Master" Target="../slideMasters/slideMaster4.xml"/><Relationship Id="rId1" Type="http://schemas.openxmlformats.org/officeDocument/2006/relationships/tags" Target="../tags/tag23.xml"/><Relationship Id="rId4" Type="http://schemas.openxmlformats.org/officeDocument/2006/relationships/image" Target="../media/image1.emf"/></Relationships>
</file>

<file path=ppt/slideLayouts/_rels/slideLayout31.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Master" Target="../slideMasters/slideMaster4.xml"/><Relationship Id="rId1" Type="http://schemas.openxmlformats.org/officeDocument/2006/relationships/tags" Target="../tags/tag24.xml"/><Relationship Id="rId5" Type="http://schemas.openxmlformats.org/officeDocument/2006/relationships/image" Target="../media/image2.jpeg"/><Relationship Id="rId4" Type="http://schemas.openxmlformats.org/officeDocument/2006/relationships/image" Target="../media/image1.emf"/></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Master" Target="../slideMasters/slideMaster4.xml"/><Relationship Id="rId1" Type="http://schemas.openxmlformats.org/officeDocument/2006/relationships/tags" Target="../tags/tag25.xml"/><Relationship Id="rId4" Type="http://schemas.openxmlformats.org/officeDocument/2006/relationships/image" Target="../media/image3.emf"/></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Master" Target="../slideMasters/slideMaster4.xml"/><Relationship Id="rId1" Type="http://schemas.openxmlformats.org/officeDocument/2006/relationships/tags" Target="../tags/tag26.xml"/><Relationship Id="rId4" Type="http://schemas.openxmlformats.org/officeDocument/2006/relationships/image" Target="../media/image1.emf"/></Relationships>
</file>

<file path=ppt/slideLayouts/_rels/slideLayout37.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Master" Target="../slideMasters/slideMaster5.xml"/><Relationship Id="rId1" Type="http://schemas.openxmlformats.org/officeDocument/2006/relationships/tags" Target="../tags/tag28.xml"/><Relationship Id="rId4" Type="http://schemas.openxmlformats.org/officeDocument/2006/relationships/image" Target="../media/image1.emf"/></Relationships>
</file>

<file path=ppt/slideLayouts/_rels/slideLayout38.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Master" Target="../slideMasters/slideMaster5.xml"/><Relationship Id="rId1" Type="http://schemas.openxmlformats.org/officeDocument/2006/relationships/tags" Target="../tags/tag29.xml"/><Relationship Id="rId4" Type="http://schemas.openxmlformats.org/officeDocument/2006/relationships/image" Target="../media/image1.emf"/></Relationships>
</file>

<file path=ppt/slideLayouts/_rels/slideLayout39.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Master" Target="../slideMasters/slideMaster5.xml"/><Relationship Id="rId1" Type="http://schemas.openxmlformats.org/officeDocument/2006/relationships/tags" Target="../tags/tag30.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40.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Master" Target="../slideMasters/slideMaster5.xml"/><Relationship Id="rId1" Type="http://schemas.openxmlformats.org/officeDocument/2006/relationships/tags" Target="../tags/tag31.xml"/><Relationship Id="rId4" Type="http://schemas.openxmlformats.org/officeDocument/2006/relationships/image" Target="../media/image1.emf"/></Relationships>
</file>

<file path=ppt/slideLayouts/_rels/slideLayout41.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Master" Target="../slideMasters/slideMaster5.xml"/><Relationship Id="rId1" Type="http://schemas.openxmlformats.org/officeDocument/2006/relationships/tags" Target="../tags/tag32.xml"/><Relationship Id="rId4" Type="http://schemas.openxmlformats.org/officeDocument/2006/relationships/image" Target="../media/image1.emf"/></Relationships>
</file>

<file path=ppt/slideLayouts/_rels/slideLayout42.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Master" Target="../slideMasters/slideMaster5.xml"/><Relationship Id="rId1" Type="http://schemas.openxmlformats.org/officeDocument/2006/relationships/tags" Target="../tags/tag33.xml"/><Relationship Id="rId4" Type="http://schemas.openxmlformats.org/officeDocument/2006/relationships/image" Target="../media/image1.emf"/></Relationships>
</file>

<file path=ppt/slideLayouts/_rels/slideLayout43.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Master" Target="../slideMasters/slideMaster5.xml"/><Relationship Id="rId1" Type="http://schemas.openxmlformats.org/officeDocument/2006/relationships/tags" Target="../tags/tag34.xml"/><Relationship Id="rId5" Type="http://schemas.openxmlformats.org/officeDocument/2006/relationships/image" Target="../media/image2.jpeg"/><Relationship Id="rId4" Type="http://schemas.openxmlformats.org/officeDocument/2006/relationships/image" Target="../media/image1.emf"/></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Master" Target="../slideMasters/slideMaster5.xml"/><Relationship Id="rId1" Type="http://schemas.openxmlformats.org/officeDocument/2006/relationships/tags" Target="../tags/tag35.xml"/><Relationship Id="rId4" Type="http://schemas.openxmlformats.org/officeDocument/2006/relationships/image" Target="../media/image3.emf"/></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Master" Target="../slideMasters/slideMaster6.xml"/><Relationship Id="rId1" Type="http://schemas.openxmlformats.org/officeDocument/2006/relationships/tags" Target="../tags/tag37.xml"/><Relationship Id="rId4" Type="http://schemas.openxmlformats.org/officeDocument/2006/relationships/image" Target="../media/image1.emf"/></Relationships>
</file>

<file path=ppt/slideLayouts/_rels/slideLayout54.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Master" Target="../slideMasters/slideMaster6.xml"/><Relationship Id="rId1" Type="http://schemas.openxmlformats.org/officeDocument/2006/relationships/tags" Target="../tags/tag38.xml"/><Relationship Id="rId4" Type="http://schemas.openxmlformats.org/officeDocument/2006/relationships/image" Target="../media/image1.emf"/></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Master" Target="../slideMasters/slideMaster6.xml"/><Relationship Id="rId1" Type="http://schemas.openxmlformats.org/officeDocument/2006/relationships/tags" Target="../tags/tag39.xml"/><Relationship Id="rId4" Type="http://schemas.openxmlformats.org/officeDocument/2006/relationships/image" Target="../media/image5.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1.xml"/><Relationship Id="rId1" Type="http://schemas.openxmlformats.org/officeDocument/2006/relationships/tags" Target="../tags/tag8.xml"/><Relationship Id="rId5" Type="http://schemas.openxmlformats.org/officeDocument/2006/relationships/image" Target="../media/image2.jpeg"/><Relationship Id="rId4" Type="http://schemas.openxmlformats.org/officeDocument/2006/relationships/image" Target="../media/image1.emf"/></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表紙">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p:custDataLst>
              <p:tags r:id="rId1"/>
            </p:custDataLst>
            <p:extLst>
              <p:ext uri="{D42A27DB-BD31-4B8C-83A1-F6EECF244321}">
                <p14:modId xmlns:p14="http://schemas.microsoft.com/office/powerpoint/2010/main" val="411675002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2" name="オブジェクト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103426" name="Rectangle 2"/>
          <p:cNvSpPr>
            <a:spLocks noGrp="1" noChangeArrowheads="1"/>
          </p:cNvSpPr>
          <p:nvPr>
            <p:ph type="ctrTitle"/>
          </p:nvPr>
        </p:nvSpPr>
        <p:spPr>
          <a:xfrm>
            <a:off x="709613" y="2101155"/>
            <a:ext cx="8420100" cy="938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40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noProof="0"/>
              <a:t>マスター タイトルの書式設定</a:t>
            </a:r>
          </a:p>
        </p:txBody>
      </p:sp>
      <p:sp>
        <p:nvSpPr>
          <p:cNvPr id="10" name="Line 18"/>
          <p:cNvSpPr>
            <a:spLocks noChangeShapeType="1"/>
          </p:cNvSpPr>
          <p:nvPr/>
        </p:nvSpPr>
        <p:spPr bwMode="auto">
          <a:xfrm>
            <a:off x="561392" y="3140968"/>
            <a:ext cx="7920000" cy="0"/>
          </a:xfrm>
          <a:prstGeom prst="line">
            <a:avLst/>
          </a:prstGeom>
          <a:noFill/>
          <a:ln w="38100">
            <a:gradFill flip="none" rotWithShape="1">
              <a:gsLst>
                <a:gs pos="0">
                  <a:srgbClr val="00286E"/>
                </a:gs>
                <a:gs pos="100000">
                  <a:srgbClr val="0098D0"/>
                </a:gs>
              </a:gsLst>
              <a:lin ang="0" scaled="1"/>
              <a:tileRect/>
            </a:gra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989" tIns="46772" rIns="17989" bIns="46772" anchor="ctr"/>
          <a:lstStyle/>
          <a:p>
            <a:pPr lvl="0">
              <a:spcBef>
                <a:spcPct val="0"/>
              </a:spcBef>
              <a:buFontTx/>
              <a:buNone/>
            </a:pPr>
            <a:endParaRPr lang="ja-JP" altLang="en-US">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p:txBody>
      </p:sp>
      <p:sp>
        <p:nvSpPr>
          <p:cNvPr id="11" name="Line 21"/>
          <p:cNvSpPr>
            <a:spLocks noChangeShapeType="1"/>
          </p:cNvSpPr>
          <p:nvPr/>
        </p:nvSpPr>
        <p:spPr bwMode="auto">
          <a:xfrm>
            <a:off x="6213000" y="3264681"/>
            <a:ext cx="2700000" cy="0"/>
          </a:xfrm>
          <a:prstGeom prst="line">
            <a:avLst/>
          </a:prstGeom>
          <a:noFill/>
          <a:ln w="38100">
            <a:solidFill>
              <a:srgbClr val="0064C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Arial"/>
              <a:sym typeface="Meiryo UI" panose="020B0604030504040204" pitchFamily="50" charset="-128"/>
            </a:endParaRPr>
          </a:p>
        </p:txBody>
      </p:sp>
      <p:sp>
        <p:nvSpPr>
          <p:cNvPr id="12" name="Line 21"/>
          <p:cNvSpPr>
            <a:spLocks noChangeShapeType="1"/>
          </p:cNvSpPr>
          <p:nvPr/>
        </p:nvSpPr>
        <p:spPr bwMode="auto">
          <a:xfrm>
            <a:off x="6661500" y="3388395"/>
            <a:ext cx="2700000" cy="0"/>
          </a:xfrm>
          <a:prstGeom prst="line">
            <a:avLst/>
          </a:prstGeom>
          <a:noFill/>
          <a:ln w="38100">
            <a:solidFill>
              <a:srgbClr val="00286E"/>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Arial"/>
              <a:sym typeface="Meiryo UI" panose="020B0604030504040204" pitchFamily="50" charset="-128"/>
            </a:endParaRPr>
          </a:p>
        </p:txBody>
      </p:sp>
      <p:sp>
        <p:nvSpPr>
          <p:cNvPr id="19" name="テキスト プレースホルダー 22"/>
          <p:cNvSpPr>
            <a:spLocks noGrp="1"/>
          </p:cNvSpPr>
          <p:nvPr>
            <p:ph type="body" sz="quarter" idx="11"/>
          </p:nvPr>
        </p:nvSpPr>
        <p:spPr>
          <a:xfrm>
            <a:off x="1496616" y="5374800"/>
            <a:ext cx="2851200" cy="411325"/>
          </a:xfrm>
          <a:prstGeom prst="rect">
            <a:avLst/>
          </a:prstGeom>
        </p:spPr>
        <p:txBody>
          <a:bodyPr/>
          <a:lstStyle>
            <a:lvl1pPr marL="0" indent="0">
              <a:buFontTx/>
              <a:buNone/>
              <a:defRPr sz="1400" b="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marL="447675" indent="0">
              <a:buFontTx/>
              <a:buNone/>
              <a:defRPr/>
            </a:lvl2pPr>
            <a:lvl3pPr marL="893763" indent="0">
              <a:buFontTx/>
              <a:buNone/>
              <a:defRPr/>
            </a:lvl3pPr>
            <a:lvl4pPr marL="1339850" indent="0">
              <a:buFontTx/>
              <a:buNone/>
              <a:defRPr/>
            </a:lvl4pPr>
            <a:lvl5pPr marL="1790700" indent="0">
              <a:buFontTx/>
              <a:buNone/>
              <a:defRPr/>
            </a:lvl5pPr>
          </a:lstStyle>
          <a:p>
            <a:pPr lvl="0"/>
            <a:r>
              <a:rPr kumimoji="1" lang="ja-JP" altLang="en-US"/>
              <a:t>マスター テキストの書式設定</a:t>
            </a:r>
          </a:p>
        </p:txBody>
      </p:sp>
      <p:sp>
        <p:nvSpPr>
          <p:cNvPr id="20" name="正方形/長方形 19"/>
          <p:cNvSpPr/>
          <p:nvPr/>
        </p:nvSpPr>
        <p:spPr>
          <a:xfrm>
            <a:off x="8514442" y="-1008"/>
            <a:ext cx="1369286" cy="246221"/>
          </a:xfrm>
          <a:prstGeom prst="rect">
            <a:avLst/>
          </a:prstGeom>
        </p:spPr>
        <p:txBody>
          <a:bodyPr wrap="none">
            <a:spAutoFit/>
          </a:bodyPr>
          <a:lstStyle/>
          <a:p>
            <a:r>
              <a:rPr lang="en-US" altLang="ja-JP"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S</a:t>
            </a:r>
            <a:r>
              <a:rPr lang="ja-JP" altLang="en-US"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trictlyconfidential</a:t>
            </a:r>
          </a:p>
        </p:txBody>
      </p:sp>
      <p:sp>
        <p:nvSpPr>
          <p:cNvPr id="16" name="テキスト プレースホルダー 15">
            <a:extLst>
              <a:ext uri="{FF2B5EF4-FFF2-40B4-BE49-F238E27FC236}">
                <a16:creationId xmlns:a16="http://schemas.microsoft.com/office/drawing/2014/main" id="{D1F9020E-0A3E-0BC4-747A-60EFCD289D27}"/>
              </a:ext>
            </a:extLst>
          </p:cNvPr>
          <p:cNvSpPr>
            <a:spLocks noGrp="1"/>
          </p:cNvSpPr>
          <p:nvPr>
            <p:ph type="body" sz="quarter" idx="12" hasCustomPrompt="1"/>
          </p:nvPr>
        </p:nvSpPr>
        <p:spPr>
          <a:xfrm>
            <a:off x="940279" y="3264681"/>
            <a:ext cx="8189434" cy="411325"/>
          </a:xfrm>
          <a:prstGeom prst="rect">
            <a:avLst/>
          </a:prstGeom>
        </p:spPr>
        <p:txBody>
          <a:bodyPr anchor="ctr"/>
          <a:lstStyle>
            <a:lvl1pPr marL="0" indent="0">
              <a:buNone/>
              <a:defRPr sz="1800"/>
            </a:lvl1pPr>
          </a:lstStyle>
          <a:p>
            <a:pPr lvl="0"/>
            <a:r>
              <a:rPr kumimoji="1" lang="ja-JP" altLang="en-US"/>
              <a:t>サブタイトル</a:t>
            </a:r>
          </a:p>
        </p:txBody>
      </p:sp>
    </p:spTree>
    <p:extLst>
      <p:ext uri="{BB962C8B-B14F-4D97-AF65-F5344CB8AC3E}">
        <p14:creationId xmlns:p14="http://schemas.microsoft.com/office/powerpoint/2010/main" val="3233324211"/>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タイトル">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100363451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Line 18"/>
          <p:cNvSpPr>
            <a:spLocks noChangeShapeType="1"/>
          </p:cNvSpPr>
          <p:nvPr/>
        </p:nvSpPr>
        <p:spPr bwMode="auto">
          <a:xfrm>
            <a:off x="709613" y="3103563"/>
            <a:ext cx="8420100" cy="0"/>
          </a:xfrm>
          <a:prstGeom prst="line">
            <a:avLst/>
          </a:prstGeom>
          <a:noFill/>
          <a:ln w="38100">
            <a:solidFill>
              <a:srgbClr val="00286E"/>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endParaRPr>
          </a:p>
        </p:txBody>
      </p:sp>
      <p:sp>
        <p:nvSpPr>
          <p:cNvPr id="4" name="Line 21"/>
          <p:cNvSpPr>
            <a:spLocks noChangeShapeType="1"/>
          </p:cNvSpPr>
          <p:nvPr/>
        </p:nvSpPr>
        <p:spPr bwMode="auto">
          <a:xfrm>
            <a:off x="709613" y="3175000"/>
            <a:ext cx="8420100" cy="0"/>
          </a:xfrm>
          <a:prstGeom prst="line">
            <a:avLst/>
          </a:prstGeom>
          <a:noFill/>
          <a:ln w="38100">
            <a:solidFill>
              <a:srgbClr val="0098D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endParaRPr>
          </a:p>
        </p:txBody>
      </p:sp>
      <p:sp>
        <p:nvSpPr>
          <p:cNvPr id="103426" name="Rectangle 2"/>
          <p:cNvSpPr>
            <a:spLocks noGrp="1" noChangeArrowheads="1"/>
          </p:cNvSpPr>
          <p:nvPr>
            <p:ph type="ctrTitle"/>
          </p:nvPr>
        </p:nvSpPr>
        <p:spPr>
          <a:xfrm>
            <a:off x="709613" y="2060575"/>
            <a:ext cx="8420100" cy="938213"/>
          </a:xfrm>
        </p:spPr>
        <p:txBody>
          <a:bodyPr anchor="b"/>
          <a:lstStyle>
            <a:lvl1pPr algn="ctr">
              <a:defRPr sz="200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lvl="0"/>
            <a:r>
              <a:rPr lang="ja-JP" altLang="en-US" noProof="0"/>
              <a:t>マスター タイトルの書式設定</a:t>
            </a:r>
          </a:p>
        </p:txBody>
      </p:sp>
    </p:spTree>
    <p:extLst>
      <p:ext uri="{BB962C8B-B14F-4D97-AF65-F5344CB8AC3E}">
        <p14:creationId xmlns:p14="http://schemas.microsoft.com/office/powerpoint/2010/main" val="419273574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a:prstGeom prst="rect">
            <a:avLst/>
          </a:prstGeo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a:xfrm>
            <a:off x="-10695" y="6520260"/>
            <a:ext cx="2311400" cy="365125"/>
          </a:xfrm>
          <a:prstGeom prst="rect">
            <a:avLst/>
          </a:prstGeom>
        </p:spPr>
        <p:txBody>
          <a:bodyPr/>
          <a:lstStyle/>
          <a:p>
            <a:fld id="{7157FD6B-AACB-4FB5-A82B-515F0D3C0BFC}" type="datetime1">
              <a:rPr kumimoji="1" lang="ja-JP" altLang="en-US" smtClean="0"/>
              <a:t>2024/10/25</a:t>
            </a:fld>
            <a:endParaRPr kumimoji="1" lang="ja-JP" altLang="en-US"/>
          </a:p>
        </p:txBody>
      </p:sp>
      <p:sp>
        <p:nvSpPr>
          <p:cNvPr id="5" name="フッター プレースホルダー 4"/>
          <p:cNvSpPr>
            <a:spLocks noGrp="1"/>
          </p:cNvSpPr>
          <p:nvPr>
            <p:ph type="ftr" sz="quarter" idx="11"/>
          </p:nvPr>
        </p:nvSpPr>
        <p:spPr>
          <a:xfrm>
            <a:off x="3392827" y="6525345"/>
            <a:ext cx="3136900" cy="365125"/>
          </a:xfrm>
          <a:prstGeom prst="rect">
            <a:avLst/>
          </a:prstGeom>
        </p:spPr>
        <p:txBody>
          <a:bodyPr/>
          <a:lstStyle/>
          <a:p>
            <a:endParaRPr kumimoji="1" lang="ja-JP" altLang="en-US"/>
          </a:p>
        </p:txBody>
      </p:sp>
      <p:sp>
        <p:nvSpPr>
          <p:cNvPr id="6" name="スライド番号プレースホルダー 5"/>
          <p:cNvSpPr>
            <a:spLocks noGrp="1"/>
          </p:cNvSpPr>
          <p:nvPr>
            <p:ph type="sldNum" sz="quarter" idx="12"/>
          </p:nvPr>
        </p:nvSpPr>
        <p:spPr>
          <a:xfrm>
            <a:off x="7605295" y="6525345"/>
            <a:ext cx="2311400" cy="365125"/>
          </a:xfrm>
          <a:prstGeom prst="rect">
            <a:avLst/>
          </a:prstGeom>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159921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588439"/>
            <a:ext cx="8420100" cy="5539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3600" b="1" dirty="0">
                <a:latin typeface="Meiryo UI" pitchFamily="50" charset="-128"/>
                <a:ea typeface="Meiryo UI" pitchFamily="50" charset="-128"/>
                <a:cs typeface="Meiryo UI" pitchFamily="50" charset="-128"/>
              </a:defRPr>
            </a:lvl1pPr>
          </a:lstStyle>
          <a:p>
            <a:pPr marL="0" lvl="0"/>
            <a:r>
              <a:rPr kumimoji="1" lang="ja-JP" altLang="en-US"/>
              <a:t>マスター タイトルの書式設定</a:t>
            </a:r>
          </a:p>
        </p:txBody>
      </p:sp>
      <p:sp>
        <p:nvSpPr>
          <p:cNvPr id="3" name="サブタイトル 2"/>
          <p:cNvSpPr>
            <a:spLocks noGrp="1"/>
          </p:cNvSpPr>
          <p:nvPr>
            <p:ph type="subTitle" idx="1"/>
          </p:nvPr>
        </p:nvSpPr>
        <p:spPr>
          <a:xfrm>
            <a:off x="1485900" y="4653136"/>
            <a:ext cx="6934200" cy="125572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2400" b="1">
                <a:latin typeface="Meiryo UI" pitchFamily="50" charset="-128"/>
                <a:ea typeface="Meiryo UI" pitchFamily="50" charset="-128"/>
                <a:cs typeface="Meiryo UI" pitchFamily="50" charset="-128"/>
              </a:defRPr>
            </a:lvl1pPr>
          </a:lstStyle>
          <a:p>
            <a:pPr marL="0" lvl="0" algn="ctr"/>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C438EED-0542-4C86-A18B-4CD095A08138}" type="datetime1">
              <a:rPr kumimoji="1" lang="ja-JP" altLang="en-US" smtClean="0"/>
              <a:t>2024/10/25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293017676"/>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p:txBody>
          <a:bodyPr/>
          <a:lstStyle/>
          <a:p>
            <a:fld id="{7157FD6B-AACB-4FB5-A82B-515F0D3C0BFC}" type="datetime1">
              <a:rPr kumimoji="1" lang="ja-JP" altLang="en-US" smtClean="0"/>
              <a:t>2024/10/25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9449745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A78D6CFB-7E9F-4517-9C6C-7920C3455632}" type="datetime1">
              <a:rPr kumimoji="1" lang="ja-JP" altLang="en-US" smtClean="0"/>
              <a:t>2024/10/25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200471" y="188640"/>
            <a:ext cx="9505503" cy="461665"/>
          </a:xfrm>
        </p:spPr>
        <p:txBody>
          <a:bodyPr wrap="square">
            <a:spAutoFit/>
          </a:bodyPr>
          <a:lstStyle>
            <a:lvl1pPr algn="l">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p>
        </p:txBody>
      </p:sp>
      <p:sp>
        <p:nvSpPr>
          <p:cNvPr id="12" name="テキスト プレースホルダー 11"/>
          <p:cNvSpPr>
            <a:spLocks noGrp="1"/>
          </p:cNvSpPr>
          <p:nvPr>
            <p:ph type="body" sz="quarter" idx="17"/>
          </p:nvPr>
        </p:nvSpPr>
        <p:spPr>
          <a:xfrm>
            <a:off x="200025" y="764704"/>
            <a:ext cx="9505950" cy="525886"/>
          </a:xfrm>
          <a:solidFill>
            <a:srgbClr val="99D6EC"/>
          </a:solidFill>
          <a:ln>
            <a:noFill/>
          </a:ln>
        </p:spPr>
        <p:txBody>
          <a:bodyPr vert="horz" wrap="square" lIns="216000" tIns="108000" rIns="216000" bIns="108000" rtlCol="0" anchor="t" anchorCtr="0">
            <a:spAutoFit/>
          </a:bodyPr>
          <a:lstStyle>
            <a:lvl1pPr>
              <a:defRPr lang="ja-JP" altLang="en-US" sz="20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3493221424"/>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0430" y="2624627"/>
            <a:ext cx="9916430" cy="611516"/>
          </a:xfrm>
        </p:spPr>
        <p:txBody>
          <a:bodyPr wrap="square" anchor="t" anchorCtr="0">
            <a:spAutoFit/>
          </a:bodyPr>
          <a:lstStyle>
            <a:lvl1pPr algn="just">
              <a:defRPr lang="ja-JP" altLang="en-US" sz="34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7" name="スライド番号プレースホルダー 4"/>
          <p:cNvSpPr>
            <a:spLocks noGrp="1"/>
          </p:cNvSpPr>
          <p:nvPr>
            <p:ph type="sldNum" sz="quarter" idx="12"/>
          </p:nvPr>
        </p:nvSpPr>
        <p:spPr>
          <a:xfrm>
            <a:off x="7594599" y="6566867"/>
            <a:ext cx="2311401" cy="365125"/>
          </a:xfrm>
        </p:spPr>
        <p:txBody>
          <a:bodyPr/>
          <a:lstStyle>
            <a:lvl1pPr>
              <a:defRPr sz="1200">
                <a:solidFill>
                  <a:schemeClr val="tx1"/>
                </a:solidFill>
                <a:latin typeface="メイリオ" panose="020B0604030504040204" pitchFamily="50" charset="-128"/>
                <a:ea typeface="メイリオ" panose="020B0604030504040204" pitchFamily="50" charset="-128"/>
              </a:defRPr>
            </a:lvl1pPr>
          </a:lstStyle>
          <a:p>
            <a:fld id="{D9550142-B990-490A-A107-ED7302A7FD52}" type="slidenum">
              <a:rPr lang="ja-JP" altLang="en-US" smtClean="0"/>
              <a:pPr/>
              <a:t>‹#›</a:t>
            </a:fld>
            <a:endParaRPr lang="ja-JP" altLang="en-US"/>
          </a:p>
        </p:txBody>
      </p:sp>
    </p:spTree>
    <p:extLst>
      <p:ext uri="{BB962C8B-B14F-4D97-AF65-F5344CB8AC3E}">
        <p14:creationId xmlns:p14="http://schemas.microsoft.com/office/powerpoint/2010/main" val="3346618960"/>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メッセージ箇条書き1">
    <p:spTree>
      <p:nvGrpSpPr>
        <p:cNvPr id="1" name=""/>
        <p:cNvGrpSpPr/>
        <p:nvPr/>
      </p:nvGrpSpPr>
      <p:grpSpPr>
        <a:xfrm>
          <a:off x="0" y="0"/>
          <a:ext cx="0" cy="0"/>
          <a:chOff x="0" y="0"/>
          <a:chExt cx="0" cy="0"/>
        </a:xfrm>
      </p:grpSpPr>
      <p:sp>
        <p:nvSpPr>
          <p:cNvPr id="2" name="タイトル 1"/>
          <p:cNvSpPr>
            <a:spLocks noGrp="1"/>
          </p:cNvSpPr>
          <p:nvPr>
            <p:ph type="title"/>
          </p:nvPr>
        </p:nvSpPr>
        <p:spPr>
          <a:xfrm>
            <a:off x="237000" y="433817"/>
            <a:ext cx="9432000" cy="360000"/>
          </a:xfrm>
          <a:prstGeom prst="rect">
            <a:avLst/>
          </a:prstGeom>
        </p:spPr>
        <p:txBody>
          <a:bodyPr/>
          <a:lstStyle/>
          <a:p>
            <a:r>
              <a:rPr kumimoji="1" lang="ja-JP" altLang="en-US"/>
              <a:t>マスター タイトルの書式設定</a:t>
            </a:r>
          </a:p>
        </p:txBody>
      </p:sp>
      <p:sp>
        <p:nvSpPr>
          <p:cNvPr id="7" name="テキスト プレースホルダー 6"/>
          <p:cNvSpPr>
            <a:spLocks noGrp="1"/>
          </p:cNvSpPr>
          <p:nvPr>
            <p:ph type="body" sz="quarter" idx="13"/>
          </p:nvPr>
        </p:nvSpPr>
        <p:spPr>
          <a:xfrm>
            <a:off x="237000" y="1016732"/>
            <a:ext cx="9432000" cy="576000"/>
          </a:xfrm>
          <a:prstGeom prst="rect">
            <a:avLst/>
          </a:prstGeom>
        </p:spPr>
        <p:txBody>
          <a:bodyPr tIns="0"/>
          <a:lstStyle>
            <a:lvl1pPr marL="180000" indent="-180000">
              <a:spcAft>
                <a:spcPts val="300"/>
              </a:spcAft>
              <a:buClr>
                <a:schemeClr val="tx1"/>
              </a:buClr>
              <a:buFont typeface="Arial" panose="020B0604020202020204" pitchFamily="34" charset="0"/>
              <a:buChar char="•"/>
              <a:defRPr sz="1600"/>
            </a:lvl1pPr>
            <a:lvl5pPr marL="1828800" indent="0">
              <a:buNone/>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p:txBody>
      </p:sp>
      <p:sp>
        <p:nvSpPr>
          <p:cNvPr id="5" name="テキスト プレースホルダー 3"/>
          <p:cNvSpPr txBox="1">
            <a:spLocks/>
          </p:cNvSpPr>
          <p:nvPr/>
        </p:nvSpPr>
        <p:spPr>
          <a:xfrm>
            <a:off x="9084425" y="6551706"/>
            <a:ext cx="914400" cy="306294"/>
          </a:xfrm>
          <a:prstGeom prst="rect">
            <a:avLst/>
          </a:prstGeom>
        </p:spPr>
        <p:txBody>
          <a:bodyPr anchor="ctr">
            <a:noAutofit/>
          </a:bodyPr>
          <a:lstStyle>
            <a:lvl1pPr marL="0" indent="0" algn="ctr" defTabSz="914400" rtl="0" eaLnBrk="1" latinLnBrk="0" hangingPunct="1">
              <a:lnSpc>
                <a:spcPct val="90000"/>
              </a:lnSpc>
              <a:spcBef>
                <a:spcPts val="1000"/>
              </a:spcBef>
              <a:buFont typeface="Arial" panose="020B0604020202020204" pitchFamily="34" charset="0"/>
              <a:buNone/>
              <a:defRPr kumimoji="1" sz="1400" kern="1200">
                <a:solidFill>
                  <a:schemeClr val="tx1"/>
                </a:solidFill>
                <a:latin typeface="+mn-lt"/>
                <a:ea typeface="+mn-ea"/>
                <a:cs typeface="+mn-cs"/>
              </a:defRPr>
            </a:lvl1pPr>
            <a:lvl2pPr marL="452438" indent="-273050" algn="ctr" defTabSz="914400" rtl="0" eaLnBrk="1" latinLnBrk="0" hangingPunct="1">
              <a:lnSpc>
                <a:spcPct val="90000"/>
              </a:lnSpc>
              <a:spcBef>
                <a:spcPts val="500"/>
              </a:spcBef>
              <a:buFont typeface="Meiryo UI" panose="020B0604030504040204" pitchFamily="50" charset="-128"/>
              <a:buChar char="—"/>
              <a:defRPr kumimoji="1" sz="1400" kern="1200">
                <a:solidFill>
                  <a:schemeClr val="tx1"/>
                </a:solidFill>
                <a:latin typeface="+mn-lt"/>
                <a:ea typeface="+mn-ea"/>
                <a:cs typeface="+mn-cs"/>
              </a:defRPr>
            </a:lvl2pPr>
            <a:lvl3pPr marL="1143000" indent="-228600" algn="ctr"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mn-lt"/>
                <a:ea typeface="+mn-ea"/>
                <a:cs typeface="+mn-cs"/>
              </a:defRPr>
            </a:lvl3pPr>
            <a:lvl4pPr marL="1600200" indent="-228600" algn="ctr"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mn-lt"/>
                <a:ea typeface="+mn-ea"/>
                <a:cs typeface="+mn-cs"/>
              </a:defRPr>
            </a:lvl4pPr>
            <a:lvl5pPr marL="2057400" indent="-228600" algn="ctr"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fld id="{EFF310A9-E521-4579-80D3-F3B8D8E7C059}" type="slidenum">
              <a:rPr lang="ja-JP" altLang="en-US" sz="1200" smtClean="0"/>
              <a:pPr/>
              <a:t>‹#›</a:t>
            </a:fld>
            <a:endParaRPr lang="ja-JP" altLang="en-US" sz="1200"/>
          </a:p>
        </p:txBody>
      </p:sp>
    </p:spTree>
    <p:extLst>
      <p:ext uri="{BB962C8B-B14F-4D97-AF65-F5344CB8AC3E}">
        <p14:creationId xmlns:p14="http://schemas.microsoft.com/office/powerpoint/2010/main" val="843310459"/>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タイトル&amp;メッセージ">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1872856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5"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B43061BE-9CF3-9600-F73A-4C863B8C5420}"/>
              </a:ext>
            </a:extLst>
          </p:cNvPr>
          <p:cNvSpPr>
            <a:spLocks noGrp="1"/>
          </p:cNvSpPr>
          <p:nvPr>
            <p:ph type="body" sz="quarter" idx="10" hasCustomPrompt="1"/>
          </p:nvPr>
        </p:nvSpPr>
        <p:spPr>
          <a:xfrm>
            <a:off x="174535" y="6632825"/>
            <a:ext cx="8790107" cy="215650"/>
          </a:xfrm>
          <a:prstGeom prst="rect">
            <a:avLst/>
          </a:prstGeom>
        </p:spPr>
        <p:txBody>
          <a:bodyPr/>
          <a:lstStyle>
            <a:lvl1pPr marL="0" indent="0">
              <a:buNone/>
              <a:defRPr sz="10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出所：</a:t>
            </a:r>
            <a:r>
              <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XXX</a:t>
            </a:r>
          </a:p>
        </p:txBody>
      </p:sp>
    </p:spTree>
    <p:extLst>
      <p:ext uri="{BB962C8B-B14F-4D97-AF65-F5344CB8AC3E}">
        <p14:creationId xmlns:p14="http://schemas.microsoft.com/office/powerpoint/2010/main" val="2683924212"/>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タイトルとコンテンツ">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6D93067-2053-40EB-B9F7-636BFE3697AE}"/>
              </a:ext>
            </a:extLst>
          </p:cNvPr>
          <p:cNvSpPr>
            <a:spLocks noGrp="1"/>
          </p:cNvSpPr>
          <p:nvPr>
            <p:ph idx="1"/>
          </p:nvPr>
        </p:nvSpPr>
        <p:spPr>
          <a:xfrm>
            <a:off x="479867" y="1652587"/>
            <a:ext cx="8543925" cy="1954482"/>
          </a:xfrm>
          <a:prstGeom prst="rect">
            <a:avLst/>
          </a:prstGeom>
        </p:spPr>
        <p:txBody>
          <a:bodyPr/>
          <a:lstStyle>
            <a:lvl2pPr>
              <a:spcBef>
                <a:spcPts val="447"/>
              </a:spcBef>
              <a:defRPr/>
            </a:lvl2pPr>
            <a:lvl3pPr>
              <a:spcBef>
                <a:spcPts val="447"/>
              </a:spcBef>
              <a:defRPr/>
            </a:lvl3pPr>
            <a:lvl4pPr>
              <a:spcBef>
                <a:spcPts val="447"/>
              </a:spcBef>
              <a:defRPr/>
            </a:lvl4pPr>
            <a:lvl5pPr>
              <a:spcBef>
                <a:spcPts val="447"/>
              </a:spcBef>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7" name="タイトル 16">
            <a:extLst>
              <a:ext uri="{FF2B5EF4-FFF2-40B4-BE49-F238E27FC236}">
                <a16:creationId xmlns:a16="http://schemas.microsoft.com/office/drawing/2014/main" id="{ECFAE555-4165-474B-9A78-536B332D1DCA}"/>
              </a:ext>
            </a:extLst>
          </p:cNvPr>
          <p:cNvSpPr>
            <a:spLocks noGrp="1"/>
          </p:cNvSpPr>
          <p:nvPr>
            <p:ph type="title"/>
          </p:nvPr>
        </p:nvSpPr>
        <p:spPr/>
        <p:txBody>
          <a:bodyPr/>
          <a:lstStyle/>
          <a:p>
            <a:r>
              <a:rPr kumimoji="1" lang="ja-JP" altLang="en-US"/>
              <a:t>マスター タイトルの書式設定</a:t>
            </a:r>
          </a:p>
        </p:txBody>
      </p:sp>
      <p:sp>
        <p:nvSpPr>
          <p:cNvPr id="4" name="スライド番号プレースホルダー 3">
            <a:extLst>
              <a:ext uri="{FF2B5EF4-FFF2-40B4-BE49-F238E27FC236}">
                <a16:creationId xmlns:a16="http://schemas.microsoft.com/office/drawing/2014/main" id="{0A995D0B-DD95-4A41-B93F-15D3A5ACA61B}"/>
              </a:ext>
            </a:extLst>
          </p:cNvPr>
          <p:cNvSpPr>
            <a:spLocks noGrp="1"/>
          </p:cNvSpPr>
          <p:nvPr>
            <p:ph type="sldNum" sz="quarter" idx="10"/>
          </p:nvPr>
        </p:nvSpPr>
        <p:spPr/>
        <p:txBody>
          <a:bodyPr/>
          <a:lstStyle/>
          <a:p>
            <a:fld id="{1635A127-DD63-4015-91E6-9DFD34C926B6}" type="slidenum">
              <a:rPr lang="ja-JP" altLang="en-US" smtClean="0"/>
              <a:pPr/>
              <a:t>‹#›</a:t>
            </a:fld>
            <a:endParaRPr lang="ja-JP" altLang="en-US"/>
          </a:p>
        </p:txBody>
      </p:sp>
    </p:spTree>
    <p:extLst>
      <p:ext uri="{BB962C8B-B14F-4D97-AF65-F5344CB8AC3E}">
        <p14:creationId xmlns:p14="http://schemas.microsoft.com/office/powerpoint/2010/main" val="3101403545"/>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1_タイトル&amp;メッセージ">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1872856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5"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611834888"/>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タイトル&amp;メッセージ">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1872856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5"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4021846141"/>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0EB68E-C125-4DE5-95E2-260548536FE0}"/>
              </a:ext>
            </a:extLst>
          </p:cNvPr>
          <p:cNvSpPr>
            <a:spLocks noGrp="1"/>
          </p:cNvSpPr>
          <p:nvPr>
            <p:ph type="title"/>
          </p:nvPr>
        </p:nvSpPr>
        <p:spPr>
          <a:xfrm>
            <a:off x="200025" y="0"/>
            <a:ext cx="9469499" cy="382587"/>
          </a:xfrm>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5B0680A-62FA-49AE-AE0D-39238E54B04F}"/>
              </a:ext>
            </a:extLst>
          </p:cNvPr>
          <p:cNvSpPr>
            <a:spLocks noGrp="1"/>
          </p:cNvSpPr>
          <p:nvPr>
            <p:ph type="dt" sz="half" idx="10"/>
          </p:nvPr>
        </p:nvSpPr>
        <p:spPr/>
        <p:txBody>
          <a:bodyPr/>
          <a:lstStyle/>
          <a:p>
            <a:fld id="{57702473-496F-4EA5-8617-C076904D98E0}" type="datetime1">
              <a:rPr lang="ja-JP" altLang="en-US" smtClean="0"/>
              <a:t>2024/10/25</a:t>
            </a:fld>
            <a:endParaRPr lang="ja-JP" altLang="en-US"/>
          </a:p>
        </p:txBody>
      </p:sp>
      <p:sp>
        <p:nvSpPr>
          <p:cNvPr id="4" name="フッター プレースホルダー 3">
            <a:extLst>
              <a:ext uri="{FF2B5EF4-FFF2-40B4-BE49-F238E27FC236}">
                <a16:creationId xmlns:a16="http://schemas.microsoft.com/office/drawing/2014/main" id="{8790014A-59C6-4214-B598-11473C90EB2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001423A-B976-4978-80F9-6C07D4378944}"/>
              </a:ext>
            </a:extLst>
          </p:cNvPr>
          <p:cNvSpPr>
            <a:spLocks noGrp="1"/>
          </p:cNvSpPr>
          <p:nvPr>
            <p:ph type="sldNum" sz="quarter" idx="12"/>
          </p:nvPr>
        </p:nvSpPr>
        <p:spPr/>
        <p:txBody>
          <a:bodyPr/>
          <a:lstStyle/>
          <a:p>
            <a:fld id="{D9550142-B990-490A-A107-ED7302A7FD52}" type="slidenum">
              <a:rPr lang="ja-JP" altLang="en-US" smtClean="0"/>
              <a:pPr/>
              <a:t>‹#›</a:t>
            </a:fld>
            <a:endParaRPr lang="ja-JP" altLang="en-US"/>
          </a:p>
        </p:txBody>
      </p:sp>
    </p:spTree>
    <p:extLst>
      <p:ext uri="{BB962C8B-B14F-4D97-AF65-F5344CB8AC3E}">
        <p14:creationId xmlns:p14="http://schemas.microsoft.com/office/powerpoint/2010/main" val="3700110151"/>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タイトル&amp;メッセージ">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1872856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5" name="コンテンツ プレースホルダー 2"/>
          <p:cNvSpPr>
            <a:spLocks noGrp="1"/>
          </p:cNvSpPr>
          <p:nvPr>
            <p:ph idx="1"/>
          </p:nvPr>
        </p:nvSpPr>
        <p:spPr>
          <a:xfrm>
            <a:off x="415925" y="838240"/>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B43061BE-9CF3-9600-F73A-4C863B8C5420}"/>
              </a:ext>
            </a:extLst>
          </p:cNvPr>
          <p:cNvSpPr>
            <a:spLocks noGrp="1"/>
          </p:cNvSpPr>
          <p:nvPr>
            <p:ph type="body" sz="quarter" idx="10" hasCustomPrompt="1"/>
          </p:nvPr>
        </p:nvSpPr>
        <p:spPr>
          <a:xfrm>
            <a:off x="174535" y="6632825"/>
            <a:ext cx="8790107" cy="215650"/>
          </a:xfrm>
          <a:prstGeom prst="rect">
            <a:avLst/>
          </a:prstGeom>
        </p:spPr>
        <p:txBody>
          <a:bodyPr/>
          <a:lstStyle>
            <a:lvl1pPr marL="0" indent="0">
              <a:buNone/>
              <a:defRPr sz="10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出所：</a:t>
            </a:r>
            <a:r>
              <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XXX</a:t>
            </a:r>
          </a:p>
        </p:txBody>
      </p:sp>
    </p:spTree>
    <p:extLst>
      <p:ext uri="{BB962C8B-B14F-4D97-AF65-F5344CB8AC3E}">
        <p14:creationId xmlns:p14="http://schemas.microsoft.com/office/powerpoint/2010/main" val="2283684652"/>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202964980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Tree>
    <p:extLst>
      <p:ext uri="{BB962C8B-B14F-4D97-AF65-F5344CB8AC3E}">
        <p14:creationId xmlns:p14="http://schemas.microsoft.com/office/powerpoint/2010/main" val="27262618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副題あり">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5237263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3" name="コンテンツ プレースホルダー 2"/>
          <p:cNvSpPr>
            <a:spLocks noGrp="1"/>
          </p:cNvSpPr>
          <p:nvPr>
            <p:ph idx="1"/>
          </p:nvPr>
        </p:nvSpPr>
        <p:spPr>
          <a:xfrm>
            <a:off x="415926" y="561600"/>
            <a:ext cx="8877300" cy="234000"/>
          </a:xfrm>
          <a:prstGeom prst="rect">
            <a:avLst/>
          </a:prstGeom>
        </p:spPr>
        <p:txBody>
          <a:bodyPr tIns="18000" bIns="0"/>
          <a:lstStyle>
            <a:lvl1pPr marL="0" indent="0">
              <a:buNone/>
              <a:defRPr lang="ja-JP" altLang="en-US" sz="1679"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lvl="0">
              <a:spcBef>
                <a:spcPct val="0"/>
              </a:spcBef>
            </a:pPr>
            <a:r>
              <a:rPr lang="ja-JP" altLang="en-US"/>
              <a:t>マスター テキストの書式設定</a:t>
            </a:r>
          </a:p>
        </p:txBody>
      </p:sp>
      <p:sp>
        <p:nvSpPr>
          <p:cNvPr id="9" name="タイトル 1"/>
          <p:cNvSpPr>
            <a:spLocks noGrp="1"/>
          </p:cNvSpPr>
          <p:nvPr>
            <p:ph type="title"/>
          </p:nvPr>
        </p:nvSpPr>
        <p:spPr>
          <a:xfrm>
            <a:off x="415925" y="39601"/>
            <a:ext cx="8877299" cy="496800"/>
          </a:xfrm>
          <a:prstGeom prst="rect">
            <a:avLst/>
          </a:prstGeom>
        </p:spPr>
        <p:txBody>
          <a:bodyPr lIns="36000" rIns="36000" bIns="0" anchor="b"/>
          <a:lstStyle>
            <a:lvl1pPr>
              <a:defRPr lang="ja-JP" altLang="en-US" sz="2238" dirty="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marL="0" lvl="0" indent="0">
              <a:spcBef>
                <a:spcPts val="0"/>
              </a:spcBef>
              <a:buFont typeface="Wingdings" pitchFamily="2" charset="2"/>
              <a:buNone/>
            </a:pPr>
            <a:r>
              <a:rPr lang="ja-JP" altLang="en-US"/>
              <a:t>マスター タイトルの書式設定</a:t>
            </a:r>
          </a:p>
        </p:txBody>
      </p:sp>
      <p:sp>
        <p:nvSpPr>
          <p:cNvPr id="7" name="コンテンツ プレースホルダー 2"/>
          <p:cNvSpPr>
            <a:spLocks noGrp="1"/>
          </p:cNvSpPr>
          <p:nvPr>
            <p:ph idx="10"/>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8450959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p:txBody>
          <a:bodyPr/>
          <a:lstStyle/>
          <a:p>
            <a:fld id="{7157FD6B-AACB-4FB5-A82B-515F0D3C0BFC}" type="datetime1">
              <a:rPr kumimoji="1" lang="ja-JP" altLang="en-US" smtClean="0"/>
              <a:t>2024/10/25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8246878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表紙">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p:custDataLst>
              <p:tags r:id="rId1"/>
            </p:custDataLst>
            <p:extLst>
              <p:ext uri="{D42A27DB-BD31-4B8C-83A1-F6EECF244321}">
                <p14:modId xmlns:p14="http://schemas.microsoft.com/office/powerpoint/2010/main" val="411675002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2" name="オブジェクト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103426" name="Rectangle 2"/>
          <p:cNvSpPr>
            <a:spLocks noGrp="1" noChangeArrowheads="1"/>
          </p:cNvSpPr>
          <p:nvPr>
            <p:ph type="ctrTitle"/>
          </p:nvPr>
        </p:nvSpPr>
        <p:spPr>
          <a:xfrm>
            <a:off x="709613" y="2101155"/>
            <a:ext cx="8420100" cy="938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40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noProof="0"/>
              <a:t>マスター タイトルの書式設定</a:t>
            </a:r>
          </a:p>
        </p:txBody>
      </p:sp>
      <p:sp>
        <p:nvSpPr>
          <p:cNvPr id="10" name="Line 18"/>
          <p:cNvSpPr>
            <a:spLocks noChangeShapeType="1"/>
          </p:cNvSpPr>
          <p:nvPr/>
        </p:nvSpPr>
        <p:spPr bwMode="auto">
          <a:xfrm>
            <a:off x="561392" y="3140968"/>
            <a:ext cx="7920000" cy="0"/>
          </a:xfrm>
          <a:prstGeom prst="line">
            <a:avLst/>
          </a:prstGeom>
          <a:noFill/>
          <a:ln w="38100">
            <a:gradFill flip="none" rotWithShape="1">
              <a:gsLst>
                <a:gs pos="0">
                  <a:srgbClr val="00286E"/>
                </a:gs>
                <a:gs pos="100000">
                  <a:srgbClr val="0098D0"/>
                </a:gs>
              </a:gsLst>
              <a:lin ang="0" scaled="1"/>
              <a:tileRect/>
            </a:gra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989" tIns="46772" rIns="17989" bIns="46772" anchor="ctr"/>
          <a:lstStyle/>
          <a:p>
            <a:pPr lvl="0">
              <a:spcBef>
                <a:spcPct val="0"/>
              </a:spcBef>
              <a:buFontTx/>
              <a:buNone/>
            </a:pPr>
            <a:endParaRPr lang="ja-JP" altLang="en-US">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p:txBody>
      </p:sp>
      <p:sp>
        <p:nvSpPr>
          <p:cNvPr id="11" name="Line 21"/>
          <p:cNvSpPr>
            <a:spLocks noChangeShapeType="1"/>
          </p:cNvSpPr>
          <p:nvPr/>
        </p:nvSpPr>
        <p:spPr bwMode="auto">
          <a:xfrm>
            <a:off x="6213000" y="3264681"/>
            <a:ext cx="2700000" cy="0"/>
          </a:xfrm>
          <a:prstGeom prst="line">
            <a:avLst/>
          </a:prstGeom>
          <a:noFill/>
          <a:ln w="38100">
            <a:solidFill>
              <a:srgbClr val="0064C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Arial"/>
              <a:sym typeface="Meiryo UI" panose="020B0604030504040204" pitchFamily="50" charset="-128"/>
            </a:endParaRPr>
          </a:p>
        </p:txBody>
      </p:sp>
      <p:sp>
        <p:nvSpPr>
          <p:cNvPr id="12" name="Line 21"/>
          <p:cNvSpPr>
            <a:spLocks noChangeShapeType="1"/>
          </p:cNvSpPr>
          <p:nvPr/>
        </p:nvSpPr>
        <p:spPr bwMode="auto">
          <a:xfrm>
            <a:off x="6661500" y="3388395"/>
            <a:ext cx="2700000" cy="0"/>
          </a:xfrm>
          <a:prstGeom prst="line">
            <a:avLst/>
          </a:prstGeom>
          <a:noFill/>
          <a:ln w="38100">
            <a:solidFill>
              <a:srgbClr val="00286E"/>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Arial"/>
              <a:sym typeface="Meiryo UI" panose="020B0604030504040204" pitchFamily="50" charset="-128"/>
            </a:endParaRPr>
          </a:p>
        </p:txBody>
      </p:sp>
      <p:sp>
        <p:nvSpPr>
          <p:cNvPr id="19" name="テキスト プレースホルダー 22"/>
          <p:cNvSpPr>
            <a:spLocks noGrp="1"/>
          </p:cNvSpPr>
          <p:nvPr>
            <p:ph type="body" sz="quarter" idx="11"/>
          </p:nvPr>
        </p:nvSpPr>
        <p:spPr>
          <a:xfrm>
            <a:off x="1496616" y="5374800"/>
            <a:ext cx="2851200" cy="411325"/>
          </a:xfrm>
          <a:prstGeom prst="rect">
            <a:avLst/>
          </a:prstGeom>
        </p:spPr>
        <p:txBody>
          <a:bodyPr/>
          <a:lstStyle>
            <a:lvl1pPr marL="0" indent="0">
              <a:buFontTx/>
              <a:buNone/>
              <a:defRPr sz="1400" b="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marL="447675" indent="0">
              <a:buFontTx/>
              <a:buNone/>
              <a:defRPr/>
            </a:lvl2pPr>
            <a:lvl3pPr marL="893763" indent="0">
              <a:buFontTx/>
              <a:buNone/>
              <a:defRPr/>
            </a:lvl3pPr>
            <a:lvl4pPr marL="1339850" indent="0">
              <a:buFontTx/>
              <a:buNone/>
              <a:defRPr/>
            </a:lvl4pPr>
            <a:lvl5pPr marL="1790700" indent="0">
              <a:buFontTx/>
              <a:buNone/>
              <a:defRPr/>
            </a:lvl5pPr>
          </a:lstStyle>
          <a:p>
            <a:pPr lvl="0"/>
            <a:r>
              <a:rPr kumimoji="1" lang="ja-JP" altLang="en-US"/>
              <a:t>マスター テキストの書式設定</a:t>
            </a:r>
          </a:p>
        </p:txBody>
      </p:sp>
      <p:sp>
        <p:nvSpPr>
          <p:cNvPr id="20" name="正方形/長方形 19"/>
          <p:cNvSpPr/>
          <p:nvPr/>
        </p:nvSpPr>
        <p:spPr>
          <a:xfrm>
            <a:off x="8514442" y="-1008"/>
            <a:ext cx="1369286" cy="246221"/>
          </a:xfrm>
          <a:prstGeom prst="rect">
            <a:avLst/>
          </a:prstGeom>
        </p:spPr>
        <p:txBody>
          <a:bodyPr wrap="none">
            <a:spAutoFit/>
          </a:bodyPr>
          <a:lstStyle/>
          <a:p>
            <a:r>
              <a:rPr lang="en-US" altLang="ja-JP"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S</a:t>
            </a:r>
            <a:r>
              <a:rPr lang="ja-JP" altLang="en-US"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trictlyconfidential</a:t>
            </a:r>
          </a:p>
        </p:txBody>
      </p:sp>
      <p:sp>
        <p:nvSpPr>
          <p:cNvPr id="16" name="テキスト プレースホルダー 15">
            <a:extLst>
              <a:ext uri="{FF2B5EF4-FFF2-40B4-BE49-F238E27FC236}">
                <a16:creationId xmlns:a16="http://schemas.microsoft.com/office/drawing/2014/main" id="{D1F9020E-0A3E-0BC4-747A-60EFCD289D27}"/>
              </a:ext>
            </a:extLst>
          </p:cNvPr>
          <p:cNvSpPr>
            <a:spLocks noGrp="1"/>
          </p:cNvSpPr>
          <p:nvPr>
            <p:ph type="body" sz="quarter" idx="12" hasCustomPrompt="1"/>
          </p:nvPr>
        </p:nvSpPr>
        <p:spPr>
          <a:xfrm>
            <a:off x="940279" y="3264681"/>
            <a:ext cx="8189434" cy="411325"/>
          </a:xfrm>
          <a:prstGeom prst="rect">
            <a:avLst/>
          </a:prstGeom>
        </p:spPr>
        <p:txBody>
          <a:bodyPr anchor="ctr"/>
          <a:lstStyle>
            <a:lvl1pPr marL="0" indent="0">
              <a:buNone/>
              <a:defRPr sz="1800"/>
            </a:lvl1pPr>
          </a:lstStyle>
          <a:p>
            <a:pPr lvl="0"/>
            <a:r>
              <a:rPr kumimoji="1" lang="ja-JP" altLang="en-US"/>
              <a:t>サブタイトル</a:t>
            </a:r>
          </a:p>
        </p:txBody>
      </p:sp>
    </p:spTree>
    <p:extLst>
      <p:ext uri="{BB962C8B-B14F-4D97-AF65-F5344CB8AC3E}">
        <p14:creationId xmlns:p14="http://schemas.microsoft.com/office/powerpoint/2010/main" val="4239983110"/>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タイトル&amp;メッセージ">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1872856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5"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B43061BE-9CF3-9600-F73A-4C863B8C5420}"/>
              </a:ext>
            </a:extLst>
          </p:cNvPr>
          <p:cNvSpPr>
            <a:spLocks noGrp="1"/>
          </p:cNvSpPr>
          <p:nvPr>
            <p:ph type="body" sz="quarter" idx="10" hasCustomPrompt="1"/>
          </p:nvPr>
        </p:nvSpPr>
        <p:spPr>
          <a:xfrm>
            <a:off x="174535" y="6632825"/>
            <a:ext cx="8790107" cy="215650"/>
          </a:xfrm>
          <a:prstGeom prst="rect">
            <a:avLst/>
          </a:prstGeom>
        </p:spPr>
        <p:txBody>
          <a:bodyPr/>
          <a:lstStyle>
            <a:lvl1pPr marL="0" indent="0">
              <a:buNone/>
              <a:defRPr sz="10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出所：</a:t>
            </a:r>
            <a:r>
              <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XXX</a:t>
            </a:r>
          </a:p>
        </p:txBody>
      </p:sp>
    </p:spTree>
    <p:extLst>
      <p:ext uri="{BB962C8B-B14F-4D97-AF65-F5344CB8AC3E}">
        <p14:creationId xmlns:p14="http://schemas.microsoft.com/office/powerpoint/2010/main" val="1805484532"/>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ガイド付き">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196817586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8" name="正方形/長方形 7" title="border"/>
          <p:cNvSpPr/>
          <p:nvPr/>
        </p:nvSpPr>
        <p:spPr>
          <a:xfrm>
            <a:off x="183000" y="1390331"/>
            <a:ext cx="9540000" cy="5117597"/>
          </a:xfrm>
          <a:prstGeom prst="rect">
            <a:avLst/>
          </a:prstGeom>
          <a:ln w="19050">
            <a:solidFill>
              <a:srgbClr val="00B0F0"/>
            </a:solidFill>
            <a:prstDash val="sysDash"/>
          </a:ln>
        </p:spPr>
        <p:style>
          <a:lnRef idx="1">
            <a:schemeClr val="accent1"/>
          </a:lnRef>
          <a:fillRef idx="0">
            <a:schemeClr val="accent1"/>
          </a:fillRef>
          <a:effectRef idx="0">
            <a:schemeClr val="accent1"/>
          </a:effectRef>
          <a:fontRef idx="minor">
            <a:schemeClr val="tx1"/>
          </a:fontRef>
        </p:style>
        <p:txBody>
          <a:bodyPr tIns="90000" bIns="90000" rtlCol="0" anchor="ctr" anchorCtr="0"/>
          <a:lstStyle/>
          <a:p>
            <a:pPr lvl="0"/>
            <a:endParaRPr lang="ja-JP" altLang="en-US">
              <a:solidFill>
                <a:schemeClr val="tx1"/>
              </a:solidFill>
              <a:latin typeface="Meiryo UI" panose="020B0604030504040204" pitchFamily="50" charset="-128"/>
              <a:ea typeface="Meiryo UI" panose="020B0604030504040204" pitchFamily="50" charset="-128"/>
              <a:cs typeface="Arial"/>
              <a:sym typeface="Meiryo UI" panose="020B0604030504040204" pitchFamily="50" charset="-128"/>
            </a:endParaRPr>
          </a:p>
        </p:txBody>
      </p:sp>
      <p:sp>
        <p:nvSpPr>
          <p:cNvPr id="9"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1"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12447636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202964980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Tree>
    <p:extLst>
      <p:ext uri="{BB962C8B-B14F-4D97-AF65-F5344CB8AC3E}">
        <p14:creationId xmlns:p14="http://schemas.microsoft.com/office/powerpoint/2010/main" val="9517244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副題あり">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5237263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3" name="コンテンツ プレースホルダー 2"/>
          <p:cNvSpPr>
            <a:spLocks noGrp="1"/>
          </p:cNvSpPr>
          <p:nvPr>
            <p:ph idx="1"/>
          </p:nvPr>
        </p:nvSpPr>
        <p:spPr>
          <a:xfrm>
            <a:off x="415926" y="561600"/>
            <a:ext cx="8877300" cy="234000"/>
          </a:xfrm>
          <a:prstGeom prst="rect">
            <a:avLst/>
          </a:prstGeom>
        </p:spPr>
        <p:txBody>
          <a:bodyPr tIns="18000" bIns="0"/>
          <a:lstStyle>
            <a:lvl1pPr marL="0" indent="0">
              <a:buNone/>
              <a:defRPr lang="ja-JP" altLang="en-US" sz="1679"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lvl="0">
              <a:spcBef>
                <a:spcPct val="0"/>
              </a:spcBef>
            </a:pPr>
            <a:r>
              <a:rPr lang="ja-JP" altLang="en-US"/>
              <a:t>マスター テキストの書式設定</a:t>
            </a:r>
          </a:p>
        </p:txBody>
      </p:sp>
      <p:sp>
        <p:nvSpPr>
          <p:cNvPr id="9" name="タイトル 1"/>
          <p:cNvSpPr>
            <a:spLocks noGrp="1"/>
          </p:cNvSpPr>
          <p:nvPr>
            <p:ph type="title"/>
          </p:nvPr>
        </p:nvSpPr>
        <p:spPr>
          <a:xfrm>
            <a:off x="415925" y="39601"/>
            <a:ext cx="8877299" cy="496800"/>
          </a:xfrm>
          <a:prstGeom prst="rect">
            <a:avLst/>
          </a:prstGeom>
        </p:spPr>
        <p:txBody>
          <a:bodyPr lIns="36000" rIns="36000" bIns="0" anchor="b"/>
          <a:lstStyle>
            <a:lvl1pPr>
              <a:defRPr lang="ja-JP" altLang="en-US" sz="2238" dirty="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marL="0" lvl="0" indent="0">
              <a:spcBef>
                <a:spcPts val="0"/>
              </a:spcBef>
              <a:buFont typeface="Wingdings" pitchFamily="2" charset="2"/>
              <a:buNone/>
            </a:pPr>
            <a:r>
              <a:rPr lang="ja-JP" altLang="en-US"/>
              <a:t>マスター タイトルの書式設定</a:t>
            </a:r>
          </a:p>
        </p:txBody>
      </p:sp>
      <p:sp>
        <p:nvSpPr>
          <p:cNvPr id="7" name="コンテンツ プレースホルダー 2"/>
          <p:cNvSpPr>
            <a:spLocks noGrp="1"/>
          </p:cNvSpPr>
          <p:nvPr>
            <p:ph idx="10"/>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568126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ガイド付き">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196817586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8" name="正方形/長方形 7" title="border"/>
          <p:cNvSpPr/>
          <p:nvPr/>
        </p:nvSpPr>
        <p:spPr>
          <a:xfrm>
            <a:off x="183000" y="1390331"/>
            <a:ext cx="9540000" cy="5117597"/>
          </a:xfrm>
          <a:prstGeom prst="rect">
            <a:avLst/>
          </a:prstGeom>
          <a:ln w="19050">
            <a:solidFill>
              <a:srgbClr val="00B0F0"/>
            </a:solidFill>
            <a:prstDash val="sysDash"/>
          </a:ln>
        </p:spPr>
        <p:style>
          <a:lnRef idx="1">
            <a:schemeClr val="accent1"/>
          </a:lnRef>
          <a:fillRef idx="0">
            <a:schemeClr val="accent1"/>
          </a:fillRef>
          <a:effectRef idx="0">
            <a:schemeClr val="accent1"/>
          </a:effectRef>
          <a:fontRef idx="minor">
            <a:schemeClr val="tx1"/>
          </a:fontRef>
        </p:style>
        <p:txBody>
          <a:bodyPr tIns="90000" bIns="90000" rtlCol="0" anchor="ctr" anchorCtr="0"/>
          <a:lstStyle/>
          <a:p>
            <a:pPr lvl="0"/>
            <a:endParaRPr lang="ja-JP" altLang="en-US">
              <a:solidFill>
                <a:schemeClr val="tx1"/>
              </a:solidFill>
              <a:latin typeface="Meiryo UI" panose="020B0604030504040204" pitchFamily="50" charset="-128"/>
              <a:ea typeface="Meiryo UI" panose="020B0604030504040204" pitchFamily="50" charset="-128"/>
              <a:cs typeface="Arial"/>
              <a:sym typeface="Meiryo UI" panose="020B0604030504040204" pitchFamily="50" charset="-128"/>
            </a:endParaRPr>
          </a:p>
        </p:txBody>
      </p:sp>
      <p:sp>
        <p:nvSpPr>
          <p:cNvPr id="9"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1"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142131004"/>
      </p:ext>
    </p:extLst>
  </p:cSld>
  <p:clrMapOvr>
    <a:masterClrMapping/>
  </p:clrMapOvr>
  <p:hf hdr="0" ftr="0" dt="0"/>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見出し付き">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347710148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3" name="コンテンツ プレースホルダー 2"/>
          <p:cNvSpPr>
            <a:spLocks noGrp="1"/>
          </p:cNvSpPr>
          <p:nvPr>
            <p:ph idx="1"/>
          </p:nvPr>
        </p:nvSpPr>
        <p:spPr>
          <a:xfrm>
            <a:off x="204910" y="150021"/>
            <a:ext cx="9088313" cy="190800"/>
          </a:xfrm>
          <a:prstGeom prst="rect">
            <a:avLst/>
          </a:prstGeom>
        </p:spPr>
        <p:txBody>
          <a:bodyPr bIns="0" anchor="b"/>
          <a:lstStyle>
            <a:lvl1pPr>
              <a:defRPr lang="ja-JP" altLang="en-US" sz="1200" b="0" i="1" kern="1200" dirty="0" smtClean="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lvl="0">
              <a:spcBef>
                <a:spcPts val="0"/>
              </a:spcBef>
              <a:buNone/>
            </a:pPr>
            <a:r>
              <a:rPr lang="ja-JP" altLang="en-US"/>
              <a:t>マスター テキストの書式設定</a:t>
            </a:r>
          </a:p>
        </p:txBody>
      </p:sp>
      <p:sp>
        <p:nvSpPr>
          <p:cNvPr id="9" name="タイトル 1"/>
          <p:cNvSpPr>
            <a:spLocks noGrp="1"/>
          </p:cNvSpPr>
          <p:nvPr>
            <p:ph type="title"/>
          </p:nvPr>
        </p:nvSpPr>
        <p:spPr>
          <a:xfrm>
            <a:off x="415925" y="402850"/>
            <a:ext cx="8877299" cy="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7" name="コンテンツ プレースホルダー 2"/>
          <p:cNvSpPr>
            <a:spLocks noGrp="1"/>
          </p:cNvSpPr>
          <p:nvPr>
            <p:ph idx="10"/>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6419743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METI">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211336110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pic>
        <p:nvPicPr>
          <p:cNvPr id="10" name="図 9"/>
          <p:cNvPicPr>
            <a:picLocks noChangeAspect="1"/>
          </p:cNvPicPr>
          <p:nvPr/>
        </p:nvPicPr>
        <p:blipFill rotWithShape="1">
          <a:blip r:embed="rId5" cstate="print">
            <a:extLst>
              <a:ext uri="{28A0092B-C50C-407E-A947-70E740481C1C}">
                <a14:useLocalDpi xmlns:a14="http://schemas.microsoft.com/office/drawing/2010/main" val="0"/>
              </a:ext>
            </a:extLst>
          </a:blip>
          <a:srcRect l="2604" t="11917" r="4235" b="12988"/>
          <a:stretch/>
        </p:blipFill>
        <p:spPr>
          <a:xfrm>
            <a:off x="7796450" y="195113"/>
            <a:ext cx="2011565" cy="582296"/>
          </a:xfrm>
          <a:prstGeom prst="rect">
            <a:avLst/>
          </a:prstGeom>
        </p:spPr>
      </p:pic>
      <p:sp>
        <p:nvSpPr>
          <p:cNvPr id="8"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7532379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740786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標準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70382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タイトル">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100363451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Line 18"/>
          <p:cNvSpPr>
            <a:spLocks noChangeShapeType="1"/>
          </p:cNvSpPr>
          <p:nvPr/>
        </p:nvSpPr>
        <p:spPr bwMode="auto">
          <a:xfrm>
            <a:off x="709613" y="3103563"/>
            <a:ext cx="8420100" cy="0"/>
          </a:xfrm>
          <a:prstGeom prst="line">
            <a:avLst/>
          </a:prstGeom>
          <a:noFill/>
          <a:ln w="38100">
            <a:solidFill>
              <a:srgbClr val="00286E"/>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endParaRPr>
          </a:p>
        </p:txBody>
      </p:sp>
      <p:sp>
        <p:nvSpPr>
          <p:cNvPr id="4" name="Line 21"/>
          <p:cNvSpPr>
            <a:spLocks noChangeShapeType="1"/>
          </p:cNvSpPr>
          <p:nvPr/>
        </p:nvSpPr>
        <p:spPr bwMode="auto">
          <a:xfrm>
            <a:off x="709613" y="3175000"/>
            <a:ext cx="8420100" cy="0"/>
          </a:xfrm>
          <a:prstGeom prst="line">
            <a:avLst/>
          </a:prstGeom>
          <a:noFill/>
          <a:ln w="38100">
            <a:solidFill>
              <a:srgbClr val="0098D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endParaRPr>
          </a:p>
        </p:txBody>
      </p:sp>
      <p:sp>
        <p:nvSpPr>
          <p:cNvPr id="103426" name="Rectangle 2"/>
          <p:cNvSpPr>
            <a:spLocks noGrp="1" noChangeArrowheads="1"/>
          </p:cNvSpPr>
          <p:nvPr>
            <p:ph type="ctrTitle"/>
          </p:nvPr>
        </p:nvSpPr>
        <p:spPr>
          <a:xfrm>
            <a:off x="709613" y="2060575"/>
            <a:ext cx="8420100" cy="938213"/>
          </a:xfrm>
        </p:spPr>
        <p:txBody>
          <a:bodyPr anchor="b"/>
          <a:lstStyle>
            <a:lvl1pPr algn="ctr">
              <a:defRPr sz="200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lvl="0"/>
            <a:r>
              <a:rPr lang="ja-JP" altLang="en-US" noProof="0"/>
              <a:t>マスター タイトルの書式設定</a:t>
            </a:r>
          </a:p>
        </p:txBody>
      </p:sp>
    </p:spTree>
    <p:extLst>
      <p:ext uri="{BB962C8B-B14F-4D97-AF65-F5344CB8AC3E}">
        <p14:creationId xmlns:p14="http://schemas.microsoft.com/office/powerpoint/2010/main" val="182919330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p:txBody>
          <a:bodyPr/>
          <a:lstStyle/>
          <a:p>
            <a:fld id="{7157FD6B-AACB-4FB5-A82B-515F0D3C0BFC}" type="datetime1">
              <a:rPr kumimoji="1" lang="ja-JP" altLang="en-US" smtClean="0"/>
              <a:t>2024/10/25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98201943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1_タイトル&amp;メッセージ">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1872856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5"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96732061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p:cSld name="表紙">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p:custDataLst>
              <p:tags r:id="rId1"/>
            </p:custDataLst>
            <p:extLst>
              <p:ext uri="{D42A27DB-BD31-4B8C-83A1-F6EECF244321}">
                <p14:modId xmlns:p14="http://schemas.microsoft.com/office/powerpoint/2010/main" val="411675002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2" name="オブジェクト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103426" name="Rectangle 2"/>
          <p:cNvSpPr>
            <a:spLocks noGrp="1" noChangeArrowheads="1"/>
          </p:cNvSpPr>
          <p:nvPr>
            <p:ph type="ctrTitle"/>
          </p:nvPr>
        </p:nvSpPr>
        <p:spPr>
          <a:xfrm>
            <a:off x="709613" y="2101155"/>
            <a:ext cx="8420100" cy="938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400"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noProof="0"/>
              <a:t>マスター タイトルの書式設定</a:t>
            </a:r>
          </a:p>
        </p:txBody>
      </p:sp>
      <p:sp>
        <p:nvSpPr>
          <p:cNvPr id="10" name="Line 18"/>
          <p:cNvSpPr>
            <a:spLocks noChangeShapeType="1"/>
          </p:cNvSpPr>
          <p:nvPr/>
        </p:nvSpPr>
        <p:spPr bwMode="auto">
          <a:xfrm>
            <a:off x="561392" y="3140968"/>
            <a:ext cx="7920000" cy="0"/>
          </a:xfrm>
          <a:prstGeom prst="line">
            <a:avLst/>
          </a:prstGeom>
          <a:noFill/>
          <a:ln w="38100">
            <a:gradFill flip="none" rotWithShape="1">
              <a:gsLst>
                <a:gs pos="0">
                  <a:srgbClr val="00286E"/>
                </a:gs>
                <a:gs pos="100000">
                  <a:srgbClr val="0098D0"/>
                </a:gs>
              </a:gsLst>
              <a:lin ang="0" scaled="1"/>
              <a:tileRect/>
            </a:gra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989" tIns="46772" rIns="17989" bIns="46772" anchor="ctr"/>
          <a:lstStyle/>
          <a:p>
            <a:pPr lvl="0">
              <a:spcBef>
                <a:spcPct val="0"/>
              </a:spcBef>
              <a:buFontTx/>
              <a:buNone/>
            </a:pPr>
            <a:endParaRPr lang="ja-JP" altLang="en-US">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p:txBody>
      </p:sp>
      <p:sp>
        <p:nvSpPr>
          <p:cNvPr id="11" name="Line 21"/>
          <p:cNvSpPr>
            <a:spLocks noChangeShapeType="1"/>
          </p:cNvSpPr>
          <p:nvPr/>
        </p:nvSpPr>
        <p:spPr bwMode="auto">
          <a:xfrm>
            <a:off x="6213000" y="3264681"/>
            <a:ext cx="2700000" cy="0"/>
          </a:xfrm>
          <a:prstGeom prst="line">
            <a:avLst/>
          </a:prstGeom>
          <a:noFill/>
          <a:ln w="38100">
            <a:solidFill>
              <a:srgbClr val="0064C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Arial"/>
              <a:sym typeface="Meiryo UI" panose="020B0604030504040204" pitchFamily="50" charset="-128"/>
            </a:endParaRPr>
          </a:p>
        </p:txBody>
      </p:sp>
      <p:sp>
        <p:nvSpPr>
          <p:cNvPr id="12" name="Line 21"/>
          <p:cNvSpPr>
            <a:spLocks noChangeShapeType="1"/>
          </p:cNvSpPr>
          <p:nvPr/>
        </p:nvSpPr>
        <p:spPr bwMode="auto">
          <a:xfrm>
            <a:off x="6661500" y="3388395"/>
            <a:ext cx="2700000" cy="0"/>
          </a:xfrm>
          <a:prstGeom prst="line">
            <a:avLst/>
          </a:prstGeom>
          <a:noFill/>
          <a:ln w="38100">
            <a:solidFill>
              <a:srgbClr val="00286E"/>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Arial"/>
              <a:sym typeface="Meiryo UI" panose="020B0604030504040204" pitchFamily="50" charset="-128"/>
            </a:endParaRPr>
          </a:p>
        </p:txBody>
      </p:sp>
      <p:sp>
        <p:nvSpPr>
          <p:cNvPr id="19" name="テキスト プレースホルダー 22"/>
          <p:cNvSpPr>
            <a:spLocks noGrp="1"/>
          </p:cNvSpPr>
          <p:nvPr>
            <p:ph type="body" sz="quarter" idx="11"/>
          </p:nvPr>
        </p:nvSpPr>
        <p:spPr>
          <a:xfrm>
            <a:off x="1496616" y="5374800"/>
            <a:ext cx="2851200" cy="411325"/>
          </a:xfrm>
          <a:prstGeom prst="rect">
            <a:avLst/>
          </a:prstGeom>
        </p:spPr>
        <p:txBody>
          <a:bodyPr/>
          <a:lstStyle>
            <a:lvl1pPr marL="0" indent="0">
              <a:buFontTx/>
              <a:buNone/>
              <a:defRPr sz="1400" b="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marL="447675" indent="0">
              <a:buFontTx/>
              <a:buNone/>
              <a:defRPr/>
            </a:lvl2pPr>
            <a:lvl3pPr marL="893763" indent="0">
              <a:buFontTx/>
              <a:buNone/>
              <a:defRPr/>
            </a:lvl3pPr>
            <a:lvl4pPr marL="1339850" indent="0">
              <a:buFontTx/>
              <a:buNone/>
              <a:defRPr/>
            </a:lvl4pPr>
            <a:lvl5pPr marL="1790700" indent="0">
              <a:buFontTx/>
              <a:buNone/>
              <a:defRPr/>
            </a:lvl5pPr>
          </a:lstStyle>
          <a:p>
            <a:pPr lvl="0"/>
            <a:r>
              <a:rPr kumimoji="1" lang="ja-JP" altLang="en-US"/>
              <a:t>マスター テキストの書式設定</a:t>
            </a:r>
          </a:p>
        </p:txBody>
      </p:sp>
      <p:sp>
        <p:nvSpPr>
          <p:cNvPr id="20" name="正方形/長方形 19"/>
          <p:cNvSpPr/>
          <p:nvPr/>
        </p:nvSpPr>
        <p:spPr>
          <a:xfrm>
            <a:off x="8514442" y="-1008"/>
            <a:ext cx="1369286" cy="246221"/>
          </a:xfrm>
          <a:prstGeom prst="rect">
            <a:avLst/>
          </a:prstGeom>
        </p:spPr>
        <p:txBody>
          <a:bodyPr wrap="none">
            <a:spAutoFit/>
          </a:bodyPr>
          <a:lstStyle/>
          <a:p>
            <a:r>
              <a:rPr lang="en-US" altLang="ja-JP"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S</a:t>
            </a:r>
            <a:r>
              <a:rPr lang="ja-JP" altLang="en-US"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trictlyconfidential</a:t>
            </a:r>
          </a:p>
        </p:txBody>
      </p:sp>
      <p:sp>
        <p:nvSpPr>
          <p:cNvPr id="16" name="テキスト プレースホルダー 15">
            <a:extLst>
              <a:ext uri="{FF2B5EF4-FFF2-40B4-BE49-F238E27FC236}">
                <a16:creationId xmlns:a16="http://schemas.microsoft.com/office/drawing/2014/main" id="{D1F9020E-0A3E-0BC4-747A-60EFCD289D27}"/>
              </a:ext>
            </a:extLst>
          </p:cNvPr>
          <p:cNvSpPr>
            <a:spLocks noGrp="1"/>
          </p:cNvSpPr>
          <p:nvPr>
            <p:ph type="body" sz="quarter" idx="12" hasCustomPrompt="1"/>
          </p:nvPr>
        </p:nvSpPr>
        <p:spPr>
          <a:xfrm>
            <a:off x="940279" y="3264681"/>
            <a:ext cx="8189434" cy="411325"/>
          </a:xfrm>
          <a:prstGeom prst="rect">
            <a:avLst/>
          </a:prstGeom>
        </p:spPr>
        <p:txBody>
          <a:bodyPr anchor="ctr"/>
          <a:lstStyle>
            <a:lvl1pPr marL="0" indent="0">
              <a:buNone/>
              <a:defRPr sz="1800"/>
            </a:lvl1pPr>
          </a:lstStyle>
          <a:p>
            <a:pPr lvl="0"/>
            <a:r>
              <a:rPr kumimoji="1" lang="ja-JP" altLang="en-US"/>
              <a:t>サブタイトル</a:t>
            </a:r>
          </a:p>
        </p:txBody>
      </p:sp>
    </p:spTree>
    <p:extLst>
      <p:ext uri="{BB962C8B-B14F-4D97-AF65-F5344CB8AC3E}">
        <p14:creationId xmlns:p14="http://schemas.microsoft.com/office/powerpoint/2010/main" val="1412013299"/>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タイトル&amp;メッセージ">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1872856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5"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407255300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ガイド付き">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196817586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8" name="正方形/長方形 7" title="border"/>
          <p:cNvSpPr/>
          <p:nvPr/>
        </p:nvSpPr>
        <p:spPr>
          <a:xfrm>
            <a:off x="183000" y="1390331"/>
            <a:ext cx="9540000" cy="5117597"/>
          </a:xfrm>
          <a:prstGeom prst="rect">
            <a:avLst/>
          </a:prstGeom>
          <a:ln w="19050">
            <a:solidFill>
              <a:srgbClr val="00B0F0"/>
            </a:solidFill>
            <a:prstDash val="sysDash"/>
          </a:ln>
        </p:spPr>
        <p:style>
          <a:lnRef idx="1">
            <a:schemeClr val="accent1"/>
          </a:lnRef>
          <a:fillRef idx="0">
            <a:schemeClr val="accent1"/>
          </a:fillRef>
          <a:effectRef idx="0">
            <a:schemeClr val="accent1"/>
          </a:effectRef>
          <a:fontRef idx="minor">
            <a:schemeClr val="tx1"/>
          </a:fontRef>
        </p:style>
        <p:txBody>
          <a:bodyPr tIns="90000" bIns="90000" rtlCol="0" anchor="ctr" anchorCtr="0"/>
          <a:lstStyle/>
          <a:p>
            <a:pPr lvl="0"/>
            <a:endParaRPr lang="ja-JP" altLang="en-US">
              <a:solidFill>
                <a:schemeClr val="tx1"/>
              </a:solidFill>
              <a:latin typeface="Meiryo UI" panose="020B0604030504040204" pitchFamily="50" charset="-128"/>
              <a:ea typeface="Meiryo UI" panose="020B0604030504040204" pitchFamily="50" charset="-128"/>
              <a:cs typeface="Arial"/>
              <a:sym typeface="Meiryo UI" panose="020B0604030504040204" pitchFamily="50" charset="-128"/>
            </a:endParaRPr>
          </a:p>
        </p:txBody>
      </p:sp>
      <p:sp>
        <p:nvSpPr>
          <p:cNvPr id="9"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1"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648090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202964980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Tree>
    <p:extLst>
      <p:ext uri="{BB962C8B-B14F-4D97-AF65-F5344CB8AC3E}">
        <p14:creationId xmlns:p14="http://schemas.microsoft.com/office/powerpoint/2010/main" val="861859967"/>
      </p:ext>
    </p:extLst>
  </p:cSld>
  <p:clrMapOvr>
    <a:masterClrMapping/>
  </p:clrMapOvr>
  <p:hf hdr="0" ft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202964980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Tree>
    <p:extLst>
      <p:ext uri="{BB962C8B-B14F-4D97-AF65-F5344CB8AC3E}">
        <p14:creationId xmlns:p14="http://schemas.microsoft.com/office/powerpoint/2010/main" val="105824941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副題あり">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5237263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3" name="コンテンツ プレースホルダー 2"/>
          <p:cNvSpPr>
            <a:spLocks noGrp="1"/>
          </p:cNvSpPr>
          <p:nvPr>
            <p:ph idx="1"/>
          </p:nvPr>
        </p:nvSpPr>
        <p:spPr>
          <a:xfrm>
            <a:off x="415926" y="561600"/>
            <a:ext cx="8877300" cy="234000"/>
          </a:xfrm>
          <a:prstGeom prst="rect">
            <a:avLst/>
          </a:prstGeom>
        </p:spPr>
        <p:txBody>
          <a:bodyPr tIns="18000" bIns="0"/>
          <a:lstStyle>
            <a:lvl1pPr marL="0" indent="0">
              <a:buNone/>
              <a:defRPr lang="ja-JP" altLang="en-US" sz="1679"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lvl="0">
              <a:spcBef>
                <a:spcPct val="0"/>
              </a:spcBef>
            </a:pPr>
            <a:r>
              <a:rPr lang="ja-JP" altLang="en-US"/>
              <a:t>マスター テキストの書式設定</a:t>
            </a:r>
          </a:p>
        </p:txBody>
      </p:sp>
      <p:sp>
        <p:nvSpPr>
          <p:cNvPr id="9" name="タイトル 1"/>
          <p:cNvSpPr>
            <a:spLocks noGrp="1"/>
          </p:cNvSpPr>
          <p:nvPr>
            <p:ph type="title"/>
          </p:nvPr>
        </p:nvSpPr>
        <p:spPr>
          <a:xfrm>
            <a:off x="415925" y="39601"/>
            <a:ext cx="8877299" cy="496800"/>
          </a:xfrm>
          <a:prstGeom prst="rect">
            <a:avLst/>
          </a:prstGeom>
        </p:spPr>
        <p:txBody>
          <a:bodyPr lIns="36000" rIns="36000" bIns="0" anchor="b"/>
          <a:lstStyle>
            <a:lvl1pPr>
              <a:defRPr lang="ja-JP" altLang="en-US" sz="2238" dirty="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marL="0" lvl="0" indent="0">
              <a:spcBef>
                <a:spcPts val="0"/>
              </a:spcBef>
              <a:buFont typeface="Wingdings" pitchFamily="2" charset="2"/>
              <a:buNone/>
            </a:pPr>
            <a:r>
              <a:rPr lang="ja-JP" altLang="en-US"/>
              <a:t>マスター タイトルの書式設定</a:t>
            </a:r>
          </a:p>
        </p:txBody>
      </p:sp>
      <p:sp>
        <p:nvSpPr>
          <p:cNvPr id="7" name="コンテンツ プレースホルダー 2"/>
          <p:cNvSpPr>
            <a:spLocks noGrp="1"/>
          </p:cNvSpPr>
          <p:nvPr>
            <p:ph idx="10"/>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47597924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見出し付き">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347710148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3" name="コンテンツ プレースホルダー 2"/>
          <p:cNvSpPr>
            <a:spLocks noGrp="1"/>
          </p:cNvSpPr>
          <p:nvPr>
            <p:ph idx="1"/>
          </p:nvPr>
        </p:nvSpPr>
        <p:spPr>
          <a:xfrm>
            <a:off x="204910" y="150021"/>
            <a:ext cx="9088313" cy="190800"/>
          </a:xfrm>
          <a:prstGeom prst="rect">
            <a:avLst/>
          </a:prstGeom>
        </p:spPr>
        <p:txBody>
          <a:bodyPr bIns="0" anchor="b"/>
          <a:lstStyle>
            <a:lvl1pPr>
              <a:defRPr lang="ja-JP" altLang="en-US" sz="1200" b="0" i="1" kern="1200" dirty="0" smtClean="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lvl="0">
              <a:spcBef>
                <a:spcPts val="0"/>
              </a:spcBef>
              <a:buNone/>
            </a:pPr>
            <a:r>
              <a:rPr lang="ja-JP" altLang="en-US"/>
              <a:t>マスター テキストの書式設定</a:t>
            </a:r>
          </a:p>
        </p:txBody>
      </p:sp>
      <p:sp>
        <p:nvSpPr>
          <p:cNvPr id="9" name="タイトル 1"/>
          <p:cNvSpPr>
            <a:spLocks noGrp="1"/>
          </p:cNvSpPr>
          <p:nvPr>
            <p:ph type="title"/>
          </p:nvPr>
        </p:nvSpPr>
        <p:spPr>
          <a:xfrm>
            <a:off x="415925" y="402850"/>
            <a:ext cx="8877299" cy="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7" name="コンテンツ プレースホルダー 2"/>
          <p:cNvSpPr>
            <a:spLocks noGrp="1"/>
          </p:cNvSpPr>
          <p:nvPr>
            <p:ph idx="10"/>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410625832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METI">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211336110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pic>
        <p:nvPicPr>
          <p:cNvPr id="10" name="図 9"/>
          <p:cNvPicPr>
            <a:picLocks noChangeAspect="1"/>
          </p:cNvPicPr>
          <p:nvPr/>
        </p:nvPicPr>
        <p:blipFill rotWithShape="1">
          <a:blip r:embed="rId5" cstate="print">
            <a:extLst>
              <a:ext uri="{28A0092B-C50C-407E-A947-70E740481C1C}">
                <a14:useLocalDpi xmlns:a14="http://schemas.microsoft.com/office/drawing/2010/main" val="0"/>
              </a:ext>
            </a:extLst>
          </a:blip>
          <a:srcRect l="2604" t="11917" r="4235" b="12988"/>
          <a:stretch/>
        </p:blipFill>
        <p:spPr>
          <a:xfrm>
            <a:off x="7796450" y="195113"/>
            <a:ext cx="2011565" cy="582296"/>
          </a:xfrm>
          <a:prstGeom prst="rect">
            <a:avLst/>
          </a:prstGeom>
        </p:spPr>
      </p:pic>
      <p:sp>
        <p:nvSpPr>
          <p:cNvPr id="8"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5158829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3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398468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標準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020194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itle" preserve="1">
  <p:cSld name="タイトル">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100363451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Line 18"/>
          <p:cNvSpPr>
            <a:spLocks noChangeShapeType="1"/>
          </p:cNvSpPr>
          <p:nvPr/>
        </p:nvSpPr>
        <p:spPr bwMode="auto">
          <a:xfrm>
            <a:off x="709613" y="3103563"/>
            <a:ext cx="8420100" cy="0"/>
          </a:xfrm>
          <a:prstGeom prst="line">
            <a:avLst/>
          </a:prstGeom>
          <a:noFill/>
          <a:ln w="38100">
            <a:solidFill>
              <a:srgbClr val="00286E"/>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endParaRPr>
          </a:p>
        </p:txBody>
      </p:sp>
      <p:sp>
        <p:nvSpPr>
          <p:cNvPr id="4" name="Line 21"/>
          <p:cNvSpPr>
            <a:spLocks noChangeShapeType="1"/>
          </p:cNvSpPr>
          <p:nvPr/>
        </p:nvSpPr>
        <p:spPr bwMode="auto">
          <a:xfrm>
            <a:off x="709613" y="3175000"/>
            <a:ext cx="8420100" cy="0"/>
          </a:xfrm>
          <a:prstGeom prst="line">
            <a:avLst/>
          </a:prstGeom>
          <a:noFill/>
          <a:ln w="38100">
            <a:solidFill>
              <a:srgbClr val="0098D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46800" rIns="18000" bIns="46800" anchor="ctr"/>
          <a:lstStyle/>
          <a:p>
            <a:pPr lvl="0"/>
            <a:endParaRPr lang="ja-JP" altLang="en-US">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endParaRPr>
          </a:p>
        </p:txBody>
      </p:sp>
      <p:sp>
        <p:nvSpPr>
          <p:cNvPr id="103426" name="Rectangle 2"/>
          <p:cNvSpPr>
            <a:spLocks noGrp="1" noChangeArrowheads="1"/>
          </p:cNvSpPr>
          <p:nvPr>
            <p:ph type="ctrTitle"/>
          </p:nvPr>
        </p:nvSpPr>
        <p:spPr>
          <a:xfrm>
            <a:off x="709613" y="2060575"/>
            <a:ext cx="8420100" cy="938213"/>
          </a:xfrm>
        </p:spPr>
        <p:txBody>
          <a:bodyPr anchor="b"/>
          <a:lstStyle>
            <a:lvl1pPr algn="ctr">
              <a:defRPr sz="200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lvl="0"/>
            <a:r>
              <a:rPr lang="ja-JP" altLang="en-US" noProof="0"/>
              <a:t>マスター タイトルの書式設定</a:t>
            </a:r>
          </a:p>
        </p:txBody>
      </p:sp>
    </p:spTree>
    <p:extLst>
      <p:ext uri="{BB962C8B-B14F-4D97-AF65-F5344CB8AC3E}">
        <p14:creationId xmlns:p14="http://schemas.microsoft.com/office/powerpoint/2010/main" val="121965357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p:txBody>
          <a:bodyPr/>
          <a:lstStyle/>
          <a:p>
            <a:fld id="{7157FD6B-AACB-4FB5-A82B-515F0D3C0BFC}" type="datetime1">
              <a:rPr kumimoji="1" lang="ja-JP" altLang="en-US" smtClean="0"/>
              <a:t>2024/10/25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51915602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588439"/>
            <a:ext cx="8420100" cy="5539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3600" b="1" dirty="0">
                <a:latin typeface="Meiryo UI" pitchFamily="50" charset="-128"/>
                <a:ea typeface="Meiryo UI" pitchFamily="50" charset="-128"/>
                <a:cs typeface="Meiryo UI" pitchFamily="50" charset="-128"/>
              </a:defRPr>
            </a:lvl1pPr>
          </a:lstStyle>
          <a:p>
            <a:pPr marL="0" lvl="0"/>
            <a:r>
              <a:rPr kumimoji="1" lang="ja-JP" altLang="en-US"/>
              <a:t>マスター タイトルの書式設定</a:t>
            </a:r>
          </a:p>
        </p:txBody>
      </p:sp>
      <p:sp>
        <p:nvSpPr>
          <p:cNvPr id="3" name="サブタイトル 2"/>
          <p:cNvSpPr>
            <a:spLocks noGrp="1"/>
          </p:cNvSpPr>
          <p:nvPr>
            <p:ph type="subTitle" idx="1"/>
          </p:nvPr>
        </p:nvSpPr>
        <p:spPr>
          <a:xfrm>
            <a:off x="1485900" y="4653136"/>
            <a:ext cx="6934200" cy="125572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2400" b="1">
                <a:latin typeface="Meiryo UI" pitchFamily="50" charset="-128"/>
                <a:ea typeface="Meiryo UI" pitchFamily="50" charset="-128"/>
                <a:cs typeface="Meiryo UI" pitchFamily="50" charset="-128"/>
              </a:defRPr>
            </a:lvl1pPr>
          </a:lstStyle>
          <a:p>
            <a:pPr marL="0" lvl="0" algn="ctr"/>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C438EED-0542-4C86-A18B-4CD095A08138}" type="datetime1">
              <a:rPr kumimoji="1" lang="ja-JP" altLang="en-US" smtClean="0"/>
              <a:t>2024/10/25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20991551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p:txBody>
          <a:bodyPr/>
          <a:lstStyle/>
          <a:p>
            <a:fld id="{7157FD6B-AACB-4FB5-A82B-515F0D3C0BFC}" type="datetime1">
              <a:rPr kumimoji="1" lang="ja-JP" altLang="en-US" smtClean="0"/>
              <a:t>2024/10/25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3252825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副題あり">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5237263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3" name="コンテンツ プレースホルダー 2"/>
          <p:cNvSpPr>
            <a:spLocks noGrp="1"/>
          </p:cNvSpPr>
          <p:nvPr>
            <p:ph idx="1"/>
          </p:nvPr>
        </p:nvSpPr>
        <p:spPr>
          <a:xfrm>
            <a:off x="415926" y="561600"/>
            <a:ext cx="8877300" cy="234000"/>
          </a:xfrm>
          <a:prstGeom prst="rect">
            <a:avLst/>
          </a:prstGeom>
        </p:spPr>
        <p:txBody>
          <a:bodyPr tIns="18000" bIns="0"/>
          <a:lstStyle>
            <a:lvl1pPr marL="0" indent="0">
              <a:buNone/>
              <a:defRPr lang="ja-JP" altLang="en-US" sz="1679"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lvl="0">
              <a:spcBef>
                <a:spcPct val="0"/>
              </a:spcBef>
            </a:pPr>
            <a:r>
              <a:rPr lang="ja-JP" altLang="en-US"/>
              <a:t>マスター テキストの書式設定</a:t>
            </a:r>
          </a:p>
        </p:txBody>
      </p:sp>
      <p:sp>
        <p:nvSpPr>
          <p:cNvPr id="9" name="タイトル 1"/>
          <p:cNvSpPr>
            <a:spLocks noGrp="1"/>
          </p:cNvSpPr>
          <p:nvPr>
            <p:ph type="title"/>
          </p:nvPr>
        </p:nvSpPr>
        <p:spPr>
          <a:xfrm>
            <a:off x="415925" y="39601"/>
            <a:ext cx="8877299" cy="496800"/>
          </a:xfrm>
          <a:prstGeom prst="rect">
            <a:avLst/>
          </a:prstGeom>
        </p:spPr>
        <p:txBody>
          <a:bodyPr lIns="36000" rIns="36000" bIns="0" anchor="b"/>
          <a:lstStyle>
            <a:lvl1pPr>
              <a:defRPr lang="ja-JP" altLang="en-US" sz="2238" dirty="0">
                <a:solidFill>
                  <a:schemeClr val="tx1"/>
                </a:solidFill>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marL="0" lvl="0" indent="0">
              <a:spcBef>
                <a:spcPts val="0"/>
              </a:spcBef>
              <a:buFont typeface="Wingdings" pitchFamily="2" charset="2"/>
              <a:buNone/>
            </a:pPr>
            <a:r>
              <a:rPr lang="ja-JP" altLang="en-US"/>
              <a:t>マスター タイトルの書式設定</a:t>
            </a:r>
          </a:p>
        </p:txBody>
      </p:sp>
      <p:sp>
        <p:nvSpPr>
          <p:cNvPr id="7" name="コンテンツ プレースホルダー 2"/>
          <p:cNvSpPr>
            <a:spLocks noGrp="1"/>
          </p:cNvSpPr>
          <p:nvPr>
            <p:ph idx="10"/>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172927018"/>
      </p:ext>
    </p:extLst>
  </p:cSld>
  <p:clrMapOvr>
    <a:masterClrMapping/>
  </p:clrMapOvr>
  <p:hf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A78D6CFB-7E9F-4517-9C6C-7920C3455632}" type="datetime1">
              <a:rPr kumimoji="1" lang="ja-JP" altLang="en-US" smtClean="0"/>
              <a:t>2024/10/25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200471" y="188640"/>
            <a:ext cx="9505503" cy="461665"/>
          </a:xfrm>
        </p:spPr>
        <p:txBody>
          <a:bodyPr wrap="square">
            <a:spAutoFit/>
          </a:bodyPr>
          <a:lstStyle>
            <a:lvl1pPr algn="l">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p>
        </p:txBody>
      </p:sp>
      <p:sp>
        <p:nvSpPr>
          <p:cNvPr id="8" name="テキスト プレースホルダー 9"/>
          <p:cNvSpPr>
            <a:spLocks noGrp="1"/>
          </p:cNvSpPr>
          <p:nvPr>
            <p:ph type="body" sz="quarter" idx="13" hasCustomPrompt="1"/>
          </p:nvPr>
        </p:nvSpPr>
        <p:spPr>
          <a:xfrm>
            <a:off x="200794" y="6309320"/>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（資料）●●</a:t>
            </a:r>
          </a:p>
        </p:txBody>
      </p:sp>
      <p:sp>
        <p:nvSpPr>
          <p:cNvPr id="9" name="テキスト プレースホルダー 9"/>
          <p:cNvSpPr>
            <a:spLocks noGrp="1"/>
          </p:cNvSpPr>
          <p:nvPr>
            <p:ph type="body" sz="quarter" idx="14" hasCustomPrompt="1"/>
          </p:nvPr>
        </p:nvSpPr>
        <p:spPr>
          <a:xfrm>
            <a:off x="200794" y="3104964"/>
            <a:ext cx="1853071" cy="307777"/>
          </a:xfrm>
          <a:noFill/>
        </p:spPr>
        <p:txBody>
          <a:bodyPr wrap="none" lIns="0" tIns="0" rIns="0" bIns="0">
            <a:spAutoFit/>
          </a:bodyPr>
          <a:lstStyle>
            <a:lvl1pPr marL="0" indent="0">
              <a:spcBef>
                <a:spcPts val="0"/>
              </a:spcBef>
              <a:spcAft>
                <a:spcPts val="0"/>
              </a:spcAft>
              <a:buNone/>
              <a:defRPr sz="20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20pt</a:t>
            </a:r>
            <a:r>
              <a:rPr kumimoji="1" lang="ja-JP" altLang="en-US"/>
              <a:t>）</a:t>
            </a:r>
          </a:p>
        </p:txBody>
      </p:sp>
      <p:sp>
        <p:nvSpPr>
          <p:cNvPr id="10" name="テキスト プレースホルダー 9"/>
          <p:cNvSpPr>
            <a:spLocks noGrp="1"/>
          </p:cNvSpPr>
          <p:nvPr>
            <p:ph type="body" sz="quarter" idx="15" hasCustomPrompt="1"/>
          </p:nvPr>
        </p:nvSpPr>
        <p:spPr>
          <a:xfrm>
            <a:off x="200472" y="3769295"/>
            <a:ext cx="1298432" cy="215444"/>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14pt</a:t>
            </a:r>
            <a:r>
              <a:rPr kumimoji="1" lang="ja-JP" altLang="en-US"/>
              <a:t>）</a:t>
            </a:r>
          </a:p>
        </p:txBody>
      </p:sp>
      <p:sp>
        <p:nvSpPr>
          <p:cNvPr id="11" name="テキスト プレースホルダー 9"/>
          <p:cNvSpPr>
            <a:spLocks noGrp="1"/>
          </p:cNvSpPr>
          <p:nvPr>
            <p:ph type="body" sz="quarter" idx="16" hasCustomPrompt="1"/>
          </p:nvPr>
        </p:nvSpPr>
        <p:spPr>
          <a:xfrm>
            <a:off x="200472" y="4365104"/>
            <a:ext cx="1102866" cy="161583"/>
          </a:xfrm>
          <a:noFill/>
        </p:spPr>
        <p:txBody>
          <a:bodyPr wrap="non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10.5pt</a:t>
            </a:r>
            <a:r>
              <a:rPr kumimoji="1" lang="ja-JP" altLang="en-US"/>
              <a:t>）</a:t>
            </a:r>
          </a:p>
        </p:txBody>
      </p:sp>
      <p:sp>
        <p:nvSpPr>
          <p:cNvPr id="12" name="テキスト プレースホルダー 11"/>
          <p:cNvSpPr>
            <a:spLocks noGrp="1"/>
          </p:cNvSpPr>
          <p:nvPr>
            <p:ph type="body" sz="quarter" idx="17"/>
          </p:nvPr>
        </p:nvSpPr>
        <p:spPr>
          <a:xfrm>
            <a:off x="200025" y="764704"/>
            <a:ext cx="9505950" cy="525886"/>
          </a:xfrm>
          <a:solidFill>
            <a:srgbClr val="99D6EC"/>
          </a:solidFill>
          <a:ln>
            <a:noFill/>
          </a:ln>
        </p:spPr>
        <p:txBody>
          <a:bodyPr vert="horz" wrap="square" lIns="216000" tIns="108000" rIns="216000" bIns="108000" rtlCol="0" anchor="t" anchorCtr="0">
            <a:spAutoFit/>
          </a:bodyPr>
          <a:lstStyle>
            <a:lvl1pPr>
              <a:defRPr lang="ja-JP" altLang="en-US" sz="20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191601022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1_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0430" y="2624627"/>
            <a:ext cx="9916430" cy="611516"/>
          </a:xfrm>
        </p:spPr>
        <p:txBody>
          <a:bodyPr wrap="square" anchor="t" anchorCtr="0">
            <a:spAutoFit/>
          </a:bodyPr>
          <a:lstStyle>
            <a:lvl1pPr algn="just">
              <a:defRPr lang="ja-JP" altLang="en-US" sz="34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7" name="スライド番号プレースホルダー 4"/>
          <p:cNvSpPr>
            <a:spLocks noGrp="1"/>
          </p:cNvSpPr>
          <p:nvPr>
            <p:ph type="sldNum" sz="quarter" idx="12"/>
          </p:nvPr>
        </p:nvSpPr>
        <p:spPr>
          <a:xfrm>
            <a:off x="7594599" y="6566867"/>
            <a:ext cx="2311401" cy="365125"/>
          </a:xfrm>
        </p:spPr>
        <p:txBody>
          <a:bodyPr/>
          <a:lstStyle>
            <a:lvl1pPr>
              <a:defRPr sz="1200">
                <a:solidFill>
                  <a:schemeClr val="tx1"/>
                </a:solidFill>
                <a:latin typeface="メイリオ" panose="020B0604030504040204" pitchFamily="50" charset="-128"/>
                <a:ea typeface="メイリオ" panose="020B0604030504040204" pitchFamily="50" charset="-128"/>
              </a:defRPr>
            </a:lvl1pPr>
          </a:lstStyle>
          <a:p>
            <a:fld id="{D9550142-B990-490A-A107-ED7302A7FD52}" type="slidenum">
              <a:rPr lang="ja-JP" altLang="en-US" smtClean="0"/>
              <a:pPr/>
              <a:t>‹#›</a:t>
            </a:fld>
            <a:endParaRPr lang="ja-JP" altLang="en-US"/>
          </a:p>
        </p:txBody>
      </p:sp>
    </p:spTree>
    <p:extLst>
      <p:ext uri="{BB962C8B-B14F-4D97-AF65-F5344CB8AC3E}">
        <p14:creationId xmlns:p14="http://schemas.microsoft.com/office/powerpoint/2010/main" val="382916484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メッセージ箇条書き1">
    <p:spTree>
      <p:nvGrpSpPr>
        <p:cNvPr id="1" name=""/>
        <p:cNvGrpSpPr/>
        <p:nvPr/>
      </p:nvGrpSpPr>
      <p:grpSpPr>
        <a:xfrm>
          <a:off x="0" y="0"/>
          <a:ext cx="0" cy="0"/>
          <a:chOff x="0" y="0"/>
          <a:chExt cx="0" cy="0"/>
        </a:xfrm>
      </p:grpSpPr>
      <p:sp>
        <p:nvSpPr>
          <p:cNvPr id="2" name="タイトル 1"/>
          <p:cNvSpPr>
            <a:spLocks noGrp="1"/>
          </p:cNvSpPr>
          <p:nvPr>
            <p:ph type="title"/>
          </p:nvPr>
        </p:nvSpPr>
        <p:spPr>
          <a:xfrm>
            <a:off x="237000" y="433817"/>
            <a:ext cx="9432000" cy="360000"/>
          </a:xfrm>
          <a:prstGeom prst="rect">
            <a:avLst/>
          </a:prstGeom>
        </p:spPr>
        <p:txBody>
          <a:bodyPr/>
          <a:lstStyle/>
          <a:p>
            <a:r>
              <a:rPr kumimoji="1" lang="ja-JP" altLang="en-US"/>
              <a:t>マスター タイトルの書式設定</a:t>
            </a:r>
          </a:p>
        </p:txBody>
      </p:sp>
      <p:sp>
        <p:nvSpPr>
          <p:cNvPr id="7" name="テキスト プレースホルダー 6"/>
          <p:cNvSpPr>
            <a:spLocks noGrp="1"/>
          </p:cNvSpPr>
          <p:nvPr>
            <p:ph type="body" sz="quarter" idx="13"/>
          </p:nvPr>
        </p:nvSpPr>
        <p:spPr>
          <a:xfrm>
            <a:off x="237000" y="1016732"/>
            <a:ext cx="9432000" cy="576000"/>
          </a:xfrm>
          <a:prstGeom prst="rect">
            <a:avLst/>
          </a:prstGeom>
        </p:spPr>
        <p:txBody>
          <a:bodyPr tIns="0"/>
          <a:lstStyle>
            <a:lvl1pPr marL="180000" indent="-180000">
              <a:spcAft>
                <a:spcPts val="300"/>
              </a:spcAft>
              <a:buClr>
                <a:schemeClr val="tx1"/>
              </a:buClr>
              <a:buFont typeface="Arial" panose="020B0604020202020204" pitchFamily="34" charset="0"/>
              <a:buChar char="•"/>
              <a:defRPr sz="1600"/>
            </a:lvl1pPr>
            <a:lvl5pPr marL="1828800" indent="0">
              <a:buNone/>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p:txBody>
      </p:sp>
      <p:sp>
        <p:nvSpPr>
          <p:cNvPr id="5" name="テキスト プレースホルダー 3"/>
          <p:cNvSpPr txBox="1">
            <a:spLocks/>
          </p:cNvSpPr>
          <p:nvPr/>
        </p:nvSpPr>
        <p:spPr>
          <a:xfrm>
            <a:off x="9084425" y="6551706"/>
            <a:ext cx="914400" cy="306294"/>
          </a:xfrm>
          <a:prstGeom prst="rect">
            <a:avLst/>
          </a:prstGeom>
        </p:spPr>
        <p:txBody>
          <a:bodyPr anchor="ctr">
            <a:noAutofit/>
          </a:bodyPr>
          <a:lstStyle>
            <a:lvl1pPr marL="0" indent="0" algn="ctr" defTabSz="914400" rtl="0" eaLnBrk="1" latinLnBrk="0" hangingPunct="1">
              <a:lnSpc>
                <a:spcPct val="90000"/>
              </a:lnSpc>
              <a:spcBef>
                <a:spcPts val="1000"/>
              </a:spcBef>
              <a:buFont typeface="Arial" panose="020B0604020202020204" pitchFamily="34" charset="0"/>
              <a:buNone/>
              <a:defRPr kumimoji="1" sz="1400" kern="1200">
                <a:solidFill>
                  <a:schemeClr val="tx1"/>
                </a:solidFill>
                <a:latin typeface="+mn-lt"/>
                <a:ea typeface="+mn-ea"/>
                <a:cs typeface="+mn-cs"/>
              </a:defRPr>
            </a:lvl1pPr>
            <a:lvl2pPr marL="452438" indent="-273050" algn="ctr" defTabSz="914400" rtl="0" eaLnBrk="1" latinLnBrk="0" hangingPunct="1">
              <a:lnSpc>
                <a:spcPct val="90000"/>
              </a:lnSpc>
              <a:spcBef>
                <a:spcPts val="500"/>
              </a:spcBef>
              <a:buFont typeface="Meiryo UI" panose="020B0604030504040204" pitchFamily="50" charset="-128"/>
              <a:buChar char="—"/>
              <a:defRPr kumimoji="1" sz="1400" kern="1200">
                <a:solidFill>
                  <a:schemeClr val="tx1"/>
                </a:solidFill>
                <a:latin typeface="+mn-lt"/>
                <a:ea typeface="+mn-ea"/>
                <a:cs typeface="+mn-cs"/>
              </a:defRPr>
            </a:lvl2pPr>
            <a:lvl3pPr marL="1143000" indent="-228600" algn="ctr"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mn-lt"/>
                <a:ea typeface="+mn-ea"/>
                <a:cs typeface="+mn-cs"/>
              </a:defRPr>
            </a:lvl3pPr>
            <a:lvl4pPr marL="1600200" indent="-228600" algn="ctr"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mn-lt"/>
                <a:ea typeface="+mn-ea"/>
                <a:cs typeface="+mn-cs"/>
              </a:defRPr>
            </a:lvl4pPr>
            <a:lvl5pPr marL="2057400" indent="-228600" algn="ctr" defTabSz="914400" rtl="0" eaLnBrk="1" latinLnBrk="0" hangingPunct="1">
              <a:lnSpc>
                <a:spcPct val="90000"/>
              </a:lnSpc>
              <a:spcBef>
                <a:spcPts val="500"/>
              </a:spcBef>
              <a:buFont typeface="Arial" panose="020B0604020202020204" pitchFamily="34" charset="0"/>
              <a:buChar char="•"/>
              <a:defRPr kumimoji="1"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fld id="{EFF310A9-E521-4579-80D3-F3B8D8E7C059}" type="slidenum">
              <a:rPr lang="ja-JP" altLang="en-US" sz="1200" smtClean="0"/>
              <a:pPr/>
              <a:t>‹#›</a:t>
            </a:fld>
            <a:endParaRPr lang="ja-JP" altLang="en-US" sz="1200"/>
          </a:p>
        </p:txBody>
      </p:sp>
    </p:spTree>
    <p:extLst>
      <p:ext uri="{BB962C8B-B14F-4D97-AF65-F5344CB8AC3E}">
        <p14:creationId xmlns:p14="http://schemas.microsoft.com/office/powerpoint/2010/main" val="19117543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タイトル&amp;メッセージ">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1872856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5"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B43061BE-9CF3-9600-F73A-4C863B8C5420}"/>
              </a:ext>
            </a:extLst>
          </p:cNvPr>
          <p:cNvSpPr>
            <a:spLocks noGrp="1"/>
          </p:cNvSpPr>
          <p:nvPr>
            <p:ph type="body" sz="quarter" idx="10" hasCustomPrompt="1"/>
          </p:nvPr>
        </p:nvSpPr>
        <p:spPr>
          <a:xfrm>
            <a:off x="174535" y="6632825"/>
            <a:ext cx="8790107" cy="215650"/>
          </a:xfrm>
          <a:prstGeom prst="rect">
            <a:avLst/>
          </a:prstGeom>
        </p:spPr>
        <p:txBody>
          <a:bodyPr/>
          <a:lstStyle>
            <a:lvl1pPr marL="0" indent="0">
              <a:buNone/>
              <a:defRPr sz="10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出所：</a:t>
            </a:r>
            <a:r>
              <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XXX</a:t>
            </a:r>
          </a:p>
        </p:txBody>
      </p:sp>
    </p:spTree>
    <p:extLst>
      <p:ext uri="{BB962C8B-B14F-4D97-AF65-F5344CB8AC3E}">
        <p14:creationId xmlns:p14="http://schemas.microsoft.com/office/powerpoint/2010/main" val="3319516841"/>
      </p:ext>
    </p:extLst>
  </p:cSld>
  <p:clrMapOvr>
    <a:masterClrMapping/>
  </p:clrMapOvr>
  <p:hf hdr="0" ftr="0" dt="0"/>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1_タイトル&amp;メッセージ">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41872856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15"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67958480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1_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A78D6CFB-7E9F-4517-9C6C-7920C3455632}" type="datetime1">
              <a:rPr kumimoji="1" lang="ja-JP" altLang="en-US" smtClean="0"/>
              <a:t>2024/10/25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200471" y="188640"/>
            <a:ext cx="9505503" cy="461665"/>
          </a:xfrm>
        </p:spPr>
        <p:txBody>
          <a:bodyPr wrap="square">
            <a:spAutoFit/>
          </a:bodyPr>
          <a:lstStyle>
            <a:lvl1pPr algn="l">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p>
        </p:txBody>
      </p:sp>
      <p:sp>
        <p:nvSpPr>
          <p:cNvPr id="12" name="テキスト プレースホルダー 11"/>
          <p:cNvSpPr>
            <a:spLocks noGrp="1"/>
          </p:cNvSpPr>
          <p:nvPr>
            <p:ph type="body" sz="quarter" idx="17"/>
          </p:nvPr>
        </p:nvSpPr>
        <p:spPr>
          <a:xfrm>
            <a:off x="200025" y="764704"/>
            <a:ext cx="9505950" cy="525886"/>
          </a:xfrm>
          <a:solidFill>
            <a:srgbClr val="99D6EC"/>
          </a:solidFill>
          <a:ln>
            <a:noFill/>
          </a:ln>
        </p:spPr>
        <p:txBody>
          <a:bodyPr vert="horz" wrap="square" lIns="216000" tIns="108000" rIns="216000" bIns="108000" rtlCol="0" anchor="t" anchorCtr="0">
            <a:spAutoFit/>
          </a:bodyPr>
          <a:lstStyle>
            <a:lvl1pPr>
              <a:defRPr lang="ja-JP" altLang="en-US" sz="20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2986243123"/>
      </p:ext>
    </p:extLst>
  </p:cSld>
  <p:clrMapOvr>
    <a:masterClrMapping/>
  </p:clrMapOvr>
  <p:hf hdr="0" ftr="0" dt="0"/>
</p:sldLayout>
</file>

<file path=ppt/slideLayouts/slideLayout5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a:xfrm>
            <a:off x="193675" y="547712"/>
            <a:ext cx="9518650" cy="1081088"/>
          </a:xfrm>
        </p:spPr>
        <p:txBody>
          <a:bodyPr/>
          <a:lstStyle>
            <a:lvl2pPr>
              <a:buFont typeface="Wingdings" pitchFamily="2" charset="2"/>
              <a:buChar char="p"/>
              <a:defRPr/>
            </a:lvl2pPr>
            <a:lvl3pPr>
              <a:defRPr sz="1600"/>
            </a:lvl3pPr>
            <a:lvl4pPr>
              <a:defRPr sz="1400"/>
            </a:lvl4pPr>
            <a:lvl5pPr>
              <a:defRPr sz="14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CFF865DD-3092-44C7-806A-BE992ADA7BB8}" type="datetime1">
              <a:rPr lang="ja-JP" altLang="en-US" smtClean="0"/>
              <a:pPr>
                <a:defRPr/>
              </a:pPr>
              <a:t>2024/10/25</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63C49085-5BDD-4F38-85C4-5829F709CDD2}" type="slidenum">
              <a:rPr lang="ja-JP" altLang="en-US"/>
              <a:pPr>
                <a:defRPr/>
              </a:pPr>
              <a:t>‹#›</a:t>
            </a:fld>
            <a:endParaRPr lang="ja-JP" altLang="en-US"/>
          </a:p>
        </p:txBody>
      </p:sp>
    </p:spTree>
    <p:extLst>
      <p:ext uri="{BB962C8B-B14F-4D97-AF65-F5344CB8AC3E}">
        <p14:creationId xmlns:p14="http://schemas.microsoft.com/office/powerpoint/2010/main" val="423137892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2_標準スライド">
    <p:spTree>
      <p:nvGrpSpPr>
        <p:cNvPr id="1" name=""/>
        <p:cNvGrpSpPr/>
        <p:nvPr/>
      </p:nvGrpSpPr>
      <p:grpSpPr>
        <a:xfrm>
          <a:off x="0" y="0"/>
          <a:ext cx="0" cy="0"/>
          <a:chOff x="0" y="0"/>
          <a:chExt cx="0" cy="0"/>
        </a:xfrm>
      </p:grpSpPr>
      <p:graphicFrame>
        <p:nvGraphicFramePr>
          <p:cNvPr id="3" name="オブジェクト 2" hidden="1">
            <a:extLst>
              <a:ext uri="{FF2B5EF4-FFF2-40B4-BE49-F238E27FC236}">
                <a16:creationId xmlns:a16="http://schemas.microsoft.com/office/drawing/2014/main" id="{D16FE834-EACE-44FF-A599-24D04010F0C7}"/>
              </a:ext>
            </a:extLst>
          </p:cNvPr>
          <p:cNvGraphicFramePr>
            <a:graphicFrameLocks noChangeAspect="1"/>
          </p:cNvGraphicFramePr>
          <p:nvPr>
            <p:custDataLst>
              <p:tags r:id="rId1"/>
            </p:custDataLst>
            <p:extLst>
              <p:ext uri="{D42A27DB-BD31-4B8C-83A1-F6EECF244321}">
                <p14:modId xmlns:p14="http://schemas.microsoft.com/office/powerpoint/2010/main" val="135469249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499" imgH="499" progId="TCLayout.ActiveDocument.1">
                  <p:embed/>
                </p:oleObj>
              </mc:Choice>
              <mc:Fallback>
                <p:oleObj name="think-cell スライド" r:id="rId3" imgW="499" imgH="499" progId="TCLayout.ActiveDocument.1">
                  <p:embed/>
                  <p:pic>
                    <p:nvPicPr>
                      <p:cNvPr id="3" name="オブジェクト 2" hidden="1">
                        <a:extLst>
                          <a:ext uri="{FF2B5EF4-FFF2-40B4-BE49-F238E27FC236}">
                            <a16:creationId xmlns:a16="http://schemas.microsoft.com/office/drawing/2014/main" id="{D16FE834-EACE-44FF-A599-24D04010F0C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スライド番号プレースホルダー 4"/>
          <p:cNvSpPr>
            <a:spLocks noGrp="1"/>
          </p:cNvSpPr>
          <p:nvPr>
            <p:ph type="sldNum" sz="quarter" idx="12"/>
          </p:nvPr>
        </p:nvSpPr>
        <p:spPr>
          <a:xfrm>
            <a:off x="9373932" y="6677362"/>
            <a:ext cx="504000" cy="154800"/>
          </a:xfrm>
          <a:prstGeom prst="rect">
            <a:avLst/>
          </a:prstGeom>
        </p:spPr>
        <p:txBody>
          <a:bodyPr wrap="none" lIns="0" tIns="36000" rIns="0" bIns="36000" anchor="ctr">
            <a:noAutofit/>
          </a:bodyPr>
          <a:lstStyle>
            <a:lvl1pPr>
              <a:defRPr lang="ja-JP" altLang="en-US" sz="923" smtClean="0">
                <a:solidFill>
                  <a:schemeClr val="tx1">
                    <a:lumMod val="50000"/>
                    <a:lumOff val="50000"/>
                  </a:schemeClr>
                </a:solidFill>
                <a:cs typeface="Arial" panose="020B0604020202020204" pitchFamily="34" charset="0"/>
              </a:defRPr>
            </a:lvl1pPr>
          </a:lstStyle>
          <a:p>
            <a:r>
              <a:rPr lang="en-US" altLang="ja-JP">
                <a:sym typeface="Meiryo UI" panose="020B0604030504040204" pitchFamily="50" charset="-128"/>
              </a:rPr>
              <a:t>-</a:t>
            </a:r>
            <a:fld id="{D9550142-B990-490A-A107-ED7302A7FD52}" type="slidenum">
              <a:rPr lang="en-US" altLang="ja-JP" smtClean="0"/>
              <a:pPr/>
              <a:t>‹#›</a:t>
            </a:fld>
            <a:r>
              <a:rPr lang="en-US" altLang="ja-JP">
                <a:sym typeface="Meiryo UI" panose="020B0604030504040204" pitchFamily="50" charset="-128"/>
              </a:rPr>
              <a:t>-</a:t>
            </a:r>
          </a:p>
        </p:txBody>
      </p:sp>
      <p:sp>
        <p:nvSpPr>
          <p:cNvPr id="6" name="タイトル 1"/>
          <p:cNvSpPr>
            <a:spLocks noGrp="1"/>
          </p:cNvSpPr>
          <p:nvPr>
            <p:ph type="title"/>
          </p:nvPr>
        </p:nvSpPr>
        <p:spPr>
          <a:xfrm>
            <a:off x="200473" y="219932"/>
            <a:ext cx="9505503" cy="340863"/>
          </a:xfrm>
        </p:spPr>
        <p:txBody>
          <a:bodyPr vert="horz" wrap="square">
            <a:spAutoFit/>
          </a:bodyPr>
          <a:lstStyle>
            <a:lvl1pPr algn="l">
              <a:defRPr lang="ja-JP" altLang="en-US" sz="2215" b="1">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marL="0" lvl="0" algn="l"/>
            <a:r>
              <a:rPr kumimoji="1" lang="ja-JP" altLang="en-US"/>
              <a:t>マスター タイトルの書式設定</a:t>
            </a:r>
          </a:p>
        </p:txBody>
      </p:sp>
      <p:sp>
        <p:nvSpPr>
          <p:cNvPr id="8" name="テキスト プレースホルダー 9"/>
          <p:cNvSpPr>
            <a:spLocks noGrp="1"/>
          </p:cNvSpPr>
          <p:nvPr>
            <p:ph type="body" sz="quarter" idx="13" hasCustomPrompt="1"/>
          </p:nvPr>
        </p:nvSpPr>
        <p:spPr>
          <a:xfrm>
            <a:off x="145260" y="6690136"/>
            <a:ext cx="9216000" cy="142027"/>
          </a:xfrm>
          <a:noFill/>
        </p:spPr>
        <p:txBody>
          <a:bodyPr wrap="square" lIns="0" tIns="0" rIns="0" bIns="0" anchor="b">
            <a:spAutoFit/>
          </a:bodyPr>
          <a:lstStyle>
            <a:lvl1pPr marL="0" indent="0">
              <a:spcBef>
                <a:spcPts val="0"/>
              </a:spcBef>
              <a:spcAft>
                <a:spcPts val="0"/>
              </a:spcAft>
              <a:buNone/>
              <a:defRPr sz="923">
                <a:latin typeface="Meiryo UI" panose="020B0604030504040204" pitchFamily="50" charset="-128"/>
                <a:ea typeface="Meiryo UI" panose="020B0604030504040204" pitchFamily="50" charset="-128"/>
                <a:cs typeface="Meiryo UI" panose="020B0604030504040204" pitchFamily="50" charset="-128"/>
                <a:sym typeface="Meiryo UI" panose="020B0604030504040204" pitchFamily="50" charset="-128"/>
              </a:defRPr>
            </a:lvl1pPr>
          </a:lstStyle>
          <a:p>
            <a:pPr lvl="0"/>
            <a:r>
              <a:rPr kumimoji="1" lang="ja-JP" altLang="en-US"/>
              <a:t>出所：●●</a:t>
            </a:r>
          </a:p>
        </p:txBody>
      </p:sp>
      <p:sp>
        <p:nvSpPr>
          <p:cNvPr id="12" name="テキスト プレースホルダー 11"/>
          <p:cNvSpPr>
            <a:spLocks noGrp="1"/>
          </p:cNvSpPr>
          <p:nvPr>
            <p:ph type="body" sz="quarter" idx="17"/>
          </p:nvPr>
        </p:nvSpPr>
        <p:spPr>
          <a:xfrm>
            <a:off x="200026" y="718525"/>
            <a:ext cx="9505950" cy="360850"/>
          </a:xfrm>
          <a:noFill/>
          <a:ln>
            <a:noFill/>
          </a:ln>
        </p:spPr>
        <p:txBody>
          <a:bodyPr vert="horz" wrap="square" lIns="90000" tIns="72000" rIns="90000" bIns="72000" rtlCol="0" anchor="t" anchorCtr="0">
            <a:spAutoFit/>
          </a:bodyPr>
          <a:lstStyle>
            <a:lvl1pPr>
              <a:spcBef>
                <a:spcPts val="277"/>
              </a:spcBef>
              <a:spcAft>
                <a:spcPts val="277"/>
              </a:spcAft>
              <a:defRPr lang="ja-JP" altLang="en-US" smtClean="0">
                <a:latin typeface="Meiryo UI" panose="020B0604030504040204" pitchFamily="50" charset="-128"/>
                <a:ea typeface="Meiryo UI" panose="020B0604030504040204" pitchFamily="50" charset="-128"/>
                <a:sym typeface="Meiryo UI" panose="020B0604030504040204" pitchFamily="50" charset="-128"/>
              </a:defRPr>
            </a:lvl1pPr>
          </a:lstStyle>
          <a:p>
            <a:pPr marL="237397" lvl="0" indent="-237397"/>
            <a:r>
              <a:rPr kumimoji="1" lang="ja-JP" altLang="en-US"/>
              <a:t>マスター テキストの書式設定</a:t>
            </a:r>
          </a:p>
        </p:txBody>
      </p:sp>
    </p:spTree>
    <p:extLst>
      <p:ext uri="{BB962C8B-B14F-4D97-AF65-F5344CB8AC3E}">
        <p14:creationId xmlns:p14="http://schemas.microsoft.com/office/powerpoint/2010/main" val="401470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見出し付き">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347710148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3" name="コンテンツ プレースホルダー 2"/>
          <p:cNvSpPr>
            <a:spLocks noGrp="1"/>
          </p:cNvSpPr>
          <p:nvPr>
            <p:ph idx="1"/>
          </p:nvPr>
        </p:nvSpPr>
        <p:spPr>
          <a:xfrm>
            <a:off x="204910" y="150021"/>
            <a:ext cx="9088313" cy="190800"/>
          </a:xfrm>
          <a:prstGeom prst="rect">
            <a:avLst/>
          </a:prstGeom>
        </p:spPr>
        <p:txBody>
          <a:bodyPr bIns="0" anchor="b"/>
          <a:lstStyle>
            <a:lvl1pPr>
              <a:defRPr lang="ja-JP" altLang="en-US" sz="1200" b="0" i="1" kern="1200" dirty="0" smtClean="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lvl="0">
              <a:spcBef>
                <a:spcPts val="0"/>
              </a:spcBef>
              <a:buNone/>
            </a:pPr>
            <a:r>
              <a:rPr lang="ja-JP" altLang="en-US"/>
              <a:t>マスター テキストの書式設定</a:t>
            </a:r>
          </a:p>
        </p:txBody>
      </p:sp>
      <p:sp>
        <p:nvSpPr>
          <p:cNvPr id="9" name="タイトル 1"/>
          <p:cNvSpPr>
            <a:spLocks noGrp="1"/>
          </p:cNvSpPr>
          <p:nvPr>
            <p:ph type="title"/>
          </p:nvPr>
        </p:nvSpPr>
        <p:spPr>
          <a:xfrm>
            <a:off x="415925" y="402850"/>
            <a:ext cx="8877299" cy="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sp>
        <p:nvSpPr>
          <p:cNvPr id="7" name="コンテンツ プレースホルダー 2"/>
          <p:cNvSpPr>
            <a:spLocks noGrp="1"/>
          </p:cNvSpPr>
          <p:nvPr>
            <p:ph idx="10"/>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628011700"/>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METI">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p:custDataLst>
              <p:tags r:id="rId1"/>
            </p:custDataLst>
            <p:extLst>
              <p:ext uri="{D42A27DB-BD31-4B8C-83A1-F6EECF244321}">
                <p14:modId xmlns:p14="http://schemas.microsoft.com/office/powerpoint/2010/main" val="211336110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タイトル 1"/>
          <p:cNvSpPr>
            <a:spLocks noGrp="1"/>
          </p:cNvSpPr>
          <p:nvPr>
            <p:ph type="title"/>
          </p:nvPr>
        </p:nvSpPr>
        <p:spPr>
          <a:xfrm>
            <a:off x="415925" y="215650"/>
            <a:ext cx="8877600" cy="5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defRPr kumimoji="0" lang="ja-JP" altLang="en-US" sz="2000" i="0" u="none" strike="noStrike" kern="0" cap="none" spc="0" normalizeH="0" baseline="0" dirty="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defTabSz="914400" eaLnBrk="0" latinLnBrk="0" hangingPunct="0">
              <a:lnSpc>
                <a:spcPct val="100000"/>
              </a:lnSpc>
              <a:buClrTx/>
              <a:buSzTx/>
              <a:buFontTx/>
              <a:buNone/>
              <a:tabLst/>
            </a:pPr>
            <a:r>
              <a:rPr lang="ja-JP" altLang="en-US"/>
              <a:t>マスター タイトルの書式設定</a:t>
            </a:r>
          </a:p>
        </p:txBody>
      </p:sp>
      <p:pic>
        <p:nvPicPr>
          <p:cNvPr id="10" name="図 9"/>
          <p:cNvPicPr>
            <a:picLocks noChangeAspect="1"/>
          </p:cNvPicPr>
          <p:nvPr/>
        </p:nvPicPr>
        <p:blipFill rotWithShape="1">
          <a:blip r:embed="rId5" cstate="print">
            <a:extLst>
              <a:ext uri="{28A0092B-C50C-407E-A947-70E740481C1C}">
                <a14:useLocalDpi xmlns:a14="http://schemas.microsoft.com/office/drawing/2010/main" val="0"/>
              </a:ext>
            </a:extLst>
          </a:blip>
          <a:srcRect l="2604" t="11917" r="4235" b="12988"/>
          <a:stretch/>
        </p:blipFill>
        <p:spPr>
          <a:xfrm>
            <a:off x="7796450" y="195113"/>
            <a:ext cx="2011565" cy="582296"/>
          </a:xfrm>
          <a:prstGeom prst="rect">
            <a:avLst/>
          </a:prstGeom>
        </p:spPr>
      </p:pic>
      <p:sp>
        <p:nvSpPr>
          <p:cNvPr id="8" name="コンテンツ プレースホルダー 2"/>
          <p:cNvSpPr>
            <a:spLocks noGrp="1"/>
          </p:cNvSpPr>
          <p:nvPr>
            <p:ph idx="1"/>
          </p:nvPr>
        </p:nvSpPr>
        <p:spPr>
          <a:xfrm>
            <a:off x="415925" y="954352"/>
            <a:ext cx="8877300" cy="386416"/>
          </a:xfrm>
          <a:prstGeom prst="rect">
            <a:avLst/>
          </a:prstGeom>
        </p:spPr>
        <p:txBody>
          <a:bodyPr/>
          <a:lstStyle>
            <a:lvl1pPr marL="268288" indent="-268288">
              <a:buFont typeface="Wingdings" panose="05000000000000000000" pitchFamily="2" charset="2"/>
              <a:buChar char="p"/>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vl2pP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2pPr>
            <a:lvl3pPr marL="1160463" indent="-266700">
              <a:buSzPct val="100000"/>
              <a:buFont typeface="Wingdings" panose="05000000000000000000" pitchFamily="2" charset="2"/>
              <a:buChar char="l"/>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3pPr>
            <a:lvl4pPr marL="1611313" indent="-271463">
              <a:buSzPct val="100000"/>
              <a:buFont typeface="Wingdings" panose="05000000000000000000" pitchFamily="2" charset="2"/>
              <a:buChar char="ü"/>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4pPr>
            <a:lvl5pPr marL="2066925" indent="-276225">
              <a:buSzPct val="100000"/>
              <a:buFont typeface="Arial" panose="020B0604020202020204" pitchFamily="34" charset="0"/>
              <a:buChar char="•"/>
              <a:defRPr sz="1600">
                <a:solidFill>
                  <a:schemeClr val="tx1"/>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238199576"/>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cSld name="3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047229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cSld name="標準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949744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emf"/><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oleObject" Target="../embeddings/oleObject10.bin"/><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ags" Target="../tags/tag10.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23.xml"/><Relationship Id="rId7" Type="http://schemas.openxmlformats.org/officeDocument/2006/relationships/oleObject" Target="../embeddings/oleObject13.bin"/><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tags" Target="../tags/tag13.xml"/><Relationship Id="rId5" Type="http://schemas.openxmlformats.org/officeDocument/2006/relationships/theme" Target="../theme/theme3.xml"/><Relationship Id="rId4"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4.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6" Type="http://schemas.openxmlformats.org/officeDocument/2006/relationships/image" Target="../media/image1.emf"/><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oleObject" Target="../embeddings/oleObject17.bin"/><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ags" Target="../tags/tag1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ags" Target="../tags/tag27.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5.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image" Target="../media/image1.emf"/><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oleObject" Target="../embeddings/oleObject27.bin"/></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oleObject" Target="../embeddings/oleObject36.bin"/><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tags" Target="../tags/tag36.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theme" Target="../theme/theme6.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 Id="rId14" Type="http://schemas.openxmlformats.org/officeDocument/2006/relationships/image" Target="../media/image4.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オブジェクト 2" hidden="1"/>
          <p:cNvGraphicFramePr>
            <a:graphicFrameLocks noChangeAspect="1"/>
          </p:cNvGraphicFramePr>
          <p:nvPr>
            <p:custDataLst>
              <p:tags r:id="rId13"/>
            </p:custDataLst>
            <p:extLst>
              <p:ext uri="{D42A27DB-BD31-4B8C-83A1-F6EECF244321}">
                <p14:modId xmlns:p14="http://schemas.microsoft.com/office/powerpoint/2010/main" val="3760622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14" imgW="270" imgH="270" progId="TCLayout.ActiveDocument.1">
                  <p:embed/>
                </p:oleObj>
              </mc:Choice>
              <mc:Fallback>
                <p:oleObj name="think-cell スライド" r:id="rId14" imgW="270" imgH="270" progId="TCLayout.ActiveDocument.1">
                  <p:embed/>
                  <p:pic>
                    <p:nvPicPr>
                      <p:cNvPr id="3" name="オブジェクト 2" hidden="1"/>
                      <p:cNvPicPr/>
                      <p:nvPr/>
                    </p:nvPicPr>
                    <p:blipFill>
                      <a:blip r:embed="rId15"/>
                      <a:stretch>
                        <a:fillRect/>
                      </a:stretch>
                    </p:blipFill>
                    <p:spPr>
                      <a:xfrm>
                        <a:off x="1588" y="1588"/>
                        <a:ext cx="1587" cy="1587"/>
                      </a:xfrm>
                      <a:prstGeom prst="rect">
                        <a:avLst/>
                      </a:prstGeom>
                    </p:spPr>
                  </p:pic>
                </p:oleObj>
              </mc:Fallback>
            </mc:AlternateContent>
          </a:graphicData>
        </a:graphic>
      </p:graphicFrame>
      <p:sp>
        <p:nvSpPr>
          <p:cNvPr id="11" name="Line 39"/>
          <p:cNvSpPr>
            <a:spLocks noChangeShapeType="1"/>
          </p:cNvSpPr>
          <p:nvPr/>
        </p:nvSpPr>
        <p:spPr bwMode="auto">
          <a:xfrm>
            <a:off x="183000" y="6624584"/>
            <a:ext cx="9540000" cy="0"/>
          </a:xfrm>
          <a:prstGeom prst="line">
            <a:avLst/>
          </a:prstGeom>
          <a:noFill/>
          <a:ln w="38100">
            <a:gradFill flip="none" rotWithShape="1">
              <a:gsLst>
                <a:gs pos="0">
                  <a:srgbClr val="00286E"/>
                </a:gs>
                <a:gs pos="100000">
                  <a:srgbClr val="0098D0"/>
                </a:gs>
              </a:gsLst>
              <a:lin ang="0" scaled="1"/>
              <a:tileRect/>
            </a:gra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989" tIns="46772" rIns="17989" bIns="46772" anchor="ctr"/>
          <a:lstStyle/>
          <a:p>
            <a:pPr lvl="0">
              <a:spcBef>
                <a:spcPct val="0"/>
              </a:spcBef>
              <a:buFontTx/>
              <a:buNone/>
            </a:pPr>
            <a:endParaRPr lang="ja-JP" altLang="en-US">
              <a:solidFill>
                <a:srgbClr val="0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p:txBody>
      </p:sp>
      <p:sp>
        <p:nvSpPr>
          <p:cNvPr id="7" name="Line 39"/>
          <p:cNvSpPr>
            <a:spLocks noChangeShapeType="1"/>
          </p:cNvSpPr>
          <p:nvPr/>
        </p:nvSpPr>
        <p:spPr bwMode="auto">
          <a:xfrm>
            <a:off x="183000" y="836613"/>
            <a:ext cx="9540000" cy="0"/>
          </a:xfrm>
          <a:prstGeom prst="line">
            <a:avLst/>
          </a:prstGeom>
          <a:noFill/>
          <a:ln w="38100">
            <a:gradFill flip="none" rotWithShape="1">
              <a:gsLst>
                <a:gs pos="0">
                  <a:srgbClr val="00286E"/>
                </a:gs>
                <a:gs pos="100000">
                  <a:srgbClr val="0098D0"/>
                </a:gs>
              </a:gsLst>
              <a:lin ang="0" scaled="1"/>
              <a:tileRect/>
            </a:gra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989" tIns="46772" rIns="17989" bIns="46772" anchor="ctr"/>
          <a:lstStyle/>
          <a:p>
            <a:pPr lvl="0">
              <a:spcBef>
                <a:spcPct val="0"/>
              </a:spcBef>
              <a:buFontTx/>
              <a:buNone/>
            </a:pPr>
            <a:endParaRPr lang="ja-JP" altLang="en-US">
              <a:solidFill>
                <a:srgbClr val="0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p:txBody>
      </p:sp>
      <p:sp>
        <p:nvSpPr>
          <p:cNvPr id="9" name="正方形/長方形 8"/>
          <p:cNvSpPr/>
          <p:nvPr/>
        </p:nvSpPr>
        <p:spPr>
          <a:xfrm>
            <a:off x="8514442" y="-1008"/>
            <a:ext cx="1369286" cy="246221"/>
          </a:xfrm>
          <a:prstGeom prst="rect">
            <a:avLst/>
          </a:prstGeom>
        </p:spPr>
        <p:txBody>
          <a:bodyPr wrap="none">
            <a:spAutoFit/>
          </a:bodyPr>
          <a:lstStyle/>
          <a:p>
            <a:r>
              <a:rPr lang="en-US" altLang="ja-JP"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S</a:t>
            </a:r>
            <a:r>
              <a:rPr lang="ja-JP" altLang="en-US"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trictlyconfidential</a:t>
            </a:r>
          </a:p>
        </p:txBody>
      </p:sp>
      <p:sp>
        <p:nvSpPr>
          <p:cNvPr id="12" name="正方形/長方形 11"/>
          <p:cNvSpPr/>
          <p:nvPr/>
        </p:nvSpPr>
        <p:spPr>
          <a:xfrm>
            <a:off x="9183000" y="6630350"/>
            <a:ext cx="540000" cy="246221"/>
          </a:xfrm>
          <a:prstGeom prst="rect">
            <a:avLst/>
          </a:prstGeom>
        </p:spPr>
        <p:txBody>
          <a:bodyPr wrap="none" lIns="0" rIns="0">
            <a:noAutofit/>
          </a:bodyPr>
          <a:lstStyle/>
          <a:p>
            <a:pPr algn="r">
              <a:defRPr/>
            </a:pPr>
            <a:r>
              <a:rPr lang="en-US" altLang="ja-JP" sz="100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 </a:t>
            </a:r>
            <a:fld id="{58B96C3E-80D1-44AA-A4F8-1E796A35EB93}" type="slidenum">
              <a:rPr lang="en-US" altLang="ja-JP" sz="1000" smtClean="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pPr algn="r">
                <a:defRPr/>
              </a:pPr>
              <a:t>‹#›</a:t>
            </a:fld>
            <a:r>
              <a:rPr lang="en-US" altLang="ja-JP" sz="100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 -</a:t>
            </a:r>
          </a:p>
        </p:txBody>
      </p:sp>
    </p:spTree>
    <p:extLst>
      <p:ext uri="{BB962C8B-B14F-4D97-AF65-F5344CB8AC3E}">
        <p14:creationId xmlns:p14="http://schemas.microsoft.com/office/powerpoint/2010/main" val="34541187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51" r:id="rId11"/>
  </p:sldLayoutIdLst>
  <p:hf hdr="0" ftr="0" dt="0"/>
  <p:txStyles>
    <p:titleStyle>
      <a:lvl1pPr algn="l" rtl="0" eaLnBrk="1" fontAlgn="base" hangingPunct="1">
        <a:spcBef>
          <a:spcPct val="0"/>
        </a:spcBef>
        <a:spcAft>
          <a:spcPct val="0"/>
        </a:spcAft>
        <a:defRPr kumimoji="1" b="1">
          <a:solidFill>
            <a:schemeClr val="tx1"/>
          </a:solidFill>
          <a:latin typeface="+mj-lt"/>
          <a:ea typeface="+mj-ea"/>
          <a:cs typeface="+mj-cs"/>
        </a:defRPr>
      </a:lvl1pPr>
      <a:lvl2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2pPr>
      <a:lvl3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3pPr>
      <a:lvl4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4pPr>
      <a:lvl5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5pPr>
      <a:lvl6pPr marL="4572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6pPr>
      <a:lvl7pPr marL="9144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7pPr>
      <a:lvl8pPr marL="13716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8pPr>
      <a:lvl9pPr marL="18288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9pPr>
    </p:titleStyle>
    <p:bodyStyle>
      <a:lvl1pPr marL="268288" indent="-268288" algn="l" rtl="0" eaLnBrk="1" fontAlgn="base" hangingPunct="1">
        <a:spcBef>
          <a:spcPct val="30000"/>
        </a:spcBef>
        <a:spcAft>
          <a:spcPct val="0"/>
        </a:spcAft>
        <a:buFont typeface="Wingdings" pitchFamily="2" charset="2"/>
        <a:buChar char="u"/>
        <a:defRPr kumimoji="1" sz="1400">
          <a:solidFill>
            <a:schemeClr val="tx1"/>
          </a:solidFill>
          <a:latin typeface="+mn-lt"/>
          <a:ea typeface="+mn-ea"/>
          <a:cs typeface="+mn-cs"/>
        </a:defRPr>
      </a:lvl1pPr>
      <a:lvl2pPr marL="714375" indent="-266700" algn="l" rtl="0" eaLnBrk="1" fontAlgn="base" hangingPunct="1">
        <a:spcBef>
          <a:spcPct val="30000"/>
        </a:spcBef>
        <a:spcAft>
          <a:spcPct val="0"/>
        </a:spcAft>
        <a:buFont typeface="Wingdings" pitchFamily="2" charset="2"/>
        <a:buChar char="Ø"/>
        <a:defRPr kumimoji="1" sz="1400">
          <a:solidFill>
            <a:schemeClr val="tx1"/>
          </a:solidFill>
          <a:latin typeface="Arial" charset="0"/>
          <a:ea typeface="+mn-ea"/>
        </a:defRPr>
      </a:lvl2pPr>
      <a:lvl3pPr marL="1160463" indent="-266700" algn="l" rtl="0" eaLnBrk="1" fontAlgn="base" hangingPunct="1">
        <a:spcBef>
          <a:spcPct val="30000"/>
        </a:spcBef>
        <a:spcAft>
          <a:spcPct val="0"/>
        </a:spcAft>
        <a:buSzPct val="75000"/>
        <a:buFont typeface="Wingdings" pitchFamily="2" charset="2"/>
        <a:buChar char="u"/>
        <a:defRPr kumimoji="1" sz="1400">
          <a:solidFill>
            <a:schemeClr val="tx1"/>
          </a:solidFill>
          <a:latin typeface="Arial" charset="0"/>
          <a:ea typeface="+mn-ea"/>
        </a:defRPr>
      </a:lvl3pPr>
      <a:lvl4pPr marL="1611313" indent="-271463" algn="l" rtl="0" eaLnBrk="1" fontAlgn="base" hangingPunct="1">
        <a:spcBef>
          <a:spcPct val="30000"/>
        </a:spcBef>
        <a:spcAft>
          <a:spcPct val="0"/>
        </a:spcAft>
        <a:buSzPct val="70000"/>
        <a:buFont typeface="Wingdings" pitchFamily="2" charset="2"/>
        <a:buChar char="Ø"/>
        <a:defRPr kumimoji="1" sz="1400">
          <a:solidFill>
            <a:schemeClr val="tx1"/>
          </a:solidFill>
          <a:latin typeface="Arial" charset="0"/>
          <a:ea typeface="+mn-ea"/>
        </a:defRPr>
      </a:lvl4pPr>
      <a:lvl5pPr marL="20669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5pPr>
      <a:lvl6pPr marL="25241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6pPr>
      <a:lvl7pPr marL="29813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7pPr>
      <a:lvl8pPr marL="34385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8pPr>
      <a:lvl9pPr marL="38957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14C8BFE1-82ED-3EA0-5EF0-EC17FEA6434A}"/>
              </a:ext>
            </a:extLst>
          </p:cNvPr>
          <p:cNvGraphicFramePr>
            <a:graphicFrameLocks noChangeAspect="1"/>
          </p:cNvGraphicFramePr>
          <p:nvPr>
            <p:custDataLst>
              <p:tags r:id="rId11"/>
            </p:custDataLst>
            <p:extLst>
              <p:ext uri="{D42A27DB-BD31-4B8C-83A1-F6EECF244321}">
                <p14:modId xmlns:p14="http://schemas.microsoft.com/office/powerpoint/2010/main" val="259417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12" imgW="336" imgH="340" progId="TCLayout.ActiveDocument.1">
                  <p:embed/>
                </p:oleObj>
              </mc:Choice>
              <mc:Fallback>
                <p:oleObj name="think-cell スライド" r:id="rId12" imgW="336" imgH="340" progId="TCLayout.ActiveDocument.1">
                  <p:embed/>
                  <p:pic>
                    <p:nvPicPr>
                      <p:cNvPr id="8" name="think-cell data - do not delete" hidden="1">
                        <a:extLst>
                          <a:ext uri="{FF2B5EF4-FFF2-40B4-BE49-F238E27FC236}">
                            <a16:creationId xmlns:a16="http://schemas.microsoft.com/office/drawing/2014/main" id="{14C8BFE1-82ED-3EA0-5EF0-EC17FEA6434A}"/>
                          </a:ext>
                        </a:extLst>
                      </p:cNvPr>
                      <p:cNvPicPr/>
                      <p:nvPr/>
                    </p:nvPicPr>
                    <p:blipFill>
                      <a:blip r:embed="rId13"/>
                      <a:stretch>
                        <a:fillRect/>
                      </a:stretch>
                    </p:blipFill>
                    <p:spPr>
                      <a:xfrm>
                        <a:off x="1588" y="1588"/>
                        <a:ext cx="1588" cy="1588"/>
                      </a:xfrm>
                      <a:prstGeom prst="rect">
                        <a:avLst/>
                      </a:prstGeom>
                    </p:spPr>
                  </p:pic>
                </p:oleObj>
              </mc:Fallback>
            </mc:AlternateContent>
          </a:graphicData>
        </a:graphic>
      </p:graphicFrame>
      <p:sp>
        <p:nvSpPr>
          <p:cNvPr id="2" name="タイトル プレースホルダー 1"/>
          <p:cNvSpPr>
            <a:spLocks noGrp="1"/>
          </p:cNvSpPr>
          <p:nvPr>
            <p:ph type="title"/>
          </p:nvPr>
        </p:nvSpPr>
        <p:spPr>
          <a:xfrm>
            <a:off x="200025" y="274638"/>
            <a:ext cx="9469499" cy="382587"/>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200024" y="800708"/>
            <a:ext cx="9469499" cy="1210689"/>
          </a:xfrm>
          <a:prstGeom prst="rect">
            <a:avLst/>
          </a:prstGeom>
          <a:noFill/>
        </p:spPr>
        <p:txBody>
          <a:bodyPr vert="horz" wrap="square" lIns="216000" tIns="108000" rIns="216000" bIns="108000" rtlCol="0">
            <a:sp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4" name="日付プレースホルダー 3"/>
          <p:cNvSpPr>
            <a:spLocks noGrp="1"/>
          </p:cNvSpPr>
          <p:nvPr>
            <p:ph type="dt" sz="half" idx="2"/>
          </p:nvPr>
        </p:nvSpPr>
        <p:spPr>
          <a:xfrm>
            <a:off x="-10695" y="6520260"/>
            <a:ext cx="23114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57702473-496F-4EA5-8617-C076904D98E0}" type="datetime1">
              <a:rPr lang="ja-JP" altLang="en-US" smtClean="0"/>
              <a:t>2024/10/25</a:t>
            </a:fld>
            <a:endParaRPr lang="ja-JP" altLang="en-US"/>
          </a:p>
        </p:txBody>
      </p:sp>
      <p:sp>
        <p:nvSpPr>
          <p:cNvPr id="5" name="フッター プレースホルダー 4"/>
          <p:cNvSpPr>
            <a:spLocks noGrp="1"/>
          </p:cNvSpPr>
          <p:nvPr>
            <p:ph type="ftr" sz="quarter" idx="3"/>
          </p:nvPr>
        </p:nvSpPr>
        <p:spPr>
          <a:xfrm>
            <a:off x="3392827" y="652534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05295" y="6525345"/>
            <a:ext cx="2311400" cy="365125"/>
          </a:xfrm>
          <a:prstGeom prst="rect">
            <a:avLst/>
          </a:prstGeom>
        </p:spPr>
        <p:txBody>
          <a:bodyPr vert="horz" lIns="91440" tIns="45720" rIns="91440" bIns="45720" rtlCol="0" anchor="ctr"/>
          <a:lstStyle>
            <a:lvl1pPr algn="r">
              <a:defRPr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a:p>
        </p:txBody>
      </p:sp>
    </p:spTree>
    <p:extLst>
      <p:ext uri="{BB962C8B-B14F-4D97-AF65-F5344CB8AC3E}">
        <p14:creationId xmlns:p14="http://schemas.microsoft.com/office/powerpoint/2010/main" val="1323258496"/>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80" r:id="rId7"/>
    <p:sldLayoutId id="2147483681" r:id="rId8"/>
    <p:sldLayoutId id="2147483682" r:id="rId9"/>
  </p:sldLayoutIdLst>
  <p:hf hdr="0" ftr="0" dt="0"/>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オブジェクト 2" hidden="1"/>
          <p:cNvGraphicFramePr>
            <a:graphicFrameLocks noChangeAspect="1"/>
          </p:cNvGraphicFramePr>
          <p:nvPr>
            <p:custDataLst>
              <p:tags r:id="rId6"/>
            </p:custDataLst>
            <p:extLst>
              <p:ext uri="{D42A27DB-BD31-4B8C-83A1-F6EECF244321}">
                <p14:modId xmlns:p14="http://schemas.microsoft.com/office/powerpoint/2010/main" val="3760622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7" imgW="270" imgH="270" progId="TCLayout.ActiveDocument.1">
                  <p:embed/>
                </p:oleObj>
              </mc:Choice>
              <mc:Fallback>
                <p:oleObj name="think-cell スライド" r:id="rId7" imgW="270" imgH="270" progId="TCLayout.ActiveDocument.1">
                  <p:embed/>
                  <p:pic>
                    <p:nvPicPr>
                      <p:cNvPr id="3" name="オブジェクト 2" hidden="1"/>
                      <p:cNvPicPr/>
                      <p:nvPr/>
                    </p:nvPicPr>
                    <p:blipFill>
                      <a:blip r:embed="rId8"/>
                      <a:stretch>
                        <a:fillRect/>
                      </a:stretch>
                    </p:blipFill>
                    <p:spPr>
                      <a:xfrm>
                        <a:off x="1588" y="1588"/>
                        <a:ext cx="1587" cy="1587"/>
                      </a:xfrm>
                      <a:prstGeom prst="rect">
                        <a:avLst/>
                      </a:prstGeom>
                    </p:spPr>
                  </p:pic>
                </p:oleObj>
              </mc:Fallback>
            </mc:AlternateContent>
          </a:graphicData>
        </a:graphic>
      </p:graphicFrame>
      <p:sp>
        <p:nvSpPr>
          <p:cNvPr id="12" name="正方形/長方形 11"/>
          <p:cNvSpPr/>
          <p:nvPr/>
        </p:nvSpPr>
        <p:spPr>
          <a:xfrm>
            <a:off x="9183000" y="6630350"/>
            <a:ext cx="540000" cy="246221"/>
          </a:xfrm>
          <a:prstGeom prst="rect">
            <a:avLst/>
          </a:prstGeom>
        </p:spPr>
        <p:txBody>
          <a:bodyPr wrap="none" lIns="0" rIns="0">
            <a:noAutofit/>
          </a:bodyPr>
          <a:lstStyle/>
          <a:p>
            <a:pPr algn="r">
              <a:defRPr/>
            </a:pPr>
            <a:r>
              <a:rPr lang="en-US" altLang="ja-JP" sz="100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a:t>
            </a:r>
            <a:fld id="{58B96C3E-80D1-44AA-A4F8-1E796A35EB93}" type="slidenum">
              <a:rPr lang="en-US" altLang="ja-JP" sz="1000" smtClean="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pPr algn="r">
                <a:defRPr/>
              </a:pPr>
              <a:t>‹#›</a:t>
            </a:fld>
            <a:r>
              <a:rPr lang="en-US" altLang="ja-JP" sz="100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a:t>
            </a:r>
          </a:p>
        </p:txBody>
      </p:sp>
    </p:spTree>
    <p:extLst>
      <p:ext uri="{BB962C8B-B14F-4D97-AF65-F5344CB8AC3E}">
        <p14:creationId xmlns:p14="http://schemas.microsoft.com/office/powerpoint/2010/main" val="2104807895"/>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Lst>
  <p:hf hdr="0" ftr="0" dt="0"/>
  <p:txStyles>
    <p:titleStyle>
      <a:lvl1pPr algn="l" rtl="0" eaLnBrk="1" fontAlgn="base" hangingPunct="1">
        <a:spcBef>
          <a:spcPct val="0"/>
        </a:spcBef>
        <a:spcAft>
          <a:spcPct val="0"/>
        </a:spcAft>
        <a:defRPr kumimoji="1" b="1">
          <a:solidFill>
            <a:schemeClr val="tx1"/>
          </a:solidFill>
          <a:latin typeface="+mj-lt"/>
          <a:ea typeface="+mj-ea"/>
          <a:cs typeface="+mj-cs"/>
        </a:defRPr>
      </a:lvl1pPr>
      <a:lvl2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2pPr>
      <a:lvl3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3pPr>
      <a:lvl4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4pPr>
      <a:lvl5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5pPr>
      <a:lvl6pPr marL="4572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6pPr>
      <a:lvl7pPr marL="9144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7pPr>
      <a:lvl8pPr marL="13716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8pPr>
      <a:lvl9pPr marL="18288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9pPr>
    </p:titleStyle>
    <p:bodyStyle>
      <a:lvl1pPr marL="268288" indent="-268288" algn="l" rtl="0" eaLnBrk="1" fontAlgn="base" hangingPunct="1">
        <a:spcBef>
          <a:spcPct val="30000"/>
        </a:spcBef>
        <a:spcAft>
          <a:spcPct val="0"/>
        </a:spcAft>
        <a:buFont typeface="Wingdings" pitchFamily="2" charset="2"/>
        <a:buChar char="u"/>
        <a:defRPr kumimoji="1" sz="1400">
          <a:solidFill>
            <a:schemeClr val="tx1"/>
          </a:solidFill>
          <a:latin typeface="+mn-lt"/>
          <a:ea typeface="+mn-ea"/>
          <a:cs typeface="+mn-cs"/>
        </a:defRPr>
      </a:lvl1pPr>
      <a:lvl2pPr marL="714375" indent="-266700" algn="l" rtl="0" eaLnBrk="1" fontAlgn="base" hangingPunct="1">
        <a:spcBef>
          <a:spcPct val="30000"/>
        </a:spcBef>
        <a:spcAft>
          <a:spcPct val="0"/>
        </a:spcAft>
        <a:buFont typeface="Wingdings" pitchFamily="2" charset="2"/>
        <a:buChar char="Ø"/>
        <a:defRPr kumimoji="1" sz="1400">
          <a:solidFill>
            <a:schemeClr val="tx1"/>
          </a:solidFill>
          <a:latin typeface="Arial" charset="0"/>
          <a:ea typeface="+mn-ea"/>
        </a:defRPr>
      </a:lvl2pPr>
      <a:lvl3pPr marL="1160463" indent="-266700" algn="l" rtl="0" eaLnBrk="1" fontAlgn="base" hangingPunct="1">
        <a:spcBef>
          <a:spcPct val="30000"/>
        </a:spcBef>
        <a:spcAft>
          <a:spcPct val="0"/>
        </a:spcAft>
        <a:buSzPct val="75000"/>
        <a:buFont typeface="Wingdings" pitchFamily="2" charset="2"/>
        <a:buChar char="u"/>
        <a:defRPr kumimoji="1" sz="1400">
          <a:solidFill>
            <a:schemeClr val="tx1"/>
          </a:solidFill>
          <a:latin typeface="Arial" charset="0"/>
          <a:ea typeface="+mn-ea"/>
        </a:defRPr>
      </a:lvl3pPr>
      <a:lvl4pPr marL="1611313" indent="-271463" algn="l" rtl="0" eaLnBrk="1" fontAlgn="base" hangingPunct="1">
        <a:spcBef>
          <a:spcPct val="30000"/>
        </a:spcBef>
        <a:spcAft>
          <a:spcPct val="0"/>
        </a:spcAft>
        <a:buSzPct val="70000"/>
        <a:buFont typeface="Wingdings" pitchFamily="2" charset="2"/>
        <a:buChar char="Ø"/>
        <a:defRPr kumimoji="1" sz="1400">
          <a:solidFill>
            <a:schemeClr val="tx1"/>
          </a:solidFill>
          <a:latin typeface="Arial" charset="0"/>
          <a:ea typeface="+mn-ea"/>
        </a:defRPr>
      </a:lvl4pPr>
      <a:lvl5pPr marL="20669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5pPr>
      <a:lvl6pPr marL="25241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6pPr>
      <a:lvl7pPr marL="29813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7pPr>
      <a:lvl8pPr marL="34385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8pPr>
      <a:lvl9pPr marL="38957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オブジェクト 2" hidden="1"/>
          <p:cNvGraphicFramePr>
            <a:graphicFrameLocks noChangeAspect="1"/>
          </p:cNvGraphicFramePr>
          <p:nvPr>
            <p:custDataLst>
              <p:tags r:id="rId14"/>
            </p:custDataLst>
            <p:extLst>
              <p:ext uri="{D42A27DB-BD31-4B8C-83A1-F6EECF244321}">
                <p14:modId xmlns:p14="http://schemas.microsoft.com/office/powerpoint/2010/main" val="3760622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15" imgW="270" imgH="270" progId="TCLayout.ActiveDocument.1">
                  <p:embed/>
                </p:oleObj>
              </mc:Choice>
              <mc:Fallback>
                <p:oleObj name="think-cell スライド" r:id="rId15" imgW="270" imgH="270" progId="TCLayout.ActiveDocument.1">
                  <p:embed/>
                  <p:pic>
                    <p:nvPicPr>
                      <p:cNvPr id="3" name="オブジェクト 2" hidden="1"/>
                      <p:cNvPicPr/>
                      <p:nvPr/>
                    </p:nvPicPr>
                    <p:blipFill>
                      <a:blip r:embed="rId16"/>
                      <a:stretch>
                        <a:fillRect/>
                      </a:stretch>
                    </p:blipFill>
                    <p:spPr>
                      <a:xfrm>
                        <a:off x="1588" y="1588"/>
                        <a:ext cx="1587" cy="1587"/>
                      </a:xfrm>
                      <a:prstGeom prst="rect">
                        <a:avLst/>
                      </a:prstGeom>
                    </p:spPr>
                  </p:pic>
                </p:oleObj>
              </mc:Fallback>
            </mc:AlternateContent>
          </a:graphicData>
        </a:graphic>
      </p:graphicFrame>
      <p:sp>
        <p:nvSpPr>
          <p:cNvPr id="11" name="Line 39"/>
          <p:cNvSpPr>
            <a:spLocks noChangeShapeType="1"/>
          </p:cNvSpPr>
          <p:nvPr/>
        </p:nvSpPr>
        <p:spPr bwMode="auto">
          <a:xfrm>
            <a:off x="183000" y="6624584"/>
            <a:ext cx="9540000" cy="0"/>
          </a:xfrm>
          <a:prstGeom prst="line">
            <a:avLst/>
          </a:prstGeom>
          <a:noFill/>
          <a:ln w="38100">
            <a:gradFill flip="none" rotWithShape="1">
              <a:gsLst>
                <a:gs pos="0">
                  <a:srgbClr val="00286E"/>
                </a:gs>
                <a:gs pos="100000">
                  <a:srgbClr val="0098D0"/>
                </a:gs>
              </a:gsLst>
              <a:lin ang="0" scaled="1"/>
              <a:tileRect/>
            </a:gra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989" tIns="46772" rIns="17989" bIns="46772" anchor="ctr"/>
          <a:lstStyle/>
          <a:p>
            <a:pPr lvl="0">
              <a:spcBef>
                <a:spcPct val="0"/>
              </a:spcBef>
              <a:buFontTx/>
              <a:buNone/>
            </a:pPr>
            <a:endParaRPr lang="ja-JP" altLang="en-US">
              <a:solidFill>
                <a:srgbClr val="0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p:txBody>
      </p:sp>
      <p:sp>
        <p:nvSpPr>
          <p:cNvPr id="7" name="Line 39"/>
          <p:cNvSpPr>
            <a:spLocks noChangeShapeType="1"/>
          </p:cNvSpPr>
          <p:nvPr/>
        </p:nvSpPr>
        <p:spPr bwMode="auto">
          <a:xfrm>
            <a:off x="183000" y="836613"/>
            <a:ext cx="9540000" cy="0"/>
          </a:xfrm>
          <a:prstGeom prst="line">
            <a:avLst/>
          </a:prstGeom>
          <a:noFill/>
          <a:ln w="38100">
            <a:gradFill flip="none" rotWithShape="1">
              <a:gsLst>
                <a:gs pos="0">
                  <a:srgbClr val="00286E"/>
                </a:gs>
                <a:gs pos="100000">
                  <a:srgbClr val="0098D0"/>
                </a:gs>
              </a:gsLst>
              <a:lin ang="0" scaled="1"/>
              <a:tileRect/>
            </a:gra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989" tIns="46772" rIns="17989" bIns="46772" anchor="ctr"/>
          <a:lstStyle/>
          <a:p>
            <a:pPr lvl="0">
              <a:spcBef>
                <a:spcPct val="0"/>
              </a:spcBef>
              <a:buFontTx/>
              <a:buNone/>
            </a:pPr>
            <a:endParaRPr lang="ja-JP" altLang="en-US">
              <a:solidFill>
                <a:srgbClr val="0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p:txBody>
      </p:sp>
      <p:sp>
        <p:nvSpPr>
          <p:cNvPr id="9" name="正方形/長方形 8"/>
          <p:cNvSpPr/>
          <p:nvPr/>
        </p:nvSpPr>
        <p:spPr>
          <a:xfrm>
            <a:off x="8514442" y="-1008"/>
            <a:ext cx="1369286" cy="246221"/>
          </a:xfrm>
          <a:prstGeom prst="rect">
            <a:avLst/>
          </a:prstGeom>
        </p:spPr>
        <p:txBody>
          <a:bodyPr wrap="none">
            <a:spAutoFit/>
          </a:bodyPr>
          <a:lstStyle/>
          <a:p>
            <a:r>
              <a:rPr lang="en-US" altLang="ja-JP"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S</a:t>
            </a:r>
            <a:r>
              <a:rPr lang="ja-JP" altLang="en-US"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trictlyconfidential</a:t>
            </a:r>
          </a:p>
        </p:txBody>
      </p:sp>
      <p:sp>
        <p:nvSpPr>
          <p:cNvPr id="12" name="正方形/長方形 11"/>
          <p:cNvSpPr/>
          <p:nvPr/>
        </p:nvSpPr>
        <p:spPr>
          <a:xfrm>
            <a:off x="9183000" y="6630350"/>
            <a:ext cx="540000" cy="246221"/>
          </a:xfrm>
          <a:prstGeom prst="rect">
            <a:avLst/>
          </a:prstGeom>
        </p:spPr>
        <p:txBody>
          <a:bodyPr wrap="none" lIns="0" rIns="0">
            <a:noAutofit/>
          </a:bodyPr>
          <a:lstStyle/>
          <a:p>
            <a:pPr algn="r">
              <a:defRPr/>
            </a:pPr>
            <a:r>
              <a:rPr lang="en-US" altLang="ja-JP" sz="100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a:t>
            </a:r>
            <a:fld id="{58B96C3E-80D1-44AA-A4F8-1E796A35EB93}" type="slidenum">
              <a:rPr lang="en-US" altLang="ja-JP" sz="1000" smtClean="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pPr algn="r">
                <a:defRPr/>
              </a:pPr>
              <a:t>‹#›</a:t>
            </a:fld>
            <a:r>
              <a:rPr lang="en-US" altLang="ja-JP" sz="100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a:t>
            </a:r>
          </a:p>
        </p:txBody>
      </p:sp>
    </p:spTree>
    <p:extLst>
      <p:ext uri="{BB962C8B-B14F-4D97-AF65-F5344CB8AC3E}">
        <p14:creationId xmlns:p14="http://schemas.microsoft.com/office/powerpoint/2010/main" val="474094743"/>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hf hdr="0" ftr="0" dt="0"/>
  <p:txStyles>
    <p:titleStyle>
      <a:lvl1pPr algn="l" rtl="0" eaLnBrk="1" fontAlgn="base" hangingPunct="1">
        <a:spcBef>
          <a:spcPct val="0"/>
        </a:spcBef>
        <a:spcAft>
          <a:spcPct val="0"/>
        </a:spcAft>
        <a:defRPr kumimoji="1" b="1">
          <a:solidFill>
            <a:schemeClr val="tx1"/>
          </a:solidFill>
          <a:latin typeface="+mj-lt"/>
          <a:ea typeface="+mj-ea"/>
          <a:cs typeface="+mj-cs"/>
        </a:defRPr>
      </a:lvl1pPr>
      <a:lvl2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2pPr>
      <a:lvl3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3pPr>
      <a:lvl4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4pPr>
      <a:lvl5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5pPr>
      <a:lvl6pPr marL="4572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6pPr>
      <a:lvl7pPr marL="9144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7pPr>
      <a:lvl8pPr marL="13716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8pPr>
      <a:lvl9pPr marL="18288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9pPr>
    </p:titleStyle>
    <p:bodyStyle>
      <a:lvl1pPr marL="268288" indent="-268288" algn="l" rtl="0" eaLnBrk="1" fontAlgn="base" hangingPunct="1">
        <a:spcBef>
          <a:spcPct val="30000"/>
        </a:spcBef>
        <a:spcAft>
          <a:spcPct val="0"/>
        </a:spcAft>
        <a:buFont typeface="Wingdings" pitchFamily="2" charset="2"/>
        <a:buChar char="u"/>
        <a:defRPr kumimoji="1" sz="1400">
          <a:solidFill>
            <a:schemeClr val="tx1"/>
          </a:solidFill>
          <a:latin typeface="+mn-lt"/>
          <a:ea typeface="+mn-ea"/>
          <a:cs typeface="+mn-cs"/>
        </a:defRPr>
      </a:lvl1pPr>
      <a:lvl2pPr marL="714375" indent="-266700" algn="l" rtl="0" eaLnBrk="1" fontAlgn="base" hangingPunct="1">
        <a:spcBef>
          <a:spcPct val="30000"/>
        </a:spcBef>
        <a:spcAft>
          <a:spcPct val="0"/>
        </a:spcAft>
        <a:buFont typeface="Wingdings" pitchFamily="2" charset="2"/>
        <a:buChar char="Ø"/>
        <a:defRPr kumimoji="1" sz="1400">
          <a:solidFill>
            <a:schemeClr val="tx1"/>
          </a:solidFill>
          <a:latin typeface="Arial" charset="0"/>
          <a:ea typeface="+mn-ea"/>
        </a:defRPr>
      </a:lvl2pPr>
      <a:lvl3pPr marL="1160463" indent="-266700" algn="l" rtl="0" eaLnBrk="1" fontAlgn="base" hangingPunct="1">
        <a:spcBef>
          <a:spcPct val="30000"/>
        </a:spcBef>
        <a:spcAft>
          <a:spcPct val="0"/>
        </a:spcAft>
        <a:buSzPct val="75000"/>
        <a:buFont typeface="Wingdings" pitchFamily="2" charset="2"/>
        <a:buChar char="u"/>
        <a:defRPr kumimoji="1" sz="1400">
          <a:solidFill>
            <a:schemeClr val="tx1"/>
          </a:solidFill>
          <a:latin typeface="Arial" charset="0"/>
          <a:ea typeface="+mn-ea"/>
        </a:defRPr>
      </a:lvl3pPr>
      <a:lvl4pPr marL="1611313" indent="-271463" algn="l" rtl="0" eaLnBrk="1" fontAlgn="base" hangingPunct="1">
        <a:spcBef>
          <a:spcPct val="30000"/>
        </a:spcBef>
        <a:spcAft>
          <a:spcPct val="0"/>
        </a:spcAft>
        <a:buSzPct val="70000"/>
        <a:buFont typeface="Wingdings" pitchFamily="2" charset="2"/>
        <a:buChar char="Ø"/>
        <a:defRPr kumimoji="1" sz="1400">
          <a:solidFill>
            <a:schemeClr val="tx1"/>
          </a:solidFill>
          <a:latin typeface="Arial" charset="0"/>
          <a:ea typeface="+mn-ea"/>
        </a:defRPr>
      </a:lvl4pPr>
      <a:lvl5pPr marL="20669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5pPr>
      <a:lvl6pPr marL="25241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6pPr>
      <a:lvl7pPr marL="29813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7pPr>
      <a:lvl8pPr marL="34385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8pPr>
      <a:lvl9pPr marL="38957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オブジェクト 2" hidden="1"/>
          <p:cNvGraphicFramePr>
            <a:graphicFrameLocks noChangeAspect="1"/>
          </p:cNvGraphicFramePr>
          <p:nvPr>
            <p:custDataLst>
              <p:tags r:id="rId13"/>
            </p:custDataLst>
            <p:extLst>
              <p:ext uri="{D42A27DB-BD31-4B8C-83A1-F6EECF244321}">
                <p14:modId xmlns:p14="http://schemas.microsoft.com/office/powerpoint/2010/main" val="3760622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スライド" r:id="rId14" imgW="270" imgH="270" progId="TCLayout.ActiveDocument.1">
                  <p:embed/>
                </p:oleObj>
              </mc:Choice>
              <mc:Fallback>
                <p:oleObj name="think-cell スライド" r:id="rId14" imgW="270" imgH="270" progId="TCLayout.ActiveDocument.1">
                  <p:embed/>
                  <p:pic>
                    <p:nvPicPr>
                      <p:cNvPr id="3" name="オブジェクト 2" hidden="1"/>
                      <p:cNvPicPr/>
                      <p:nvPr/>
                    </p:nvPicPr>
                    <p:blipFill>
                      <a:blip r:embed="rId15"/>
                      <a:stretch>
                        <a:fillRect/>
                      </a:stretch>
                    </p:blipFill>
                    <p:spPr>
                      <a:xfrm>
                        <a:off x="1588" y="1588"/>
                        <a:ext cx="1587" cy="1587"/>
                      </a:xfrm>
                      <a:prstGeom prst="rect">
                        <a:avLst/>
                      </a:prstGeom>
                    </p:spPr>
                  </p:pic>
                </p:oleObj>
              </mc:Fallback>
            </mc:AlternateContent>
          </a:graphicData>
        </a:graphic>
      </p:graphicFrame>
      <p:sp>
        <p:nvSpPr>
          <p:cNvPr id="11" name="Line 39"/>
          <p:cNvSpPr>
            <a:spLocks noChangeShapeType="1"/>
          </p:cNvSpPr>
          <p:nvPr/>
        </p:nvSpPr>
        <p:spPr bwMode="auto">
          <a:xfrm>
            <a:off x="183000" y="6624584"/>
            <a:ext cx="9540000" cy="0"/>
          </a:xfrm>
          <a:prstGeom prst="line">
            <a:avLst/>
          </a:prstGeom>
          <a:noFill/>
          <a:ln w="38100">
            <a:gradFill flip="none" rotWithShape="1">
              <a:gsLst>
                <a:gs pos="0">
                  <a:srgbClr val="00286E"/>
                </a:gs>
                <a:gs pos="100000">
                  <a:srgbClr val="0098D0"/>
                </a:gs>
              </a:gsLst>
              <a:lin ang="0" scaled="1"/>
              <a:tileRect/>
            </a:gra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989" tIns="46772" rIns="17989" bIns="46772" anchor="ctr"/>
          <a:lstStyle/>
          <a:p>
            <a:pPr lvl="0">
              <a:spcBef>
                <a:spcPct val="0"/>
              </a:spcBef>
              <a:buFontTx/>
              <a:buNone/>
            </a:pPr>
            <a:endParaRPr lang="ja-JP" altLang="en-US">
              <a:solidFill>
                <a:srgbClr val="0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p:txBody>
      </p:sp>
      <p:sp>
        <p:nvSpPr>
          <p:cNvPr id="7" name="Line 39"/>
          <p:cNvSpPr>
            <a:spLocks noChangeShapeType="1"/>
          </p:cNvSpPr>
          <p:nvPr/>
        </p:nvSpPr>
        <p:spPr bwMode="auto">
          <a:xfrm>
            <a:off x="183000" y="836613"/>
            <a:ext cx="9540000" cy="0"/>
          </a:xfrm>
          <a:prstGeom prst="line">
            <a:avLst/>
          </a:prstGeom>
          <a:noFill/>
          <a:ln w="38100">
            <a:gradFill flip="none" rotWithShape="1">
              <a:gsLst>
                <a:gs pos="0">
                  <a:srgbClr val="00286E"/>
                </a:gs>
                <a:gs pos="100000">
                  <a:srgbClr val="0098D0"/>
                </a:gs>
              </a:gsLst>
              <a:lin ang="0" scaled="1"/>
              <a:tileRect/>
            </a:gra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989" tIns="46772" rIns="17989" bIns="46772" anchor="ctr"/>
          <a:lstStyle/>
          <a:p>
            <a:pPr lvl="0">
              <a:spcBef>
                <a:spcPct val="0"/>
              </a:spcBef>
              <a:buFontTx/>
              <a:buNone/>
            </a:pPr>
            <a:endParaRPr lang="ja-JP" altLang="en-US">
              <a:solidFill>
                <a:srgbClr val="0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p:txBody>
      </p:sp>
      <p:sp>
        <p:nvSpPr>
          <p:cNvPr id="9" name="正方形/長方形 8"/>
          <p:cNvSpPr/>
          <p:nvPr/>
        </p:nvSpPr>
        <p:spPr>
          <a:xfrm>
            <a:off x="8514442" y="-1008"/>
            <a:ext cx="1369286" cy="246221"/>
          </a:xfrm>
          <a:prstGeom prst="rect">
            <a:avLst/>
          </a:prstGeom>
        </p:spPr>
        <p:txBody>
          <a:bodyPr wrap="none">
            <a:spAutoFit/>
          </a:bodyPr>
          <a:lstStyle/>
          <a:p>
            <a:r>
              <a:rPr lang="en-US" altLang="ja-JP"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S</a:t>
            </a:r>
            <a:r>
              <a:rPr lang="ja-JP" altLang="en-US" sz="1000" i="1">
                <a:solidFill>
                  <a:srgbClr val="C00000"/>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trictlyconfidential</a:t>
            </a:r>
          </a:p>
        </p:txBody>
      </p:sp>
      <p:sp>
        <p:nvSpPr>
          <p:cNvPr id="12" name="正方形/長方形 11"/>
          <p:cNvSpPr/>
          <p:nvPr/>
        </p:nvSpPr>
        <p:spPr>
          <a:xfrm>
            <a:off x="9183000" y="6630350"/>
            <a:ext cx="540000" cy="246221"/>
          </a:xfrm>
          <a:prstGeom prst="rect">
            <a:avLst/>
          </a:prstGeom>
        </p:spPr>
        <p:txBody>
          <a:bodyPr wrap="none" lIns="0" rIns="0">
            <a:noAutofit/>
          </a:bodyPr>
          <a:lstStyle/>
          <a:p>
            <a:pPr algn="r">
              <a:defRPr/>
            </a:pPr>
            <a:r>
              <a:rPr lang="en-US" altLang="ja-JP" sz="100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 </a:t>
            </a:r>
            <a:fld id="{58B96C3E-80D1-44AA-A4F8-1E796A35EB93}" type="slidenum">
              <a:rPr lang="en-US" altLang="ja-JP" sz="1000" smtClean="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pPr algn="r">
                <a:defRPr/>
              </a:pPr>
              <a:t>‹#›</a:t>
            </a:fld>
            <a:r>
              <a:rPr lang="en-US" altLang="ja-JP" sz="1000">
                <a:solidFill>
                  <a:schemeClr val="tx1">
                    <a:lumMod val="50000"/>
                    <a:lumOff val="50000"/>
                  </a:schemeClr>
                </a:solidFill>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 -</a:t>
            </a:r>
          </a:p>
        </p:txBody>
      </p:sp>
    </p:spTree>
    <p:extLst>
      <p:ext uri="{BB962C8B-B14F-4D97-AF65-F5344CB8AC3E}">
        <p14:creationId xmlns:p14="http://schemas.microsoft.com/office/powerpoint/2010/main" val="360234069"/>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rtl="0" eaLnBrk="1" fontAlgn="base" hangingPunct="1">
        <a:spcBef>
          <a:spcPct val="0"/>
        </a:spcBef>
        <a:spcAft>
          <a:spcPct val="0"/>
        </a:spcAft>
        <a:defRPr kumimoji="1" b="1">
          <a:solidFill>
            <a:schemeClr val="tx1"/>
          </a:solidFill>
          <a:latin typeface="+mj-lt"/>
          <a:ea typeface="+mj-ea"/>
          <a:cs typeface="+mj-cs"/>
        </a:defRPr>
      </a:lvl1pPr>
      <a:lvl2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2pPr>
      <a:lvl3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3pPr>
      <a:lvl4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4pPr>
      <a:lvl5pPr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5pPr>
      <a:lvl6pPr marL="4572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6pPr>
      <a:lvl7pPr marL="9144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7pPr>
      <a:lvl8pPr marL="13716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8pPr>
      <a:lvl9pPr marL="1828800" algn="l" rtl="0" eaLnBrk="1" fontAlgn="base" hangingPunct="1">
        <a:spcBef>
          <a:spcPct val="0"/>
        </a:spcBef>
        <a:spcAft>
          <a:spcPct val="0"/>
        </a:spcAft>
        <a:defRPr kumimoji="1" b="1">
          <a:solidFill>
            <a:schemeClr val="tx1"/>
          </a:solidFill>
          <a:latin typeface="ＭＳ Ｐゴシック" pitchFamily="50" charset="-128"/>
          <a:ea typeface="ＭＳ Ｐゴシック" pitchFamily="50" charset="-128"/>
        </a:defRPr>
      </a:lvl9pPr>
    </p:titleStyle>
    <p:bodyStyle>
      <a:lvl1pPr marL="268288" indent="-268288" algn="l" rtl="0" eaLnBrk="1" fontAlgn="base" hangingPunct="1">
        <a:spcBef>
          <a:spcPct val="30000"/>
        </a:spcBef>
        <a:spcAft>
          <a:spcPct val="0"/>
        </a:spcAft>
        <a:buFont typeface="Wingdings" pitchFamily="2" charset="2"/>
        <a:buChar char="u"/>
        <a:defRPr kumimoji="1" sz="1400">
          <a:solidFill>
            <a:schemeClr val="tx1"/>
          </a:solidFill>
          <a:latin typeface="+mn-lt"/>
          <a:ea typeface="+mn-ea"/>
          <a:cs typeface="+mn-cs"/>
        </a:defRPr>
      </a:lvl1pPr>
      <a:lvl2pPr marL="714375" indent="-266700" algn="l" rtl="0" eaLnBrk="1" fontAlgn="base" hangingPunct="1">
        <a:spcBef>
          <a:spcPct val="30000"/>
        </a:spcBef>
        <a:spcAft>
          <a:spcPct val="0"/>
        </a:spcAft>
        <a:buFont typeface="Wingdings" pitchFamily="2" charset="2"/>
        <a:buChar char="Ø"/>
        <a:defRPr kumimoji="1" sz="1400">
          <a:solidFill>
            <a:schemeClr val="tx1"/>
          </a:solidFill>
          <a:latin typeface="Arial" charset="0"/>
          <a:ea typeface="+mn-ea"/>
        </a:defRPr>
      </a:lvl2pPr>
      <a:lvl3pPr marL="1160463" indent="-266700" algn="l" rtl="0" eaLnBrk="1" fontAlgn="base" hangingPunct="1">
        <a:spcBef>
          <a:spcPct val="30000"/>
        </a:spcBef>
        <a:spcAft>
          <a:spcPct val="0"/>
        </a:spcAft>
        <a:buSzPct val="75000"/>
        <a:buFont typeface="Wingdings" pitchFamily="2" charset="2"/>
        <a:buChar char="u"/>
        <a:defRPr kumimoji="1" sz="1400">
          <a:solidFill>
            <a:schemeClr val="tx1"/>
          </a:solidFill>
          <a:latin typeface="Arial" charset="0"/>
          <a:ea typeface="+mn-ea"/>
        </a:defRPr>
      </a:lvl3pPr>
      <a:lvl4pPr marL="1611313" indent="-271463" algn="l" rtl="0" eaLnBrk="1" fontAlgn="base" hangingPunct="1">
        <a:spcBef>
          <a:spcPct val="30000"/>
        </a:spcBef>
        <a:spcAft>
          <a:spcPct val="0"/>
        </a:spcAft>
        <a:buSzPct val="70000"/>
        <a:buFont typeface="Wingdings" pitchFamily="2" charset="2"/>
        <a:buChar char="Ø"/>
        <a:defRPr kumimoji="1" sz="1400">
          <a:solidFill>
            <a:schemeClr val="tx1"/>
          </a:solidFill>
          <a:latin typeface="Arial" charset="0"/>
          <a:ea typeface="+mn-ea"/>
        </a:defRPr>
      </a:lvl4pPr>
      <a:lvl5pPr marL="20669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5pPr>
      <a:lvl6pPr marL="25241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6pPr>
      <a:lvl7pPr marL="29813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7pPr>
      <a:lvl8pPr marL="34385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8pPr>
      <a:lvl9pPr marL="3895725" indent="-276225" algn="l" rtl="0" eaLnBrk="1" fontAlgn="base" hangingPunct="1">
        <a:spcBef>
          <a:spcPct val="30000"/>
        </a:spcBef>
        <a:spcAft>
          <a:spcPct val="0"/>
        </a:spcAft>
        <a:buSzPct val="50000"/>
        <a:buFont typeface="Wingdings" pitchFamily="2" charset="2"/>
        <a:buChar char="u"/>
        <a:defRPr kumimoji="1" sz="1400">
          <a:solidFill>
            <a:schemeClr val="tx1"/>
          </a:solidFill>
          <a:latin typeface="Arial" charset="0"/>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14C8BFE1-82ED-3EA0-5EF0-EC17FEA6434A}"/>
              </a:ext>
            </a:extLst>
          </p:cNvPr>
          <p:cNvGraphicFramePr>
            <a:graphicFrameLocks noChangeAspect="1"/>
          </p:cNvGraphicFramePr>
          <p:nvPr>
            <p:custDataLst>
              <p:tags r:id="rId12"/>
            </p:custDataLst>
            <p:extLst>
              <p:ext uri="{D42A27DB-BD31-4B8C-83A1-F6EECF244321}">
                <p14:modId xmlns:p14="http://schemas.microsoft.com/office/powerpoint/2010/main" val="259417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13" imgW="336" imgH="340" progId="TCLayout.ActiveDocument.1">
                  <p:embed/>
                </p:oleObj>
              </mc:Choice>
              <mc:Fallback>
                <p:oleObj name="think-cell スライド" r:id="rId13" imgW="336" imgH="340" progId="TCLayout.ActiveDocument.1">
                  <p:embed/>
                  <p:pic>
                    <p:nvPicPr>
                      <p:cNvPr id="8" name="think-cell data - do not delete" hidden="1">
                        <a:extLst>
                          <a:ext uri="{FF2B5EF4-FFF2-40B4-BE49-F238E27FC236}">
                            <a16:creationId xmlns:a16="http://schemas.microsoft.com/office/drawing/2014/main" id="{14C8BFE1-82ED-3EA0-5EF0-EC17FEA6434A}"/>
                          </a:ext>
                        </a:extLst>
                      </p:cNvPr>
                      <p:cNvPicPr/>
                      <p:nvPr/>
                    </p:nvPicPr>
                    <p:blipFill>
                      <a:blip r:embed="rId14"/>
                      <a:stretch>
                        <a:fillRect/>
                      </a:stretch>
                    </p:blipFill>
                    <p:spPr>
                      <a:xfrm>
                        <a:off x="1588" y="1588"/>
                        <a:ext cx="1588" cy="1588"/>
                      </a:xfrm>
                      <a:prstGeom prst="rect">
                        <a:avLst/>
                      </a:prstGeom>
                    </p:spPr>
                  </p:pic>
                </p:oleObj>
              </mc:Fallback>
            </mc:AlternateContent>
          </a:graphicData>
        </a:graphic>
      </p:graphicFrame>
      <p:sp>
        <p:nvSpPr>
          <p:cNvPr id="2" name="タイトル プレースホルダー 1"/>
          <p:cNvSpPr>
            <a:spLocks noGrp="1"/>
          </p:cNvSpPr>
          <p:nvPr>
            <p:ph type="title"/>
          </p:nvPr>
        </p:nvSpPr>
        <p:spPr>
          <a:xfrm>
            <a:off x="200025" y="274638"/>
            <a:ext cx="9469499" cy="382587"/>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200024" y="800708"/>
            <a:ext cx="9469499" cy="1210689"/>
          </a:xfrm>
          <a:prstGeom prst="rect">
            <a:avLst/>
          </a:prstGeom>
          <a:noFill/>
        </p:spPr>
        <p:txBody>
          <a:bodyPr vert="horz" wrap="square" lIns="216000" tIns="108000" rIns="216000" bIns="108000" rtlCol="0">
            <a:sp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4" name="日付プレースホルダー 3"/>
          <p:cNvSpPr>
            <a:spLocks noGrp="1"/>
          </p:cNvSpPr>
          <p:nvPr>
            <p:ph type="dt" sz="half" idx="2"/>
          </p:nvPr>
        </p:nvSpPr>
        <p:spPr>
          <a:xfrm>
            <a:off x="-10695" y="6520260"/>
            <a:ext cx="23114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57702473-496F-4EA5-8617-C076904D98E0}" type="datetime1">
              <a:rPr lang="ja-JP" altLang="en-US" smtClean="0"/>
              <a:t>2024/10/25</a:t>
            </a:fld>
            <a:endParaRPr lang="ja-JP" altLang="en-US"/>
          </a:p>
        </p:txBody>
      </p:sp>
      <p:sp>
        <p:nvSpPr>
          <p:cNvPr id="5" name="フッター プレースホルダー 4"/>
          <p:cNvSpPr>
            <a:spLocks noGrp="1"/>
          </p:cNvSpPr>
          <p:nvPr>
            <p:ph type="ftr" sz="quarter" idx="3"/>
          </p:nvPr>
        </p:nvSpPr>
        <p:spPr>
          <a:xfrm>
            <a:off x="3392827" y="652534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05295" y="6525345"/>
            <a:ext cx="2311400" cy="365125"/>
          </a:xfrm>
          <a:prstGeom prst="rect">
            <a:avLst/>
          </a:prstGeom>
        </p:spPr>
        <p:txBody>
          <a:bodyPr vert="horz" lIns="91440" tIns="45720" rIns="91440" bIns="45720" rtlCol="0" anchor="ctr"/>
          <a:lstStyle>
            <a:lvl1pPr algn="r">
              <a:defRPr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a:p>
        </p:txBody>
      </p:sp>
    </p:spTree>
    <p:extLst>
      <p:ext uri="{BB962C8B-B14F-4D97-AF65-F5344CB8AC3E}">
        <p14:creationId xmlns:p14="http://schemas.microsoft.com/office/powerpoint/2010/main" val="339085116"/>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Lst>
  <p:hf hdr="0" ftr="0" dt="0"/>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44BB9C2-1FB5-0BAE-D34B-7D882CB7896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3" name="タイトル 2">
            <a:extLst>
              <a:ext uri="{FF2B5EF4-FFF2-40B4-BE49-F238E27FC236}">
                <a16:creationId xmlns:a16="http://schemas.microsoft.com/office/drawing/2014/main" id="{33A20378-7062-7D5C-393E-B09B6E5D6875}"/>
              </a:ext>
            </a:extLst>
          </p:cNvPr>
          <p:cNvSpPr>
            <a:spLocks noGrp="1"/>
          </p:cNvSpPr>
          <p:nvPr>
            <p:ph type="title"/>
          </p:nvPr>
        </p:nvSpPr>
        <p:spPr/>
        <p:txBody>
          <a:bodyPr/>
          <a:lstStyle/>
          <a:p>
            <a:r>
              <a:rPr lang="ja-JP" altLang="en-US"/>
              <a:t>（様式）表紙</a:t>
            </a:r>
            <a:endParaRPr kumimoji="1" lang="ja-JP" altLang="en-US"/>
          </a:p>
        </p:txBody>
      </p:sp>
      <p:sp>
        <p:nvSpPr>
          <p:cNvPr id="10" name="Rectangle 2">
            <a:extLst>
              <a:ext uri="{FF2B5EF4-FFF2-40B4-BE49-F238E27FC236}">
                <a16:creationId xmlns:a16="http://schemas.microsoft.com/office/drawing/2014/main" id="{DC5295C4-1B06-7B99-F4D5-2433E649D7DB}"/>
              </a:ext>
            </a:extLst>
          </p:cNvPr>
          <p:cNvSpPr txBox="1">
            <a:spLocks noChangeArrowheads="1"/>
          </p:cNvSpPr>
          <p:nvPr/>
        </p:nvSpPr>
        <p:spPr>
          <a:xfrm>
            <a:off x="742950" y="786706"/>
            <a:ext cx="8420100" cy="6706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6000" tIns="36000" rIns="36000" bIns="36000" numCol="1" anchor="b" anchorCtr="0" compatLnSpc="1">
            <a:prstTxWarp prst="textNoShape">
              <a:avLst/>
            </a:prstTxWarp>
          </a:bodyPr>
          <a:lstStyle>
            <a:lvl1pPr algn="l" defTabSz="914400" rtl="0" eaLnBrk="1" latinLnBrk="0" hangingPunct="1">
              <a:spcBef>
                <a:spcPct val="0"/>
              </a:spcBef>
              <a:buNone/>
              <a:defRPr kumimoji="0" lang="ja-JP" altLang="en-US" sz="2400" b="1" i="0" u="none" strike="noStrike" kern="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defRPr>
            </a:lvl1pPr>
          </a:lstStyle>
          <a:p>
            <a:pPr marL="0" marR="0" lvl="0" indent="0" algn="ctr" defTabSz="914400" rtl="0" eaLnBrk="0" fontAlgn="auto" latinLnBrk="0" hangingPunct="0">
              <a:lnSpc>
                <a:spcPct val="100000"/>
              </a:lnSpc>
              <a:spcBef>
                <a:spcPct val="0"/>
              </a:spcBef>
              <a:spcAft>
                <a:spcPts val="0"/>
              </a:spcAft>
              <a:buClrTx/>
              <a:buSzTx/>
              <a:buFontTx/>
              <a:buNone/>
              <a:tabLst/>
              <a:defRPr/>
            </a:pPr>
            <a:r>
              <a:rPr kumimoji="0" lang="ja-JP" altLang="en-US" sz="20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事業再編の実施に関する指針（本文六ヲ関係）における</a:t>
            </a:r>
            <a:br>
              <a:rPr kumimoji="0" lang="en-US" altLang="ja-JP" sz="20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br>
            <a:r>
              <a:rPr kumimoji="0" lang="ja-JP" altLang="en-US" sz="2000" b="1"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十分な経営能力を有している特定中堅企業者の確認申請書</a:t>
            </a:r>
          </a:p>
        </p:txBody>
      </p:sp>
      <p:sp>
        <p:nvSpPr>
          <p:cNvPr id="11" name="Line 18">
            <a:extLst>
              <a:ext uri="{FF2B5EF4-FFF2-40B4-BE49-F238E27FC236}">
                <a16:creationId xmlns:a16="http://schemas.microsoft.com/office/drawing/2014/main" id="{6C8D192E-EE0D-7291-73A5-43E130589FF0}"/>
              </a:ext>
            </a:extLst>
          </p:cNvPr>
          <p:cNvSpPr>
            <a:spLocks noChangeShapeType="1"/>
          </p:cNvSpPr>
          <p:nvPr/>
        </p:nvSpPr>
        <p:spPr bwMode="auto">
          <a:xfrm>
            <a:off x="363000" y="1559818"/>
            <a:ext cx="9180000" cy="0"/>
          </a:xfrm>
          <a:prstGeom prst="line">
            <a:avLst/>
          </a:prstGeom>
          <a:noFill/>
          <a:ln w="38100">
            <a:gradFill flip="none" rotWithShape="1">
              <a:gsLst>
                <a:gs pos="0">
                  <a:srgbClr val="00286E"/>
                </a:gs>
                <a:gs pos="100000">
                  <a:srgbClr val="0098D0"/>
                </a:gs>
              </a:gsLst>
              <a:lin ang="0" scaled="1"/>
              <a:tileRect/>
            </a:gra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989" tIns="46772" rIns="17989" bIns="46772" anchor="ct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p:txBody>
      </p:sp>
      <p:graphicFrame>
        <p:nvGraphicFramePr>
          <p:cNvPr id="15" name="表 5">
            <a:extLst>
              <a:ext uri="{FF2B5EF4-FFF2-40B4-BE49-F238E27FC236}">
                <a16:creationId xmlns:a16="http://schemas.microsoft.com/office/drawing/2014/main" id="{F197ABE1-D9CC-315B-B5AB-B1A6973B14EF}"/>
              </a:ext>
            </a:extLst>
          </p:cNvPr>
          <p:cNvGraphicFramePr>
            <a:graphicFrameLocks noGrp="1"/>
          </p:cNvGraphicFramePr>
          <p:nvPr/>
        </p:nvGraphicFramePr>
        <p:xfrm>
          <a:off x="879579" y="2106888"/>
          <a:ext cx="8140596" cy="2952000"/>
        </p:xfrm>
        <a:graphic>
          <a:graphicData uri="http://schemas.openxmlformats.org/drawingml/2006/table">
            <a:tbl>
              <a:tblPr firstRow="1" bandRow="1">
                <a:tableStyleId>{5C22544A-7EE6-4342-B048-85BDC9FD1C3A}</a:tableStyleId>
              </a:tblPr>
              <a:tblGrid>
                <a:gridCol w="2483564">
                  <a:extLst>
                    <a:ext uri="{9D8B030D-6E8A-4147-A177-3AD203B41FA5}">
                      <a16:colId xmlns:a16="http://schemas.microsoft.com/office/drawing/2014/main" val="2665560153"/>
                    </a:ext>
                  </a:extLst>
                </a:gridCol>
                <a:gridCol w="5657032">
                  <a:extLst>
                    <a:ext uri="{9D8B030D-6E8A-4147-A177-3AD203B41FA5}">
                      <a16:colId xmlns:a16="http://schemas.microsoft.com/office/drawing/2014/main" val="3560258726"/>
                    </a:ext>
                  </a:extLst>
                </a:gridCol>
              </a:tblGrid>
              <a:tr h="360000">
                <a:tc>
                  <a:txBody>
                    <a:bodyPr/>
                    <a:lstStyle/>
                    <a:p>
                      <a:pPr algn="ctr"/>
                      <a:r>
                        <a:rPr kumimoji="1" lang="ja-JP" altLang="en-US" sz="1400" b="1">
                          <a:solidFill>
                            <a:schemeClr val="bg1"/>
                          </a:solidFill>
                          <a:latin typeface="Meiryo UI" panose="020B0604030504040204" pitchFamily="50" charset="-128"/>
                          <a:ea typeface="Meiryo UI" panose="020B0604030504040204" pitchFamily="50" charset="-128"/>
                        </a:rPr>
                        <a:t>項目</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r>
                        <a:rPr kumimoji="1" lang="ja-JP" altLang="en-US" sz="1400" b="1">
                          <a:solidFill>
                            <a:schemeClr val="bg1"/>
                          </a:solidFill>
                          <a:latin typeface="Meiryo UI" panose="020B0604030504040204" pitchFamily="50" charset="-128"/>
                          <a:ea typeface="Meiryo UI" panose="020B0604030504040204" pitchFamily="50" charset="-128"/>
                        </a:rPr>
                        <a:t>内容</a:t>
                      </a:r>
                    </a:p>
                  </a:txBody>
                  <a:tcPr marL="72000" marR="72000" marT="36000" marB="3600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3103062781"/>
                  </a:ext>
                </a:extLst>
              </a:tr>
              <a:tr h="432000">
                <a:tc>
                  <a:txBody>
                    <a:bodyPr/>
                    <a:lstStyle/>
                    <a:p>
                      <a:pPr algn="l"/>
                      <a:r>
                        <a:rPr kumimoji="1" lang="ja-JP" altLang="en-US" sz="1400" b="0">
                          <a:latin typeface="Meiryo UI" panose="020B0604030504040204" pitchFamily="50" charset="-128"/>
                          <a:ea typeface="Meiryo UI" panose="020B0604030504040204" pitchFamily="50" charset="-128"/>
                        </a:rPr>
                        <a:t>申請者の名称（法人番号）</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ja-JP" altLang="en-US" sz="1400" b="1">
                        <a:latin typeface="Meiryo UI" panose="020B0604030504040204" pitchFamily="50" charset="-128"/>
                        <a:ea typeface="Meiryo UI" panose="020B0604030504040204" pitchFamily="50"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1788614"/>
                  </a:ext>
                </a:extLst>
              </a:tr>
              <a:tr h="432000">
                <a:tc>
                  <a:txBody>
                    <a:bodyPr/>
                    <a:lstStyle/>
                    <a:p>
                      <a:pPr algn="l"/>
                      <a:r>
                        <a:rPr kumimoji="1" lang="ja-JP" altLang="en-US" sz="1400" b="0">
                          <a:latin typeface="Meiryo UI" panose="020B0604030504040204" pitchFamily="50" charset="-128"/>
                          <a:ea typeface="Meiryo UI" panose="020B0604030504040204" pitchFamily="50" charset="-128"/>
                        </a:rPr>
                        <a:t>代表者の氏名</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ja-JP" altLang="en-US" sz="1400" b="0">
                        <a:latin typeface="Meiryo UI" panose="020B0604030504040204" pitchFamily="50" charset="-128"/>
                        <a:ea typeface="Meiryo UI" panose="020B0604030504040204" pitchFamily="50"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46925071"/>
                  </a:ext>
                </a:extLst>
              </a:tr>
              <a:tr h="432000">
                <a:tc>
                  <a:txBody>
                    <a:bodyPr/>
                    <a:lstStyle/>
                    <a:p>
                      <a:pPr algn="l"/>
                      <a:r>
                        <a:rPr kumimoji="1" lang="ja-JP" altLang="en-US" sz="1400" b="0">
                          <a:latin typeface="Meiryo UI" panose="020B0604030504040204" pitchFamily="50" charset="-128"/>
                          <a:ea typeface="Meiryo UI" panose="020B0604030504040204" pitchFamily="50" charset="-128"/>
                        </a:rPr>
                        <a:t>住所（本社所在地）</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ja-JP" altLang="en-US" sz="1400" b="0">
                        <a:latin typeface="Meiryo UI" panose="020B0604030504040204" pitchFamily="50" charset="-128"/>
                        <a:ea typeface="Meiryo UI" panose="020B0604030504040204" pitchFamily="50"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48228799"/>
                  </a:ext>
                </a:extLst>
              </a:tr>
              <a:tr h="432000">
                <a:tc>
                  <a:txBody>
                    <a:bodyPr/>
                    <a:lstStyle/>
                    <a:p>
                      <a:pPr algn="l"/>
                      <a:r>
                        <a:rPr kumimoji="1" lang="ja-JP" altLang="en-US" sz="1400" b="0">
                          <a:latin typeface="Meiryo UI" panose="020B0604030504040204" pitchFamily="50" charset="-128"/>
                          <a:ea typeface="Meiryo UI" panose="020B0604030504040204" pitchFamily="50" charset="-128"/>
                        </a:rPr>
                        <a:t>業種</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bg1">
                              <a:lumMod val="50000"/>
                            </a:schemeClr>
                          </a:solidFill>
                          <a:latin typeface="Meiryo UI" panose="020B0604030504040204" pitchFamily="50" charset="-128"/>
                          <a:ea typeface="Meiryo UI" panose="020B0604030504040204" pitchFamily="50" charset="-128"/>
                        </a:rPr>
                        <a:t>①製造業その他、②卸売業、③サービス業、④小売業のいずれかを記載</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88067879"/>
                  </a:ext>
                </a:extLst>
              </a:tr>
              <a:tr h="432000">
                <a:tc>
                  <a:txBody>
                    <a:bodyPr/>
                    <a:lstStyle/>
                    <a:p>
                      <a:pPr algn="l"/>
                      <a:r>
                        <a:rPr kumimoji="1" lang="ja-JP" altLang="en-US" sz="1400" b="0">
                          <a:latin typeface="Meiryo UI" panose="020B0604030504040204" pitchFamily="50" charset="-128"/>
                          <a:ea typeface="Meiryo UI" panose="020B0604030504040204" pitchFamily="50" charset="-128"/>
                        </a:rPr>
                        <a:t>資本金（億円）</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a:latin typeface="Meiryo UI" panose="020B0604030504040204" pitchFamily="50" charset="-128"/>
                        <a:ea typeface="Meiryo UI" panose="020B0604030504040204" pitchFamily="50"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73385796"/>
                  </a:ext>
                </a:extLst>
              </a:tr>
              <a:tr h="432000">
                <a:tc>
                  <a:txBody>
                    <a:bodyPr/>
                    <a:lstStyle/>
                    <a:p>
                      <a:pPr algn="l"/>
                      <a:r>
                        <a:rPr kumimoji="1" lang="ja-JP" altLang="en-US" sz="1400" b="0">
                          <a:latin typeface="Meiryo UI" panose="020B0604030504040204" pitchFamily="50" charset="-128"/>
                          <a:ea typeface="Meiryo UI" panose="020B0604030504040204" pitchFamily="50" charset="-128"/>
                        </a:rPr>
                        <a:t>常時使用する従業員数（人）</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0">
                        <a:latin typeface="Meiryo UI" panose="020B0604030504040204" pitchFamily="50" charset="-128"/>
                        <a:ea typeface="Meiryo UI" panose="020B0604030504040204" pitchFamily="50" charset="-128"/>
                      </a:endParaRP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4377549"/>
                  </a:ext>
                </a:extLst>
              </a:tr>
            </a:tbl>
          </a:graphicData>
        </a:graphic>
      </p:graphicFrame>
      <p:sp>
        <p:nvSpPr>
          <p:cNvPr id="16" name="テキスト ボックス 15">
            <a:extLst>
              <a:ext uri="{FF2B5EF4-FFF2-40B4-BE49-F238E27FC236}">
                <a16:creationId xmlns:a16="http://schemas.microsoft.com/office/drawing/2014/main" id="{5DEAD82D-B661-092B-C282-DFD0551B48D5}"/>
              </a:ext>
            </a:extLst>
          </p:cNvPr>
          <p:cNvSpPr txBox="1"/>
          <p:nvPr/>
        </p:nvSpPr>
        <p:spPr>
          <a:xfrm>
            <a:off x="8257362" y="1646026"/>
            <a:ext cx="1285637" cy="30777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　　月　　日</a:t>
            </a:r>
          </a:p>
        </p:txBody>
      </p:sp>
      <p:sp>
        <p:nvSpPr>
          <p:cNvPr id="17" name="テキスト ボックス 16">
            <a:extLst>
              <a:ext uri="{FF2B5EF4-FFF2-40B4-BE49-F238E27FC236}">
                <a16:creationId xmlns:a16="http://schemas.microsoft.com/office/drawing/2014/main" id="{CFDBF5E4-CEDB-1183-A608-792CB8869A63}"/>
              </a:ext>
            </a:extLst>
          </p:cNvPr>
          <p:cNvSpPr txBox="1"/>
          <p:nvPr/>
        </p:nvSpPr>
        <p:spPr>
          <a:xfrm>
            <a:off x="508104" y="5240793"/>
            <a:ext cx="8883546" cy="143116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当社は、以下のいずれにも該当していません。</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228600" marR="0" lvl="0" indent="-228600" algn="l" defTabSz="914400" rtl="0" eaLnBrk="1" fontAlgn="auto" latinLnBrk="0" hangingPunct="1">
              <a:lnSpc>
                <a:spcPct val="100000"/>
              </a:lnSpc>
              <a:spcBef>
                <a:spcPts val="600"/>
              </a:spcBef>
              <a:spcAft>
                <a:spcPts val="0"/>
              </a:spcAft>
              <a:buClrTx/>
              <a:buSzTx/>
              <a:buFont typeface="+mj-lt"/>
              <a:buAutoNum type="arabicPeriod"/>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発行済株式の総数の２分の１を超える株式が同一の大企業者及び当該大企業者と特殊の関係のある会社の所有に属している会社以外のもの（注１）</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228600" marR="0" lvl="0" indent="-228600" algn="l" defTabSz="914400" rtl="0" eaLnBrk="1" fontAlgn="auto" latinLnBrk="0" hangingPunct="1">
              <a:lnSpc>
                <a:spcPct val="100000"/>
              </a:lnSpc>
              <a:spcBef>
                <a:spcPts val="600"/>
              </a:spcBef>
              <a:spcAft>
                <a:spcPts val="0"/>
              </a:spcAft>
              <a:buClrTx/>
              <a:buSzTx/>
              <a:buFont typeface="+mj-lt"/>
              <a:buAutoNum type="arabicPeriod"/>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風俗営業等の規制及び業務の適正化等に関する法律（昭和２３年法律第１２２号）第２条第１項に規定する風俗営業又は同条第５項に規定する性風俗関連特殊営業に該当する事業を営むもの</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228600" marR="0" lvl="0" indent="-228600" algn="l" defTabSz="914400" rtl="0" eaLnBrk="1" fontAlgn="auto" latinLnBrk="0" hangingPunct="1">
              <a:lnSpc>
                <a:spcPct val="100000"/>
              </a:lnSpc>
              <a:spcBef>
                <a:spcPts val="600"/>
              </a:spcBef>
              <a:spcAft>
                <a:spcPts val="0"/>
              </a:spcAft>
              <a:buClrTx/>
              <a:buSzTx/>
              <a:buFont typeface="+mj-lt"/>
              <a:buAutoNum type="arabicPeriod"/>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暴力団員等が役員にいる又は暴力団員等がその事業活動を支配するもの（注２）</a:t>
            </a:r>
          </a:p>
        </p:txBody>
      </p:sp>
    </p:spTree>
    <p:extLst>
      <p:ext uri="{BB962C8B-B14F-4D97-AF65-F5344CB8AC3E}">
        <p14:creationId xmlns:p14="http://schemas.microsoft.com/office/powerpoint/2010/main" val="3281758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3FC3F0F-F5B9-0702-ADC8-89C0789A085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3" name="タイトル 2">
            <a:extLst>
              <a:ext uri="{FF2B5EF4-FFF2-40B4-BE49-F238E27FC236}">
                <a16:creationId xmlns:a16="http://schemas.microsoft.com/office/drawing/2014/main" id="{19C6861F-8470-FF19-543B-DB77462D7A37}"/>
              </a:ext>
            </a:extLst>
          </p:cNvPr>
          <p:cNvSpPr>
            <a:spLocks noGrp="1"/>
          </p:cNvSpPr>
          <p:nvPr>
            <p:ph type="title"/>
          </p:nvPr>
        </p:nvSpPr>
        <p:spPr/>
        <p:txBody>
          <a:bodyPr/>
          <a:lstStyle/>
          <a:p>
            <a:r>
              <a:rPr lang="ja-JP" altLang="en-US"/>
              <a:t>（様式）表紙</a:t>
            </a:r>
            <a:endParaRPr kumimoji="1" lang="ja-JP" altLang="en-US"/>
          </a:p>
        </p:txBody>
      </p:sp>
      <p:sp>
        <p:nvSpPr>
          <p:cNvPr id="5" name="テキスト ボックス 4">
            <a:extLst>
              <a:ext uri="{FF2B5EF4-FFF2-40B4-BE49-F238E27FC236}">
                <a16:creationId xmlns:a16="http://schemas.microsoft.com/office/drawing/2014/main" id="{154A7B76-3D39-0C8B-F7F7-B137FF94A4F2}"/>
              </a:ext>
            </a:extLst>
          </p:cNvPr>
          <p:cNvSpPr txBox="1"/>
          <p:nvPr/>
        </p:nvSpPr>
        <p:spPr>
          <a:xfrm>
            <a:off x="342901" y="885825"/>
            <a:ext cx="9166859" cy="45243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（注１）次に掲げる会社以外のもの</a:t>
            </a:r>
          </a:p>
          <a:p>
            <a:pPr marL="147638" marR="0" lvl="0" indent="-147638"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イ　その発行済株式（その有する自己の株式を除く。ロにおいて同じ。）の総数の二分の一を超える株式が同一の大企業者（常時使用する従業員の数が二千人を超える会社及び個人をいう。以下同じ。）及び当該大企業者と特殊の関係のある会社（次の⑴から⑶までに掲げる会社をいう。ロにおいて同じ。）の所有に属している会社</a:t>
            </a:r>
          </a:p>
          <a:p>
            <a:pPr marL="322263" marR="0" lvl="0" indent="-147638"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⑴　当該大企業者が有する他の会社の株式の総数又は出資の金額の合計額が当該他の会社の発行済株式又は出資（その会社が有する自己の株式又は出資を除く。⑵及び⑶において同じ。）の総数又は総額の二分の一以上に相当する場合における当該他の会社</a:t>
            </a:r>
          </a:p>
          <a:p>
            <a:pPr marL="322263" marR="0" lvl="0" indent="-147638"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⑵　当該大企業者及び⑴に掲げる会社が有する他の会社の株式の総数又は出資の金額の合計額が当該他の会社の発行済株式又は出資の総数又は総額の二分の一以上に相当する場合における当該他の会社</a:t>
            </a:r>
          </a:p>
          <a:p>
            <a:pPr marL="322263" marR="0" lvl="0" indent="-147638"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⑶　当該大企業者並びに⑴及び⑵に掲げる会社が有する他の会社の株式の総数又は出資の金額の合計額が当該他の会社の発行済株式又は出資の総数又は総額の二分の一以上に相当する場合における当該他の会社</a:t>
            </a:r>
          </a:p>
          <a:p>
            <a:pPr marL="147638" marR="0" lvl="0" indent="-147638"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ロ　イに掲げるもののほか、その発行済株式の総数の三分の二以上が大企業者及び当該大企業者と特殊の関係のある会社の所有に属している会社</a:t>
            </a:r>
          </a:p>
          <a:p>
            <a:pPr marL="147638" marR="0" lvl="0" indent="-147638" algn="l" defTabSz="914400" rtl="0" eaLnBrk="1" fontAlgn="auto" latinLnBrk="0" hangingPunct="1">
              <a:lnSpc>
                <a:spcPct val="100000"/>
              </a:lnSpc>
              <a:spcBef>
                <a:spcPts val="60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47638" marR="0" lvl="0" indent="-147638"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注２）風俗営業等の規制及び業務の適正化等に関する法律（昭和二十三年法律第百二十二号）第二条第一項に規定する風俗営業又は同条第五項に規定する性風俗関連特殊営業に該当する事業を営むもの以外のもの</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47638" marR="0" lvl="0" indent="-147638" algn="l" defTabSz="914400" rtl="0" eaLnBrk="1" fontAlgn="auto" latinLnBrk="0" hangingPunct="1">
              <a:lnSpc>
                <a:spcPct val="100000"/>
              </a:lnSpc>
              <a:spcBef>
                <a:spcPts val="60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47638" marR="0" lvl="0" indent="-147638"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（注３）次のいずれかに掲げるもの以外のもの</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47638" marR="0" lvl="0" indent="-147638"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イ　暴力団員等</a:t>
            </a:r>
          </a:p>
          <a:p>
            <a:pPr marL="147638" marR="0" lvl="0" indent="-147638"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ロ　会社でその役員のうちに暴力団員等があるもの</a:t>
            </a:r>
          </a:p>
          <a:p>
            <a:pPr marL="147638" marR="0" lvl="0" indent="-147638"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ハ　暴力団員等がその事業活動を支配するもの</a:t>
            </a:r>
          </a:p>
        </p:txBody>
      </p:sp>
    </p:spTree>
    <p:extLst>
      <p:ext uri="{BB962C8B-B14F-4D97-AF65-F5344CB8AC3E}">
        <p14:creationId xmlns:p14="http://schemas.microsoft.com/office/powerpoint/2010/main" val="688371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AD28B80-4462-4620-AED3-73CC3AB960A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タイトル 4">
            <a:extLst>
              <a:ext uri="{FF2B5EF4-FFF2-40B4-BE49-F238E27FC236}">
                <a16:creationId xmlns:a16="http://schemas.microsoft.com/office/drawing/2014/main" id="{0C0F1773-52C7-010F-31D7-4AAAA1A37A82}"/>
              </a:ext>
            </a:extLst>
          </p:cNvPr>
          <p:cNvSpPr>
            <a:spLocks noGrp="1"/>
          </p:cNvSpPr>
          <p:nvPr>
            <p:ph type="title"/>
          </p:nvPr>
        </p:nvSpPr>
        <p:spPr/>
        <p:txBody>
          <a:bodyPr/>
          <a:lstStyle/>
          <a:p>
            <a:r>
              <a:rPr lang="ja-JP" altLang="en-US"/>
              <a:t>（様式）長期成長ビジョン</a:t>
            </a:r>
          </a:p>
        </p:txBody>
      </p:sp>
      <p:sp>
        <p:nvSpPr>
          <p:cNvPr id="13" name="テキスト プレースホルダー 12">
            <a:extLst>
              <a:ext uri="{FF2B5EF4-FFF2-40B4-BE49-F238E27FC236}">
                <a16:creationId xmlns:a16="http://schemas.microsoft.com/office/drawing/2014/main" id="{B4C53498-C6E4-83FE-44D2-F22D3BBB3725}"/>
              </a:ext>
            </a:extLst>
          </p:cNvPr>
          <p:cNvSpPr>
            <a:spLocks noGrp="1"/>
          </p:cNvSpPr>
          <p:nvPr>
            <p:ph type="body" sz="quarter" idx="17"/>
          </p:nvPr>
        </p:nvSpPr>
        <p:spPr>
          <a:xfrm>
            <a:off x="200025" y="764704"/>
            <a:ext cx="9505950" cy="464331"/>
          </a:xfrm>
          <a:solidFill>
            <a:schemeClr val="bg1"/>
          </a:solidFill>
        </p:spPr>
        <p:txBody>
          <a:bodyPr/>
          <a:lstStyle/>
          <a:p>
            <a:r>
              <a:rPr lang="ja-JP" altLang="en-US" sz="1600"/>
              <a:t>本スライドのサマリーを簡潔に記載</a:t>
            </a:r>
          </a:p>
        </p:txBody>
      </p:sp>
      <p:sp>
        <p:nvSpPr>
          <p:cNvPr id="20" name="正方形/長方形 19">
            <a:extLst>
              <a:ext uri="{FF2B5EF4-FFF2-40B4-BE49-F238E27FC236}">
                <a16:creationId xmlns:a16="http://schemas.microsoft.com/office/drawing/2014/main" id="{77B052C4-F040-7544-4578-0E254AADF3C7}"/>
              </a:ext>
            </a:extLst>
          </p:cNvPr>
          <p:cNvSpPr/>
          <p:nvPr/>
        </p:nvSpPr>
        <p:spPr>
          <a:xfrm>
            <a:off x="287610" y="1573850"/>
            <a:ext cx="4526497" cy="4214669"/>
          </a:xfrm>
          <a:prstGeom prst="rect">
            <a:avLst/>
          </a:prstGeom>
          <a:solidFill>
            <a:schemeClr val="bg1"/>
          </a:solidFill>
          <a:ln w="28575" cap="rnd" cmpd="sng" algn="ctr">
            <a:solidFill>
              <a:srgbClr val="002060"/>
            </a:solidFill>
            <a:prstDash val="solid"/>
            <a:round/>
            <a:headEnd type="none" w="med" len="med"/>
            <a:tailEnd type="none" w="med" len="med"/>
          </a:ln>
          <a:effectLst/>
        </p:spPr>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長期成長ビジョン（目指す姿・ビジネスモデル）</a:t>
            </a:r>
            <a:endPar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（企業（又はグループ全体）が長期的（５～</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年後）に目指す姿として、社会に対しどのような価値を提供するか等のビジョンについてご記載ください）</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1" name="正方形/長方形 20">
            <a:extLst>
              <a:ext uri="{FF2B5EF4-FFF2-40B4-BE49-F238E27FC236}">
                <a16:creationId xmlns:a16="http://schemas.microsoft.com/office/drawing/2014/main" id="{ADEAE6AF-AD61-C15C-C5F1-1DA0583EB42F}"/>
              </a:ext>
            </a:extLst>
          </p:cNvPr>
          <p:cNvSpPr/>
          <p:nvPr/>
        </p:nvSpPr>
        <p:spPr>
          <a:xfrm>
            <a:off x="400050" y="4153477"/>
            <a:ext cx="4270771" cy="1470240"/>
          </a:xfrm>
          <a:prstGeom prst="rect">
            <a:avLst/>
          </a:prstGeom>
          <a:solidFill>
            <a:schemeClr val="tx2">
              <a:lumMod val="20000"/>
              <a:lumOff val="80000"/>
            </a:schemeClr>
          </a:solidFill>
          <a:ln w="9525" cap="rnd" cmpd="sng" algn="ctr">
            <a:noFill/>
            <a:prstDash val="solid"/>
            <a:round/>
            <a:headEnd type="none" w="med" len="med"/>
            <a:tailEnd type="none" w="med" len="med"/>
          </a:ln>
          <a:effectLst/>
        </p:spPr>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売上成長目標</a:t>
            </a:r>
            <a:endPar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年までに企業全体の売上高成長率</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年までに企業全体の売上高増加額</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億円</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（長期成長ビジョンを実現するための、長期成長ビジョンの最終年度における定量的な成果目標（可能な限り単体・連結双方）ご記載ください）</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2" name="正方形/長方形 21">
            <a:extLst>
              <a:ext uri="{FF2B5EF4-FFF2-40B4-BE49-F238E27FC236}">
                <a16:creationId xmlns:a16="http://schemas.microsoft.com/office/drawing/2014/main" id="{90312C3D-3C69-D6CD-5E65-1F12F5924E7A}"/>
              </a:ext>
            </a:extLst>
          </p:cNvPr>
          <p:cNvSpPr/>
          <p:nvPr/>
        </p:nvSpPr>
        <p:spPr>
          <a:xfrm>
            <a:off x="5091894" y="3778062"/>
            <a:ext cx="4614079" cy="2010458"/>
          </a:xfrm>
          <a:prstGeom prst="rect">
            <a:avLst/>
          </a:prstGeom>
          <a:solidFill>
            <a:sysClr val="window" lastClr="FFFFFF"/>
          </a:solidFill>
          <a:ln w="9525" cap="rnd" cmpd="sng" algn="ctr">
            <a:solidFill>
              <a:schemeClr val="bg1">
                <a:lumMod val="65000"/>
              </a:schemeClr>
            </a:solidFill>
            <a:prstDash val="solid"/>
            <a:round/>
            <a:headEnd type="none" w="med" len="med"/>
            <a:tailEnd type="none" w="med" len="med"/>
          </a:ln>
          <a:effectLst/>
        </p:spPr>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内発的動機</a:t>
            </a:r>
            <a:endPar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（長期成長ビジョンを掲げるに至った、経営者の原体験や動機等の内発的動機をご記載ください）</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3" name="正方形/長方形 22">
            <a:extLst>
              <a:ext uri="{FF2B5EF4-FFF2-40B4-BE49-F238E27FC236}">
                <a16:creationId xmlns:a16="http://schemas.microsoft.com/office/drawing/2014/main" id="{B1BB7866-8377-F802-B4A6-20FF2217758C}"/>
              </a:ext>
            </a:extLst>
          </p:cNvPr>
          <p:cNvSpPr/>
          <p:nvPr/>
        </p:nvSpPr>
        <p:spPr>
          <a:xfrm>
            <a:off x="5091894" y="1602847"/>
            <a:ext cx="4614079" cy="2010458"/>
          </a:xfrm>
          <a:prstGeom prst="rect">
            <a:avLst/>
          </a:prstGeom>
          <a:solidFill>
            <a:sysClr val="window" lastClr="FFFFFF"/>
          </a:solidFill>
          <a:ln w="9525" cap="rnd" cmpd="sng" algn="ctr">
            <a:solidFill>
              <a:schemeClr val="bg1">
                <a:lumMod val="65000"/>
              </a:schemeClr>
            </a:solidFill>
            <a:prstDash val="solid"/>
            <a:round/>
            <a:headEnd type="none" w="med" len="med"/>
            <a:tailEnd type="none" w="med" len="med"/>
          </a:ln>
          <a:effectLst/>
        </p:spPr>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外発的動機</a:t>
            </a:r>
            <a:endPar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（長期成長ビジョンを掲げるに至った、社会課題や顧客ニーズの変化等のメガトレンドに対する認識を外発的動機としてご記載ください）</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4" name="二等辺三角形 23">
            <a:extLst>
              <a:ext uri="{FF2B5EF4-FFF2-40B4-BE49-F238E27FC236}">
                <a16:creationId xmlns:a16="http://schemas.microsoft.com/office/drawing/2014/main" id="{F3659218-8278-A956-4907-072AEA93AADA}"/>
              </a:ext>
            </a:extLst>
          </p:cNvPr>
          <p:cNvSpPr/>
          <p:nvPr/>
        </p:nvSpPr>
        <p:spPr>
          <a:xfrm rot="16200000">
            <a:off x="4030703" y="2462172"/>
            <a:ext cx="1932177" cy="213517"/>
          </a:xfrm>
          <a:prstGeom prst="triangle">
            <a:avLst>
              <a:gd name="adj" fmla="val 44369"/>
            </a:avLst>
          </a:prstGeom>
          <a:solidFill>
            <a:schemeClr val="bg1">
              <a:lumMod val="65000"/>
            </a:schemeClr>
          </a:solid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5" name="二等辺三角形 24">
            <a:extLst>
              <a:ext uri="{FF2B5EF4-FFF2-40B4-BE49-F238E27FC236}">
                <a16:creationId xmlns:a16="http://schemas.microsoft.com/office/drawing/2014/main" id="{77AED3DD-8C0E-4D47-0111-6882C09002AE}"/>
              </a:ext>
            </a:extLst>
          </p:cNvPr>
          <p:cNvSpPr/>
          <p:nvPr/>
        </p:nvSpPr>
        <p:spPr>
          <a:xfrm rot="16200000">
            <a:off x="4008698" y="4674168"/>
            <a:ext cx="1976190" cy="213518"/>
          </a:xfrm>
          <a:prstGeom prst="triangle">
            <a:avLst>
              <a:gd name="adj" fmla="val 44369"/>
            </a:avLst>
          </a:prstGeom>
          <a:solidFill>
            <a:schemeClr val="bg1">
              <a:lumMod val="65000"/>
            </a:schemeClr>
          </a:solid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7" name="正方形/長方形 26">
            <a:extLst>
              <a:ext uri="{FF2B5EF4-FFF2-40B4-BE49-F238E27FC236}">
                <a16:creationId xmlns:a16="http://schemas.microsoft.com/office/drawing/2014/main" id="{DB8AF578-A7C5-F7C0-64BA-C55DF233120E}"/>
              </a:ext>
            </a:extLst>
          </p:cNvPr>
          <p:cNvSpPr/>
          <p:nvPr/>
        </p:nvSpPr>
        <p:spPr>
          <a:xfrm>
            <a:off x="510778" y="5969069"/>
            <a:ext cx="8884444" cy="717973"/>
          </a:xfrm>
          <a:prstGeom prst="rect">
            <a:avLst/>
          </a:prstGeom>
          <a:solidFill>
            <a:srgbClr val="505046">
              <a:lumMod val="20000"/>
              <a:lumOff val="80000"/>
            </a:srgbClr>
          </a:solidFill>
          <a:ln w="9525" cap="rnd" cmpd="sng" algn="ctr">
            <a:noFill/>
            <a:prstDash val="solid"/>
            <a:round/>
            <a:headEnd type="none" w="med" len="med"/>
            <a:tailEnd type="none" w="med" len="med"/>
          </a:ln>
          <a:effectLst/>
        </p:spPr>
        <p:txBody>
          <a:bodyPr rot="0" spcFirstLastPara="0" vert="horz" wrap="square" lIns="74295" tIns="37148" rIns="74295"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（記載要領）</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社会課題や顧客ニーズの変化等を踏まえ、長期的な社会への価値提供のビジョンと売上成長目標をご記載ください</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ビジョン策定に至るまでの経営者の内発的動機及び外発的動機を踏まえた、申請者自身の持続的な成長への思いをご記載ください</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4" name="正方形/長方形 3">
            <a:extLst>
              <a:ext uri="{FF2B5EF4-FFF2-40B4-BE49-F238E27FC236}">
                <a16:creationId xmlns:a16="http://schemas.microsoft.com/office/drawing/2014/main" id="{46F42BD0-02FD-A344-A310-90FBA1FF594A}"/>
              </a:ext>
            </a:extLst>
          </p:cNvPr>
          <p:cNvSpPr/>
          <p:nvPr/>
        </p:nvSpPr>
        <p:spPr bwMode="auto">
          <a:xfrm>
            <a:off x="6667500" y="91276"/>
            <a:ext cx="3152329" cy="396000"/>
          </a:xfrm>
          <a:prstGeom prst="rect">
            <a:avLst/>
          </a:prstGeom>
          <a:solidFill>
            <a:srgbClr val="002060"/>
          </a:solidFill>
          <a:ln w="9525">
            <a:solidFill>
              <a:srgbClr val="B2B2B2"/>
            </a:solidFill>
            <a:miter lim="800000"/>
            <a:headEnd/>
            <a:tailEnd/>
          </a:ln>
          <a:effectLst/>
        </p:spPr>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①長期視点で成長発展を図る「経営戦略」関係</a:t>
            </a:r>
            <a:br>
              <a:rPr kumimoji="0"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br>
            <a:r>
              <a:rPr kumimoji="0"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0" lang="ja-JP" altLang="en-US"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事業再編の実施に関する指針五イ</a:t>
            </a:r>
            <a:r>
              <a:rPr kumimoji="0"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(3)(ⅰ)</a:t>
            </a:r>
            <a:endParaRPr kumimoji="0" lang="ja-JP" altLang="en-US"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905722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AD28B80-4462-4620-AED3-73CC3AB960A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タイトル 4">
            <a:extLst>
              <a:ext uri="{FF2B5EF4-FFF2-40B4-BE49-F238E27FC236}">
                <a16:creationId xmlns:a16="http://schemas.microsoft.com/office/drawing/2014/main" id="{0C0F1773-52C7-010F-31D7-4AAAA1A37A82}"/>
              </a:ext>
            </a:extLst>
          </p:cNvPr>
          <p:cNvSpPr>
            <a:spLocks noGrp="1"/>
          </p:cNvSpPr>
          <p:nvPr>
            <p:ph type="title"/>
          </p:nvPr>
        </p:nvSpPr>
        <p:spPr/>
        <p:txBody>
          <a:bodyPr/>
          <a:lstStyle/>
          <a:p>
            <a:r>
              <a:rPr lang="ja-JP" altLang="en-US"/>
              <a:t>（様式）外部環境の状況</a:t>
            </a:r>
          </a:p>
        </p:txBody>
      </p:sp>
      <p:sp>
        <p:nvSpPr>
          <p:cNvPr id="13" name="テキスト プレースホルダー 12">
            <a:extLst>
              <a:ext uri="{FF2B5EF4-FFF2-40B4-BE49-F238E27FC236}">
                <a16:creationId xmlns:a16="http://schemas.microsoft.com/office/drawing/2014/main" id="{B4C53498-C6E4-83FE-44D2-F22D3BBB3725}"/>
              </a:ext>
            </a:extLst>
          </p:cNvPr>
          <p:cNvSpPr>
            <a:spLocks noGrp="1"/>
          </p:cNvSpPr>
          <p:nvPr>
            <p:ph type="body" sz="quarter" idx="17"/>
          </p:nvPr>
        </p:nvSpPr>
        <p:spPr>
          <a:xfrm>
            <a:off x="200025" y="764704"/>
            <a:ext cx="9505950" cy="464331"/>
          </a:xfrm>
          <a:solidFill>
            <a:schemeClr val="bg1"/>
          </a:solidFill>
        </p:spPr>
        <p:txBody>
          <a:bodyPr/>
          <a:lstStyle/>
          <a:p>
            <a:r>
              <a:rPr lang="ja-JP" altLang="en-US" sz="1600"/>
              <a:t>本スライドのサマリーを簡潔に記載</a:t>
            </a:r>
          </a:p>
        </p:txBody>
      </p:sp>
      <p:sp>
        <p:nvSpPr>
          <p:cNvPr id="27" name="正方形/長方形 26">
            <a:extLst>
              <a:ext uri="{FF2B5EF4-FFF2-40B4-BE49-F238E27FC236}">
                <a16:creationId xmlns:a16="http://schemas.microsoft.com/office/drawing/2014/main" id="{DB8AF578-A7C5-F7C0-64BA-C55DF233120E}"/>
              </a:ext>
            </a:extLst>
          </p:cNvPr>
          <p:cNvSpPr/>
          <p:nvPr/>
        </p:nvSpPr>
        <p:spPr>
          <a:xfrm>
            <a:off x="510778" y="5969069"/>
            <a:ext cx="8884444" cy="717973"/>
          </a:xfrm>
          <a:prstGeom prst="rect">
            <a:avLst/>
          </a:prstGeom>
          <a:solidFill>
            <a:srgbClr val="505046">
              <a:lumMod val="20000"/>
              <a:lumOff val="80000"/>
            </a:srgbClr>
          </a:solidFill>
          <a:ln w="9525" cap="rnd" cmpd="sng" algn="ctr">
            <a:noFill/>
            <a:prstDash val="solid"/>
            <a:round/>
            <a:headEnd type="none" w="med" len="med"/>
            <a:tailEnd type="none" w="med" len="med"/>
          </a:ln>
          <a:effectLst/>
        </p:spPr>
        <p:txBody>
          <a:bodyPr rot="0" spcFirstLastPara="0" vert="horz" wrap="square" lIns="74295" tIns="37148" rIns="74295"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（記載要領）</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国際情勢や技術発展、市場動向等の自社を取り巻く外部環境についてご記載ください</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自社の主要事業にかかる市場規模と自社の事業売上高のこれまでの実績及び今後の推移見通し等を、グラフとしてご記載ください</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55" name="直線コネクタ 54">
            <a:extLst>
              <a:ext uri="{FF2B5EF4-FFF2-40B4-BE49-F238E27FC236}">
                <a16:creationId xmlns:a16="http://schemas.microsoft.com/office/drawing/2014/main" id="{10CE6AE7-526C-582A-B47B-0366841C9C4F}"/>
              </a:ext>
            </a:extLst>
          </p:cNvPr>
          <p:cNvCxnSpPr>
            <a:cxnSpLocks/>
          </p:cNvCxnSpPr>
          <p:nvPr/>
        </p:nvCxnSpPr>
        <p:spPr>
          <a:xfrm>
            <a:off x="4739624" y="1907609"/>
            <a:ext cx="0" cy="4078756"/>
          </a:xfrm>
          <a:prstGeom prst="line">
            <a:avLst/>
          </a:prstGeom>
          <a:noFill/>
          <a:ln w="9525" cap="rnd" cmpd="sng" algn="ctr">
            <a:solidFill>
              <a:sysClr val="windowText" lastClr="000000">
                <a:lumMod val="60000"/>
                <a:lumOff val="40000"/>
              </a:sysClr>
            </a:solidFill>
            <a:prstDash val="dash"/>
            <a:round/>
          </a:ln>
          <a:effectLst/>
        </p:spPr>
      </p:cxnSp>
      <p:sp>
        <p:nvSpPr>
          <p:cNvPr id="56" name="テキスト ボックス 77">
            <a:extLst>
              <a:ext uri="{FF2B5EF4-FFF2-40B4-BE49-F238E27FC236}">
                <a16:creationId xmlns:a16="http://schemas.microsoft.com/office/drawing/2014/main" id="{A8AB8D49-6AEE-8E31-373C-D064C5394422}"/>
              </a:ext>
            </a:extLst>
          </p:cNvPr>
          <p:cNvSpPr txBox="1"/>
          <p:nvPr/>
        </p:nvSpPr>
        <p:spPr>
          <a:xfrm>
            <a:off x="229131" y="1879592"/>
            <a:ext cx="3785616" cy="57602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自社の経営・事業に影響を与える外部環境について、</a:t>
            </a:r>
            <a:b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政治・経済・社会・技術の観点でご記載ください</a:t>
            </a:r>
          </a:p>
        </p:txBody>
      </p:sp>
      <p:sp>
        <p:nvSpPr>
          <p:cNvPr id="57" name="テキスト ボックス 84">
            <a:extLst>
              <a:ext uri="{FF2B5EF4-FFF2-40B4-BE49-F238E27FC236}">
                <a16:creationId xmlns:a16="http://schemas.microsoft.com/office/drawing/2014/main" id="{77B89CCE-765B-59B9-4290-6D881AF810E0}"/>
              </a:ext>
            </a:extLst>
          </p:cNvPr>
          <p:cNvSpPr txBox="1"/>
          <p:nvPr/>
        </p:nvSpPr>
        <p:spPr>
          <a:xfrm>
            <a:off x="5073704" y="1954706"/>
            <a:ext cx="4603165" cy="592701"/>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自社の主要事業、市場全体の伸びの見通し、競合の事業の売上高をグラフ等で表現ください</a:t>
            </a:r>
          </a:p>
          <a:p>
            <a:pPr marL="171450" marR="0" lvl="0" indent="-171450"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上記を整理した上で、自社を取り巻く外部環境の認識をご記載ください</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58" name="グループ化 57">
            <a:extLst>
              <a:ext uri="{FF2B5EF4-FFF2-40B4-BE49-F238E27FC236}">
                <a16:creationId xmlns:a16="http://schemas.microsoft.com/office/drawing/2014/main" id="{2036E521-CCBE-6209-E9ED-359D551E4433}"/>
              </a:ext>
            </a:extLst>
          </p:cNvPr>
          <p:cNvGrpSpPr/>
          <p:nvPr/>
        </p:nvGrpSpPr>
        <p:grpSpPr>
          <a:xfrm>
            <a:off x="180291" y="2592410"/>
            <a:ext cx="761340" cy="3206323"/>
            <a:chOff x="535651" y="2875295"/>
            <a:chExt cx="880910" cy="3094817"/>
          </a:xfrm>
          <a:solidFill>
            <a:srgbClr val="002060"/>
          </a:solidFill>
        </p:grpSpPr>
        <p:sp>
          <p:nvSpPr>
            <p:cNvPr id="93" name="正方形/長方形 92">
              <a:extLst>
                <a:ext uri="{FF2B5EF4-FFF2-40B4-BE49-F238E27FC236}">
                  <a16:creationId xmlns:a16="http://schemas.microsoft.com/office/drawing/2014/main" id="{1E6796D6-DA7C-FE18-679A-F7E21C9CAC78}"/>
                </a:ext>
              </a:extLst>
            </p:cNvPr>
            <p:cNvSpPr/>
            <p:nvPr/>
          </p:nvSpPr>
          <p:spPr>
            <a:xfrm>
              <a:off x="535651" y="2875295"/>
              <a:ext cx="880910" cy="729194"/>
            </a:xfrm>
            <a:prstGeom prst="rect">
              <a:avLst/>
            </a:prstGeom>
            <a:grp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政治</a:t>
              </a:r>
              <a:endParaRPr kumimoji="1"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94" name="正方形/長方形 93">
              <a:extLst>
                <a:ext uri="{FF2B5EF4-FFF2-40B4-BE49-F238E27FC236}">
                  <a16:creationId xmlns:a16="http://schemas.microsoft.com/office/drawing/2014/main" id="{50C383EC-77B7-3B05-412B-50DD2408AAC2}"/>
                </a:ext>
              </a:extLst>
            </p:cNvPr>
            <p:cNvSpPr/>
            <p:nvPr/>
          </p:nvSpPr>
          <p:spPr>
            <a:xfrm>
              <a:off x="535651" y="3663836"/>
              <a:ext cx="880910" cy="729194"/>
            </a:xfrm>
            <a:prstGeom prst="rect">
              <a:avLst/>
            </a:prstGeom>
            <a:grp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経済</a:t>
              </a:r>
              <a:endParaRPr kumimoji="1"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95" name="正方形/長方形 94">
              <a:extLst>
                <a:ext uri="{FF2B5EF4-FFF2-40B4-BE49-F238E27FC236}">
                  <a16:creationId xmlns:a16="http://schemas.microsoft.com/office/drawing/2014/main" id="{6A40E6FA-7E9F-DF78-4BDC-8BD0E98AF211}"/>
                </a:ext>
              </a:extLst>
            </p:cNvPr>
            <p:cNvSpPr/>
            <p:nvPr/>
          </p:nvSpPr>
          <p:spPr>
            <a:xfrm>
              <a:off x="535651" y="4452377"/>
              <a:ext cx="880910" cy="729194"/>
            </a:xfrm>
            <a:prstGeom prst="rect">
              <a:avLst/>
            </a:prstGeom>
            <a:grp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社会</a:t>
              </a:r>
              <a:endParaRPr kumimoji="1"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96" name="正方形/長方形 95">
              <a:extLst>
                <a:ext uri="{FF2B5EF4-FFF2-40B4-BE49-F238E27FC236}">
                  <a16:creationId xmlns:a16="http://schemas.microsoft.com/office/drawing/2014/main" id="{60C8026C-A422-0B19-6D3F-EC2D52DF4951}"/>
                </a:ext>
              </a:extLst>
            </p:cNvPr>
            <p:cNvSpPr/>
            <p:nvPr/>
          </p:nvSpPr>
          <p:spPr>
            <a:xfrm>
              <a:off x="535651" y="5240918"/>
              <a:ext cx="880910" cy="729194"/>
            </a:xfrm>
            <a:prstGeom prst="rect">
              <a:avLst/>
            </a:prstGeom>
            <a:grp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技術</a:t>
              </a:r>
              <a:endParaRPr kumimoji="1"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pSp>
      <p:sp>
        <p:nvSpPr>
          <p:cNvPr id="89" name="正方形/長方形 88">
            <a:extLst>
              <a:ext uri="{FF2B5EF4-FFF2-40B4-BE49-F238E27FC236}">
                <a16:creationId xmlns:a16="http://schemas.microsoft.com/office/drawing/2014/main" id="{CF7CA954-4470-81D5-6EE6-BA6400032C9D}"/>
              </a:ext>
            </a:extLst>
          </p:cNvPr>
          <p:cNvSpPr/>
          <p:nvPr/>
        </p:nvSpPr>
        <p:spPr>
          <a:xfrm>
            <a:off x="1000742" y="2592410"/>
            <a:ext cx="3532534" cy="755467"/>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sp>
        <p:nvSpPr>
          <p:cNvPr id="90" name="正方形/長方形 89">
            <a:extLst>
              <a:ext uri="{FF2B5EF4-FFF2-40B4-BE49-F238E27FC236}">
                <a16:creationId xmlns:a16="http://schemas.microsoft.com/office/drawing/2014/main" id="{B553C3A7-0CA2-B8C4-FACD-C90E3E2995D1}"/>
              </a:ext>
            </a:extLst>
          </p:cNvPr>
          <p:cNvSpPr/>
          <p:nvPr/>
        </p:nvSpPr>
        <p:spPr>
          <a:xfrm>
            <a:off x="1000742" y="3409362"/>
            <a:ext cx="3532534" cy="755467"/>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sp>
        <p:nvSpPr>
          <p:cNvPr id="91" name="正方形/長方形 90">
            <a:extLst>
              <a:ext uri="{FF2B5EF4-FFF2-40B4-BE49-F238E27FC236}">
                <a16:creationId xmlns:a16="http://schemas.microsoft.com/office/drawing/2014/main" id="{42896FF3-61AF-E50F-E041-B902D65A05A5}"/>
              </a:ext>
            </a:extLst>
          </p:cNvPr>
          <p:cNvSpPr/>
          <p:nvPr/>
        </p:nvSpPr>
        <p:spPr>
          <a:xfrm>
            <a:off x="1000742" y="4226314"/>
            <a:ext cx="3532534" cy="755467"/>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sp>
        <p:nvSpPr>
          <p:cNvPr id="92" name="正方形/長方形 91">
            <a:extLst>
              <a:ext uri="{FF2B5EF4-FFF2-40B4-BE49-F238E27FC236}">
                <a16:creationId xmlns:a16="http://schemas.microsoft.com/office/drawing/2014/main" id="{7946FEFF-7BA4-9678-CBF9-3DC54AA6F289}"/>
              </a:ext>
            </a:extLst>
          </p:cNvPr>
          <p:cNvSpPr/>
          <p:nvPr/>
        </p:nvSpPr>
        <p:spPr>
          <a:xfrm>
            <a:off x="1000742" y="5043266"/>
            <a:ext cx="3532534" cy="755467"/>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sp>
        <p:nvSpPr>
          <p:cNvPr id="60" name="テキスト ボックス 22">
            <a:extLst>
              <a:ext uri="{FF2B5EF4-FFF2-40B4-BE49-F238E27FC236}">
                <a16:creationId xmlns:a16="http://schemas.microsoft.com/office/drawing/2014/main" id="{8B2056D2-E09B-09D6-809E-01D0D582CCE8}"/>
              </a:ext>
            </a:extLst>
          </p:cNvPr>
          <p:cNvSpPr txBox="1"/>
          <p:nvPr/>
        </p:nvSpPr>
        <p:spPr>
          <a:xfrm>
            <a:off x="4963507" y="4618684"/>
            <a:ext cx="697718" cy="20468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500</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1" name="テキスト ボックス 28">
            <a:extLst>
              <a:ext uri="{FF2B5EF4-FFF2-40B4-BE49-F238E27FC236}">
                <a16:creationId xmlns:a16="http://schemas.microsoft.com/office/drawing/2014/main" id="{CD75AD15-183E-5220-0599-838833D11BAA}"/>
              </a:ext>
            </a:extLst>
          </p:cNvPr>
          <p:cNvSpPr txBox="1"/>
          <p:nvPr/>
        </p:nvSpPr>
        <p:spPr>
          <a:xfrm>
            <a:off x="4945973" y="3946987"/>
            <a:ext cx="715252" cy="20468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1,000</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2" name="正方形/長方形 61">
            <a:extLst>
              <a:ext uri="{FF2B5EF4-FFF2-40B4-BE49-F238E27FC236}">
                <a16:creationId xmlns:a16="http://schemas.microsoft.com/office/drawing/2014/main" id="{8A217C64-A735-51F4-65EE-C44D0E16A6CF}"/>
              </a:ext>
            </a:extLst>
          </p:cNvPr>
          <p:cNvSpPr/>
          <p:nvPr/>
        </p:nvSpPr>
        <p:spPr>
          <a:xfrm>
            <a:off x="8655646" y="4086515"/>
            <a:ext cx="892387" cy="401760"/>
          </a:xfrm>
          <a:prstGeom prst="rect">
            <a:avLst/>
          </a:prstGeom>
          <a:no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対象業界の市場規模</a:t>
            </a:r>
          </a:p>
        </p:txBody>
      </p:sp>
      <p:cxnSp>
        <p:nvCxnSpPr>
          <p:cNvPr id="63" name="直線矢印コネクタ 62">
            <a:extLst>
              <a:ext uri="{FF2B5EF4-FFF2-40B4-BE49-F238E27FC236}">
                <a16:creationId xmlns:a16="http://schemas.microsoft.com/office/drawing/2014/main" id="{CC879BCE-4027-44A4-D8C5-2E9DD3EDBFAD}"/>
              </a:ext>
            </a:extLst>
          </p:cNvPr>
          <p:cNvCxnSpPr>
            <a:cxnSpLocks/>
          </p:cNvCxnSpPr>
          <p:nvPr/>
        </p:nvCxnSpPr>
        <p:spPr>
          <a:xfrm>
            <a:off x="5693892" y="5528086"/>
            <a:ext cx="2939278" cy="1"/>
          </a:xfrm>
          <a:prstGeom prst="straightConnector1">
            <a:avLst/>
          </a:prstGeom>
          <a:noFill/>
          <a:ln w="28575" cap="rnd" cmpd="sng" algn="ctr">
            <a:solidFill>
              <a:sysClr val="windowText" lastClr="000000">
                <a:lumMod val="60000"/>
                <a:lumOff val="40000"/>
              </a:sysClr>
            </a:solidFill>
            <a:prstDash val="solid"/>
            <a:round/>
            <a:headEnd type="none" w="med" len="med"/>
            <a:tailEnd type="none" w="med" len="med"/>
          </a:ln>
          <a:effectLst/>
        </p:spPr>
      </p:cxnSp>
      <p:cxnSp>
        <p:nvCxnSpPr>
          <p:cNvPr id="64" name="直線矢印コネクタ 63">
            <a:extLst>
              <a:ext uri="{FF2B5EF4-FFF2-40B4-BE49-F238E27FC236}">
                <a16:creationId xmlns:a16="http://schemas.microsoft.com/office/drawing/2014/main" id="{E1E2D783-F00C-1F8D-AC50-411FD94FD949}"/>
              </a:ext>
            </a:extLst>
          </p:cNvPr>
          <p:cNvCxnSpPr>
            <a:cxnSpLocks/>
          </p:cNvCxnSpPr>
          <p:nvPr/>
        </p:nvCxnSpPr>
        <p:spPr>
          <a:xfrm flipV="1">
            <a:off x="5693892" y="3318672"/>
            <a:ext cx="0" cy="2209415"/>
          </a:xfrm>
          <a:prstGeom prst="straightConnector1">
            <a:avLst/>
          </a:prstGeom>
          <a:noFill/>
          <a:ln w="28575" cap="rnd" cmpd="sng" algn="ctr">
            <a:solidFill>
              <a:sysClr val="windowText" lastClr="000000">
                <a:lumMod val="60000"/>
                <a:lumOff val="40000"/>
              </a:sysClr>
            </a:solidFill>
            <a:prstDash val="solid"/>
            <a:round/>
            <a:headEnd type="none" w="med" len="med"/>
            <a:tailEnd type="none" w="med" len="med"/>
          </a:ln>
          <a:effectLst/>
        </p:spPr>
      </p:cxnSp>
      <p:sp>
        <p:nvSpPr>
          <p:cNvPr id="65" name="テキスト ボックス 11">
            <a:extLst>
              <a:ext uri="{FF2B5EF4-FFF2-40B4-BE49-F238E27FC236}">
                <a16:creationId xmlns:a16="http://schemas.microsoft.com/office/drawing/2014/main" id="{1ADB33E1-4209-7078-B8B1-B3400578A376}"/>
              </a:ext>
            </a:extLst>
          </p:cNvPr>
          <p:cNvSpPr txBox="1"/>
          <p:nvPr/>
        </p:nvSpPr>
        <p:spPr>
          <a:xfrm>
            <a:off x="5064090" y="3063793"/>
            <a:ext cx="1212875" cy="22678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自社売上（億円）</a:t>
            </a:r>
          </a:p>
        </p:txBody>
      </p:sp>
      <p:cxnSp>
        <p:nvCxnSpPr>
          <p:cNvPr id="66" name="直線矢印コネクタ 65">
            <a:extLst>
              <a:ext uri="{FF2B5EF4-FFF2-40B4-BE49-F238E27FC236}">
                <a16:creationId xmlns:a16="http://schemas.microsoft.com/office/drawing/2014/main" id="{9F98B24C-7127-3FCA-2565-5AF3FA913C73}"/>
              </a:ext>
            </a:extLst>
          </p:cNvPr>
          <p:cNvCxnSpPr>
            <a:cxnSpLocks/>
          </p:cNvCxnSpPr>
          <p:nvPr/>
        </p:nvCxnSpPr>
        <p:spPr>
          <a:xfrm flipV="1">
            <a:off x="6996868" y="3506841"/>
            <a:ext cx="0" cy="2008559"/>
          </a:xfrm>
          <a:prstGeom prst="straightConnector1">
            <a:avLst/>
          </a:prstGeom>
          <a:noFill/>
          <a:ln w="9525" cap="rnd" cmpd="sng" algn="ctr">
            <a:solidFill>
              <a:sysClr val="windowText" lastClr="000000">
                <a:lumMod val="60000"/>
                <a:lumOff val="40000"/>
              </a:sysClr>
            </a:solidFill>
            <a:prstDash val="dash"/>
            <a:round/>
            <a:tailEnd type="none"/>
          </a:ln>
          <a:effectLst/>
        </p:spPr>
      </p:cxnSp>
      <p:sp>
        <p:nvSpPr>
          <p:cNvPr id="67" name="テキスト ボックス 14">
            <a:extLst>
              <a:ext uri="{FF2B5EF4-FFF2-40B4-BE49-F238E27FC236}">
                <a16:creationId xmlns:a16="http://schemas.microsoft.com/office/drawing/2014/main" id="{D7538572-DBB6-5057-159A-9F7EF36F42A2}"/>
              </a:ext>
            </a:extLst>
          </p:cNvPr>
          <p:cNvSpPr txBox="1"/>
          <p:nvPr/>
        </p:nvSpPr>
        <p:spPr>
          <a:xfrm>
            <a:off x="6630556" y="5610844"/>
            <a:ext cx="751326" cy="22678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2024</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68" name="直線矢印コネクタ 67">
            <a:extLst>
              <a:ext uri="{FF2B5EF4-FFF2-40B4-BE49-F238E27FC236}">
                <a16:creationId xmlns:a16="http://schemas.microsoft.com/office/drawing/2014/main" id="{384F4343-2F1A-309A-ECB3-A21AA6E69B68}"/>
              </a:ext>
            </a:extLst>
          </p:cNvPr>
          <p:cNvCxnSpPr>
            <a:cxnSpLocks/>
          </p:cNvCxnSpPr>
          <p:nvPr/>
        </p:nvCxnSpPr>
        <p:spPr>
          <a:xfrm flipV="1">
            <a:off x="7006219" y="4725397"/>
            <a:ext cx="733239" cy="49963"/>
          </a:xfrm>
          <a:prstGeom prst="straightConnector1">
            <a:avLst/>
          </a:prstGeom>
          <a:noFill/>
          <a:ln w="28575" cap="rnd" cmpd="sng" algn="ctr">
            <a:solidFill>
              <a:srgbClr val="002060"/>
            </a:solidFill>
            <a:prstDash val="solid"/>
            <a:round/>
          </a:ln>
          <a:effectLst/>
        </p:spPr>
      </p:cxnSp>
      <p:cxnSp>
        <p:nvCxnSpPr>
          <p:cNvPr id="69" name="直線矢印コネクタ 68">
            <a:extLst>
              <a:ext uri="{FF2B5EF4-FFF2-40B4-BE49-F238E27FC236}">
                <a16:creationId xmlns:a16="http://schemas.microsoft.com/office/drawing/2014/main" id="{585913C9-A183-FF9E-2870-E8EA01A6473A}"/>
              </a:ext>
            </a:extLst>
          </p:cNvPr>
          <p:cNvCxnSpPr>
            <a:cxnSpLocks/>
          </p:cNvCxnSpPr>
          <p:nvPr/>
        </p:nvCxnSpPr>
        <p:spPr>
          <a:xfrm>
            <a:off x="5879420" y="4717105"/>
            <a:ext cx="1126799" cy="55147"/>
          </a:xfrm>
          <a:prstGeom prst="straightConnector1">
            <a:avLst/>
          </a:prstGeom>
          <a:noFill/>
          <a:ln w="28575" cap="rnd" cmpd="sng" algn="ctr">
            <a:solidFill>
              <a:srgbClr val="002060"/>
            </a:solidFill>
            <a:prstDash val="solid"/>
            <a:round/>
          </a:ln>
          <a:effectLst/>
        </p:spPr>
      </p:cxnSp>
      <p:sp>
        <p:nvSpPr>
          <p:cNvPr id="70" name="テキスト ボックス 17">
            <a:extLst>
              <a:ext uri="{FF2B5EF4-FFF2-40B4-BE49-F238E27FC236}">
                <a16:creationId xmlns:a16="http://schemas.microsoft.com/office/drawing/2014/main" id="{84B6C941-2BE7-C375-5F4C-C2984284E327}"/>
              </a:ext>
            </a:extLst>
          </p:cNvPr>
          <p:cNvSpPr txBox="1"/>
          <p:nvPr/>
        </p:nvSpPr>
        <p:spPr>
          <a:xfrm>
            <a:off x="5481490" y="5610844"/>
            <a:ext cx="751326" cy="22678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2019</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71" name="直線矢印コネクタ 70">
            <a:extLst>
              <a:ext uri="{FF2B5EF4-FFF2-40B4-BE49-F238E27FC236}">
                <a16:creationId xmlns:a16="http://schemas.microsoft.com/office/drawing/2014/main" id="{167EBC5E-443B-0494-A62D-47E63A9AA0A5}"/>
              </a:ext>
            </a:extLst>
          </p:cNvPr>
          <p:cNvCxnSpPr>
            <a:cxnSpLocks/>
          </p:cNvCxnSpPr>
          <p:nvPr/>
        </p:nvCxnSpPr>
        <p:spPr>
          <a:xfrm flipV="1">
            <a:off x="5861880" y="3506841"/>
            <a:ext cx="0" cy="2008559"/>
          </a:xfrm>
          <a:prstGeom prst="straightConnector1">
            <a:avLst/>
          </a:prstGeom>
          <a:noFill/>
          <a:ln w="9525" cap="rnd" cmpd="sng" algn="ctr">
            <a:solidFill>
              <a:sysClr val="windowText" lastClr="000000">
                <a:lumMod val="60000"/>
                <a:lumOff val="40000"/>
              </a:sysClr>
            </a:solidFill>
            <a:prstDash val="dash"/>
            <a:round/>
            <a:tailEnd type="none"/>
          </a:ln>
          <a:effectLst/>
        </p:spPr>
      </p:cxnSp>
      <p:cxnSp>
        <p:nvCxnSpPr>
          <p:cNvPr id="72" name="直線矢印コネクタ 71">
            <a:extLst>
              <a:ext uri="{FF2B5EF4-FFF2-40B4-BE49-F238E27FC236}">
                <a16:creationId xmlns:a16="http://schemas.microsoft.com/office/drawing/2014/main" id="{C4CB87CB-28C0-93C1-CCAC-8A20805A060D}"/>
              </a:ext>
            </a:extLst>
          </p:cNvPr>
          <p:cNvCxnSpPr>
            <a:cxnSpLocks/>
          </p:cNvCxnSpPr>
          <p:nvPr/>
        </p:nvCxnSpPr>
        <p:spPr>
          <a:xfrm flipV="1">
            <a:off x="8637832" y="3506841"/>
            <a:ext cx="0" cy="2008559"/>
          </a:xfrm>
          <a:prstGeom prst="straightConnector1">
            <a:avLst/>
          </a:prstGeom>
          <a:noFill/>
          <a:ln w="9525" cap="rnd" cmpd="sng" algn="ctr">
            <a:solidFill>
              <a:sysClr val="windowText" lastClr="000000">
                <a:lumMod val="60000"/>
                <a:lumOff val="40000"/>
              </a:sysClr>
            </a:solidFill>
            <a:prstDash val="dash"/>
            <a:round/>
            <a:tailEnd type="none"/>
          </a:ln>
          <a:effectLst/>
        </p:spPr>
      </p:cxnSp>
      <p:sp>
        <p:nvSpPr>
          <p:cNvPr id="73" name="テキスト ボックス 20">
            <a:extLst>
              <a:ext uri="{FF2B5EF4-FFF2-40B4-BE49-F238E27FC236}">
                <a16:creationId xmlns:a16="http://schemas.microsoft.com/office/drawing/2014/main" id="{C0620E76-82AF-0260-1676-8D8454E6C153}"/>
              </a:ext>
            </a:extLst>
          </p:cNvPr>
          <p:cNvSpPr txBox="1"/>
          <p:nvPr/>
        </p:nvSpPr>
        <p:spPr>
          <a:xfrm>
            <a:off x="8266019" y="5610844"/>
            <a:ext cx="751326" cy="22678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2029</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74" name="直線矢印コネクタ 73">
            <a:extLst>
              <a:ext uri="{FF2B5EF4-FFF2-40B4-BE49-F238E27FC236}">
                <a16:creationId xmlns:a16="http://schemas.microsoft.com/office/drawing/2014/main" id="{114FB9D9-89F3-EA09-AD2F-B7D0708928D7}"/>
              </a:ext>
            </a:extLst>
          </p:cNvPr>
          <p:cNvCxnSpPr>
            <a:cxnSpLocks/>
          </p:cNvCxnSpPr>
          <p:nvPr/>
        </p:nvCxnSpPr>
        <p:spPr>
          <a:xfrm flipH="1" flipV="1">
            <a:off x="5693892" y="4625752"/>
            <a:ext cx="2943939" cy="7706"/>
          </a:xfrm>
          <a:prstGeom prst="straightConnector1">
            <a:avLst/>
          </a:prstGeom>
          <a:noFill/>
          <a:ln w="9525" cap="rnd" cmpd="sng" algn="ctr">
            <a:solidFill>
              <a:sysClr val="windowText" lastClr="000000">
                <a:lumMod val="60000"/>
                <a:lumOff val="40000"/>
              </a:sysClr>
            </a:solidFill>
            <a:prstDash val="dash"/>
            <a:round/>
            <a:tailEnd type="none"/>
          </a:ln>
          <a:effectLst/>
        </p:spPr>
      </p:cxnSp>
      <p:cxnSp>
        <p:nvCxnSpPr>
          <p:cNvPr id="75" name="直線矢印コネクタ 74">
            <a:extLst>
              <a:ext uri="{FF2B5EF4-FFF2-40B4-BE49-F238E27FC236}">
                <a16:creationId xmlns:a16="http://schemas.microsoft.com/office/drawing/2014/main" id="{90D5A3F9-C3E7-A3B5-BD28-6438EE301758}"/>
              </a:ext>
            </a:extLst>
          </p:cNvPr>
          <p:cNvCxnSpPr>
            <a:cxnSpLocks/>
          </p:cNvCxnSpPr>
          <p:nvPr/>
        </p:nvCxnSpPr>
        <p:spPr>
          <a:xfrm flipV="1">
            <a:off x="5866543" y="4508122"/>
            <a:ext cx="1331008" cy="405093"/>
          </a:xfrm>
          <a:prstGeom prst="straightConnector1">
            <a:avLst/>
          </a:prstGeom>
          <a:noFill/>
          <a:ln w="9525" cap="rnd" cmpd="sng" algn="ctr">
            <a:solidFill>
              <a:sysClr val="windowText" lastClr="000000"/>
            </a:solidFill>
            <a:prstDash val="solid"/>
            <a:round/>
          </a:ln>
          <a:effectLst/>
        </p:spPr>
      </p:cxnSp>
      <p:cxnSp>
        <p:nvCxnSpPr>
          <p:cNvPr id="76" name="直線矢印コネクタ 75">
            <a:extLst>
              <a:ext uri="{FF2B5EF4-FFF2-40B4-BE49-F238E27FC236}">
                <a16:creationId xmlns:a16="http://schemas.microsoft.com/office/drawing/2014/main" id="{120EDC19-1856-377B-0010-53C211F18609}"/>
              </a:ext>
            </a:extLst>
          </p:cNvPr>
          <p:cNvCxnSpPr>
            <a:cxnSpLocks/>
          </p:cNvCxnSpPr>
          <p:nvPr/>
        </p:nvCxnSpPr>
        <p:spPr>
          <a:xfrm flipH="1" flipV="1">
            <a:off x="5693892" y="3864655"/>
            <a:ext cx="2943939" cy="7706"/>
          </a:xfrm>
          <a:prstGeom prst="straightConnector1">
            <a:avLst/>
          </a:prstGeom>
          <a:noFill/>
          <a:ln w="9525" cap="rnd" cmpd="sng" algn="ctr">
            <a:solidFill>
              <a:sysClr val="windowText" lastClr="000000">
                <a:lumMod val="60000"/>
                <a:lumOff val="40000"/>
              </a:sysClr>
            </a:solidFill>
            <a:prstDash val="dash"/>
            <a:round/>
            <a:tailEnd type="none"/>
          </a:ln>
          <a:effectLst/>
        </p:spPr>
      </p:cxnSp>
      <p:sp>
        <p:nvSpPr>
          <p:cNvPr id="77" name="正方形/長方形 76">
            <a:extLst>
              <a:ext uri="{FF2B5EF4-FFF2-40B4-BE49-F238E27FC236}">
                <a16:creationId xmlns:a16="http://schemas.microsoft.com/office/drawing/2014/main" id="{493A7A73-C899-9BC9-0BCC-3C1A2F2374CF}"/>
              </a:ext>
            </a:extLst>
          </p:cNvPr>
          <p:cNvSpPr/>
          <p:nvPr/>
        </p:nvSpPr>
        <p:spPr>
          <a:xfrm>
            <a:off x="8655646" y="3637033"/>
            <a:ext cx="892387" cy="401760"/>
          </a:xfrm>
          <a:prstGeom prst="rect">
            <a:avLst/>
          </a:prstGeom>
          <a:no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当社の事業売上高</a:t>
            </a:r>
          </a:p>
        </p:txBody>
      </p:sp>
      <p:cxnSp>
        <p:nvCxnSpPr>
          <p:cNvPr id="78" name="直線矢印コネクタ 77">
            <a:extLst>
              <a:ext uri="{FF2B5EF4-FFF2-40B4-BE49-F238E27FC236}">
                <a16:creationId xmlns:a16="http://schemas.microsoft.com/office/drawing/2014/main" id="{8B095B6D-F740-00CC-F408-71038DF50A2F}"/>
              </a:ext>
            </a:extLst>
          </p:cNvPr>
          <p:cNvCxnSpPr>
            <a:cxnSpLocks/>
          </p:cNvCxnSpPr>
          <p:nvPr/>
        </p:nvCxnSpPr>
        <p:spPr>
          <a:xfrm flipV="1">
            <a:off x="7739458" y="3506841"/>
            <a:ext cx="0" cy="2008559"/>
          </a:xfrm>
          <a:prstGeom prst="straightConnector1">
            <a:avLst/>
          </a:prstGeom>
          <a:noFill/>
          <a:ln w="9525" cap="rnd" cmpd="sng" algn="ctr">
            <a:solidFill>
              <a:sysClr val="windowText" lastClr="000000">
                <a:lumMod val="60000"/>
                <a:lumOff val="40000"/>
              </a:sysClr>
            </a:solidFill>
            <a:prstDash val="dash"/>
            <a:round/>
            <a:tailEnd type="none"/>
          </a:ln>
          <a:effectLst/>
        </p:spPr>
      </p:cxnSp>
      <p:sp>
        <p:nvSpPr>
          <p:cNvPr id="79" name="正方形/長方形 78">
            <a:extLst>
              <a:ext uri="{FF2B5EF4-FFF2-40B4-BE49-F238E27FC236}">
                <a16:creationId xmlns:a16="http://schemas.microsoft.com/office/drawing/2014/main" id="{E1DFD552-90C0-816F-30A3-6E6E2B71745E}"/>
              </a:ext>
            </a:extLst>
          </p:cNvPr>
          <p:cNvSpPr/>
          <p:nvPr/>
        </p:nvSpPr>
        <p:spPr>
          <a:xfrm>
            <a:off x="7001531" y="4874741"/>
            <a:ext cx="750124" cy="533683"/>
          </a:xfrm>
          <a:prstGeom prst="rect">
            <a:avLst/>
          </a:prstGeom>
          <a:solidFill>
            <a:sysClr val="window" lastClr="FFFFFF">
              <a:lumMod val="85000"/>
            </a:sysClr>
          </a:solidFill>
          <a:ln w="9525" cap="rnd" cmpd="sng" algn="ctr">
            <a:noFill/>
            <a:prstDash val="solid"/>
            <a:round/>
            <a:headEnd type="none" w="med" len="med"/>
            <a:tailEnd type="none" w="med" len="med"/>
          </a:ln>
          <a:effectLst/>
        </p:spPr>
        <p:txBody>
          <a:bodyPr rot="0" spcFirstLastPara="0" vert="horz" wrap="square" lIns="36000" tIns="37148" rIns="36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支援措置を活用する</a:t>
            </a:r>
            <a:br>
              <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事業</a:t>
            </a:r>
          </a:p>
        </p:txBody>
      </p:sp>
      <p:sp>
        <p:nvSpPr>
          <p:cNvPr id="80" name="テキスト ボックス 39">
            <a:extLst>
              <a:ext uri="{FF2B5EF4-FFF2-40B4-BE49-F238E27FC236}">
                <a16:creationId xmlns:a16="http://schemas.microsoft.com/office/drawing/2014/main" id="{011FCBD3-70CB-0104-2F3A-489AC5C7EB9D}"/>
              </a:ext>
            </a:extLst>
          </p:cNvPr>
          <p:cNvSpPr txBox="1"/>
          <p:nvPr/>
        </p:nvSpPr>
        <p:spPr>
          <a:xfrm>
            <a:off x="7375991" y="5610844"/>
            <a:ext cx="751326" cy="22678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2026</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81" name="直線矢印コネクタ 80">
            <a:extLst>
              <a:ext uri="{FF2B5EF4-FFF2-40B4-BE49-F238E27FC236}">
                <a16:creationId xmlns:a16="http://schemas.microsoft.com/office/drawing/2014/main" id="{F93E66E2-4AB2-1E8C-1CCB-94A7EEC07DBE}"/>
              </a:ext>
            </a:extLst>
          </p:cNvPr>
          <p:cNvCxnSpPr>
            <a:cxnSpLocks/>
          </p:cNvCxnSpPr>
          <p:nvPr/>
        </p:nvCxnSpPr>
        <p:spPr>
          <a:xfrm flipV="1">
            <a:off x="7751654" y="3872361"/>
            <a:ext cx="881516" cy="853036"/>
          </a:xfrm>
          <a:prstGeom prst="straightConnector1">
            <a:avLst/>
          </a:prstGeom>
          <a:noFill/>
          <a:ln w="28575" cap="rnd" cmpd="sng" algn="ctr">
            <a:solidFill>
              <a:srgbClr val="002060"/>
            </a:solidFill>
            <a:prstDash val="solid"/>
            <a:round/>
          </a:ln>
          <a:effectLst/>
        </p:spPr>
      </p:cxnSp>
      <p:cxnSp>
        <p:nvCxnSpPr>
          <p:cNvPr id="82" name="直線矢印コネクタ 81">
            <a:extLst>
              <a:ext uri="{FF2B5EF4-FFF2-40B4-BE49-F238E27FC236}">
                <a16:creationId xmlns:a16="http://schemas.microsoft.com/office/drawing/2014/main" id="{C89FE0B0-5AAA-6E4D-24A8-3F763989ED92}"/>
              </a:ext>
            </a:extLst>
          </p:cNvPr>
          <p:cNvCxnSpPr>
            <a:cxnSpLocks/>
          </p:cNvCxnSpPr>
          <p:nvPr/>
        </p:nvCxnSpPr>
        <p:spPr>
          <a:xfrm flipV="1">
            <a:off x="7185243" y="4236414"/>
            <a:ext cx="1437721" cy="274201"/>
          </a:xfrm>
          <a:prstGeom prst="straightConnector1">
            <a:avLst/>
          </a:prstGeom>
          <a:noFill/>
          <a:ln w="9525" cap="rnd" cmpd="sng" algn="ctr">
            <a:solidFill>
              <a:sysClr val="windowText" lastClr="000000"/>
            </a:solidFill>
            <a:prstDash val="solid"/>
            <a:round/>
          </a:ln>
          <a:effectLst/>
        </p:spPr>
      </p:cxnSp>
      <p:sp>
        <p:nvSpPr>
          <p:cNvPr id="83" name="正方形/長方形 82">
            <a:extLst>
              <a:ext uri="{FF2B5EF4-FFF2-40B4-BE49-F238E27FC236}">
                <a16:creationId xmlns:a16="http://schemas.microsoft.com/office/drawing/2014/main" id="{B669DFEF-77A1-5AE0-43BC-AB7D04E00CCB}"/>
              </a:ext>
            </a:extLst>
          </p:cNvPr>
          <p:cNvSpPr/>
          <p:nvPr/>
        </p:nvSpPr>
        <p:spPr>
          <a:xfrm>
            <a:off x="6171995" y="4345433"/>
            <a:ext cx="892387" cy="110618"/>
          </a:xfrm>
          <a:prstGeom prst="rect">
            <a:avLst/>
          </a:prstGeom>
          <a:no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CAGR</a:t>
            </a: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4" name="吹き出し: 角を丸めた四角形 83">
            <a:extLst>
              <a:ext uri="{FF2B5EF4-FFF2-40B4-BE49-F238E27FC236}">
                <a16:creationId xmlns:a16="http://schemas.microsoft.com/office/drawing/2014/main" id="{C8EC1C58-4BEF-8AAA-B716-B87E432849D6}"/>
              </a:ext>
            </a:extLst>
          </p:cNvPr>
          <p:cNvSpPr/>
          <p:nvPr/>
        </p:nvSpPr>
        <p:spPr>
          <a:xfrm>
            <a:off x="6562877" y="3337252"/>
            <a:ext cx="1688816" cy="523550"/>
          </a:xfrm>
          <a:prstGeom prst="wedgeRoundRectCallout">
            <a:avLst>
              <a:gd name="adj1" fmla="val 44986"/>
              <a:gd name="adj2" fmla="val 114078"/>
              <a:gd name="adj3" fmla="val 16667"/>
            </a:avLst>
          </a:prstGeom>
          <a:solidFill>
            <a:srgbClr val="002060"/>
          </a:solid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支援措置を活用する事業によって規模拡大・生産性向上を見込む</a:t>
            </a:r>
          </a:p>
        </p:txBody>
      </p:sp>
      <p:sp>
        <p:nvSpPr>
          <p:cNvPr id="85" name="正方形/長方形 84">
            <a:extLst>
              <a:ext uri="{FF2B5EF4-FFF2-40B4-BE49-F238E27FC236}">
                <a16:creationId xmlns:a16="http://schemas.microsoft.com/office/drawing/2014/main" id="{01FEE333-BC98-C63B-8E0A-489D1467620B}"/>
              </a:ext>
            </a:extLst>
          </p:cNvPr>
          <p:cNvSpPr/>
          <p:nvPr/>
        </p:nvSpPr>
        <p:spPr>
          <a:xfrm>
            <a:off x="5152168" y="2771298"/>
            <a:ext cx="1428750" cy="262471"/>
          </a:xfrm>
          <a:prstGeom prst="rect">
            <a:avLst/>
          </a:prstGeom>
          <a:solidFill>
            <a:srgbClr val="002060"/>
          </a:solidFill>
          <a:ln w="9525" cap="rnd" cmpd="sng" algn="ctr">
            <a:noFill/>
            <a:prstDash val="solid"/>
            <a:round/>
            <a:headEnd type="none" w="med" len="med"/>
            <a:tailEnd type="none" w="med" len="med"/>
          </a:ln>
          <a:effectLst/>
        </p:spPr>
        <p:txBody>
          <a:bodyPr rot="0" spcFirstLastPara="0" vert="horz" wrap="square" lIns="74295" tIns="37148" rIns="74295"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グラフイメージ</a:t>
            </a:r>
          </a:p>
        </p:txBody>
      </p:sp>
      <p:cxnSp>
        <p:nvCxnSpPr>
          <p:cNvPr id="86" name="直線矢印コネクタ 85">
            <a:extLst>
              <a:ext uri="{FF2B5EF4-FFF2-40B4-BE49-F238E27FC236}">
                <a16:creationId xmlns:a16="http://schemas.microsoft.com/office/drawing/2014/main" id="{D606A31D-900D-FAAB-48A0-756E9C4BFCFF}"/>
              </a:ext>
            </a:extLst>
          </p:cNvPr>
          <p:cNvCxnSpPr>
            <a:cxnSpLocks/>
          </p:cNvCxnSpPr>
          <p:nvPr/>
        </p:nvCxnSpPr>
        <p:spPr>
          <a:xfrm flipV="1">
            <a:off x="8633170" y="3318672"/>
            <a:ext cx="0" cy="2209415"/>
          </a:xfrm>
          <a:prstGeom prst="straightConnector1">
            <a:avLst/>
          </a:prstGeom>
          <a:noFill/>
          <a:ln w="28575" cap="rnd" cmpd="sng" algn="ctr">
            <a:solidFill>
              <a:sysClr val="windowText" lastClr="000000">
                <a:lumMod val="60000"/>
                <a:lumOff val="40000"/>
              </a:sysClr>
            </a:solidFill>
            <a:prstDash val="solid"/>
            <a:round/>
            <a:headEnd type="none" w="med" len="med"/>
            <a:tailEnd type="none" w="med" len="med"/>
          </a:ln>
          <a:effectLst/>
        </p:spPr>
      </p:cxnSp>
      <p:sp>
        <p:nvSpPr>
          <p:cNvPr id="87" name="テキスト ボックス 6">
            <a:extLst>
              <a:ext uri="{FF2B5EF4-FFF2-40B4-BE49-F238E27FC236}">
                <a16:creationId xmlns:a16="http://schemas.microsoft.com/office/drawing/2014/main" id="{97E2FEEA-D9D4-DBE8-A634-83C085398805}"/>
              </a:ext>
            </a:extLst>
          </p:cNvPr>
          <p:cNvSpPr txBox="1"/>
          <p:nvPr/>
        </p:nvSpPr>
        <p:spPr>
          <a:xfrm>
            <a:off x="8035244" y="3063793"/>
            <a:ext cx="1212875" cy="22678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市場規模</a:t>
            </a:r>
          </a:p>
        </p:txBody>
      </p:sp>
      <p:sp>
        <p:nvSpPr>
          <p:cNvPr id="88" name="テキスト ボックス 2">
            <a:extLst>
              <a:ext uri="{FF2B5EF4-FFF2-40B4-BE49-F238E27FC236}">
                <a16:creationId xmlns:a16="http://schemas.microsoft.com/office/drawing/2014/main" id="{0B2806FF-83AC-B0B5-A09C-17ABFBB06EFB}"/>
              </a:ext>
            </a:extLst>
          </p:cNvPr>
          <p:cNvSpPr txBox="1"/>
          <p:nvPr/>
        </p:nvSpPr>
        <p:spPr>
          <a:xfrm>
            <a:off x="8819545" y="5591800"/>
            <a:ext cx="595081" cy="264869"/>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年度</a:t>
            </a:r>
            <a:r>
              <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正方形/長方形 2">
            <a:extLst>
              <a:ext uri="{FF2B5EF4-FFF2-40B4-BE49-F238E27FC236}">
                <a16:creationId xmlns:a16="http://schemas.microsoft.com/office/drawing/2014/main" id="{8BFB5239-7AC8-B6F2-AE53-D827C9B1425C}"/>
              </a:ext>
            </a:extLst>
          </p:cNvPr>
          <p:cNvSpPr/>
          <p:nvPr/>
        </p:nvSpPr>
        <p:spPr bwMode="auto">
          <a:xfrm>
            <a:off x="6667500" y="91277"/>
            <a:ext cx="3152329" cy="396000"/>
          </a:xfrm>
          <a:prstGeom prst="rect">
            <a:avLst/>
          </a:prstGeom>
          <a:solidFill>
            <a:srgbClr val="002060"/>
          </a:solidFill>
          <a:ln w="9525">
            <a:solidFill>
              <a:srgbClr val="B2B2B2"/>
            </a:solidFill>
            <a:miter lim="800000"/>
            <a:headEnd/>
            <a:tailEnd/>
          </a:ln>
          <a:effectLst/>
        </p:spPr>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②外部・内部環境分析に基づく「事業計画」関係</a:t>
            </a:r>
            <a:endParaRPr kumimoji="0"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0" lang="ja-JP" altLang="en-US"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事業再編の実施に関する指針五イ</a:t>
            </a:r>
            <a:r>
              <a:rPr kumimoji="0"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(3)(ⅱ)</a:t>
            </a:r>
            <a:endPar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618503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AD28B80-4462-4620-AED3-73CC3AB960A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タイトル 4">
            <a:extLst>
              <a:ext uri="{FF2B5EF4-FFF2-40B4-BE49-F238E27FC236}">
                <a16:creationId xmlns:a16="http://schemas.microsoft.com/office/drawing/2014/main" id="{0C0F1773-52C7-010F-31D7-4AAAA1A37A82}"/>
              </a:ext>
            </a:extLst>
          </p:cNvPr>
          <p:cNvSpPr>
            <a:spLocks noGrp="1"/>
          </p:cNvSpPr>
          <p:nvPr>
            <p:ph type="title"/>
          </p:nvPr>
        </p:nvSpPr>
        <p:spPr/>
        <p:txBody>
          <a:bodyPr/>
          <a:lstStyle/>
          <a:p>
            <a:r>
              <a:rPr lang="ja-JP" altLang="en-US"/>
              <a:t>（様式）内部環境の状況</a:t>
            </a:r>
          </a:p>
        </p:txBody>
      </p:sp>
      <p:sp>
        <p:nvSpPr>
          <p:cNvPr id="13" name="テキスト プレースホルダー 12">
            <a:extLst>
              <a:ext uri="{FF2B5EF4-FFF2-40B4-BE49-F238E27FC236}">
                <a16:creationId xmlns:a16="http://schemas.microsoft.com/office/drawing/2014/main" id="{B4C53498-C6E4-83FE-44D2-F22D3BBB3725}"/>
              </a:ext>
            </a:extLst>
          </p:cNvPr>
          <p:cNvSpPr>
            <a:spLocks noGrp="1"/>
          </p:cNvSpPr>
          <p:nvPr>
            <p:ph type="body" sz="quarter" idx="17"/>
          </p:nvPr>
        </p:nvSpPr>
        <p:spPr>
          <a:xfrm>
            <a:off x="200025" y="764704"/>
            <a:ext cx="9505950" cy="464331"/>
          </a:xfrm>
          <a:solidFill>
            <a:schemeClr val="bg1"/>
          </a:solidFill>
        </p:spPr>
        <p:txBody>
          <a:bodyPr/>
          <a:lstStyle/>
          <a:p>
            <a:r>
              <a:rPr lang="ja-JP" altLang="en-US" sz="1600"/>
              <a:t>本スライドのサマリーを簡潔に記載</a:t>
            </a:r>
          </a:p>
        </p:txBody>
      </p:sp>
      <p:sp>
        <p:nvSpPr>
          <p:cNvPr id="27" name="正方形/長方形 26">
            <a:extLst>
              <a:ext uri="{FF2B5EF4-FFF2-40B4-BE49-F238E27FC236}">
                <a16:creationId xmlns:a16="http://schemas.microsoft.com/office/drawing/2014/main" id="{DB8AF578-A7C5-F7C0-64BA-C55DF233120E}"/>
              </a:ext>
            </a:extLst>
          </p:cNvPr>
          <p:cNvSpPr/>
          <p:nvPr/>
        </p:nvSpPr>
        <p:spPr>
          <a:xfrm>
            <a:off x="510778" y="5969069"/>
            <a:ext cx="8884444" cy="717973"/>
          </a:xfrm>
          <a:prstGeom prst="rect">
            <a:avLst/>
          </a:prstGeom>
          <a:solidFill>
            <a:srgbClr val="505046">
              <a:lumMod val="20000"/>
              <a:lumOff val="80000"/>
            </a:srgbClr>
          </a:solidFill>
          <a:ln w="9525" cap="rnd" cmpd="sng" algn="ctr">
            <a:noFill/>
            <a:prstDash val="solid"/>
            <a:round/>
            <a:headEnd type="none" w="med" len="med"/>
            <a:tailEnd type="none" w="med" len="med"/>
          </a:ln>
          <a:effectLst/>
        </p:spPr>
        <p:txBody>
          <a:bodyPr rot="0" spcFirstLastPara="0" vert="horz" wrap="square" lIns="74295" tIns="37148" rIns="74295"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（記載要領）</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ヒト・モノ（技術含む）・カネ・情報（データやネットワーク含む）について、自社の強み・弱みの認識を簡潔にご記載ください</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強みだけでなく、考えうるリスクや脅威等の弱みをいかに正確に認識しているかについても評価対象となるためご記載ください</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 name="正方形/長方形 19">
            <a:extLst>
              <a:ext uri="{FF2B5EF4-FFF2-40B4-BE49-F238E27FC236}">
                <a16:creationId xmlns:a16="http://schemas.microsoft.com/office/drawing/2014/main" id="{BA908E13-FAC3-76B9-D3B6-1648C60BB240}"/>
              </a:ext>
            </a:extLst>
          </p:cNvPr>
          <p:cNvSpPr/>
          <p:nvPr/>
        </p:nvSpPr>
        <p:spPr>
          <a:xfrm>
            <a:off x="1077485" y="1459756"/>
            <a:ext cx="4140000" cy="360000"/>
          </a:xfrm>
          <a:prstGeom prst="rect">
            <a:avLst/>
          </a:prstGeom>
          <a:solidFill>
            <a:srgbClr val="002060"/>
          </a:solid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強み</a:t>
            </a:r>
          </a:p>
        </p:txBody>
      </p:sp>
      <p:sp>
        <p:nvSpPr>
          <p:cNvPr id="21" name="正方形/長方形 20">
            <a:extLst>
              <a:ext uri="{FF2B5EF4-FFF2-40B4-BE49-F238E27FC236}">
                <a16:creationId xmlns:a16="http://schemas.microsoft.com/office/drawing/2014/main" id="{A58D3525-6139-C596-BD68-6F88BD22D3A7}"/>
              </a:ext>
            </a:extLst>
          </p:cNvPr>
          <p:cNvSpPr/>
          <p:nvPr/>
        </p:nvSpPr>
        <p:spPr>
          <a:xfrm>
            <a:off x="5255222" y="1459756"/>
            <a:ext cx="4140000" cy="360000"/>
          </a:xfrm>
          <a:prstGeom prst="rect">
            <a:avLst/>
          </a:prstGeom>
          <a:solidFill>
            <a:schemeClr val="bg1">
              <a:lumMod val="75000"/>
            </a:schemeClr>
          </a:solid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弱み</a:t>
            </a:r>
          </a:p>
        </p:txBody>
      </p:sp>
      <p:sp>
        <p:nvSpPr>
          <p:cNvPr id="22" name="正方形/長方形 21">
            <a:extLst>
              <a:ext uri="{FF2B5EF4-FFF2-40B4-BE49-F238E27FC236}">
                <a16:creationId xmlns:a16="http://schemas.microsoft.com/office/drawing/2014/main" id="{BC84E7FA-24C2-9945-3D09-60E3A88A58B4}"/>
              </a:ext>
            </a:extLst>
          </p:cNvPr>
          <p:cNvSpPr/>
          <p:nvPr/>
        </p:nvSpPr>
        <p:spPr>
          <a:xfrm>
            <a:off x="510777" y="1837174"/>
            <a:ext cx="540000" cy="972000"/>
          </a:xfrm>
          <a:prstGeom prst="rect">
            <a:avLst/>
          </a:prstGeom>
          <a:solidFill>
            <a:schemeClr val="tx2">
              <a:lumMod val="20000"/>
              <a:lumOff val="80000"/>
            </a:schemeClr>
          </a:solidFill>
          <a:ln w="9525" cap="rnd" cmpd="sng" algn="ctr">
            <a:solidFill>
              <a:schemeClr val="bg1">
                <a:lumMod val="50000"/>
              </a:scheme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ヒト</a:t>
            </a:r>
          </a:p>
        </p:txBody>
      </p:sp>
      <p:sp>
        <p:nvSpPr>
          <p:cNvPr id="23" name="正方形/長方形 22">
            <a:extLst>
              <a:ext uri="{FF2B5EF4-FFF2-40B4-BE49-F238E27FC236}">
                <a16:creationId xmlns:a16="http://schemas.microsoft.com/office/drawing/2014/main" id="{C9E244AD-352C-00ED-63F7-DE658F69CDF3}"/>
              </a:ext>
            </a:extLst>
          </p:cNvPr>
          <p:cNvSpPr/>
          <p:nvPr/>
        </p:nvSpPr>
        <p:spPr>
          <a:xfrm>
            <a:off x="510777" y="2834083"/>
            <a:ext cx="540000" cy="972000"/>
          </a:xfrm>
          <a:prstGeom prst="rect">
            <a:avLst/>
          </a:prstGeom>
          <a:solidFill>
            <a:schemeClr val="tx2">
              <a:lumMod val="20000"/>
              <a:lumOff val="80000"/>
            </a:schemeClr>
          </a:solidFill>
          <a:ln w="9525" cap="rnd" cmpd="sng" algn="ctr">
            <a:solidFill>
              <a:schemeClr val="bg1">
                <a:lumMod val="50000"/>
              </a:scheme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モノ</a:t>
            </a:r>
          </a:p>
        </p:txBody>
      </p:sp>
      <p:sp>
        <p:nvSpPr>
          <p:cNvPr id="24" name="正方形/長方形 23">
            <a:extLst>
              <a:ext uri="{FF2B5EF4-FFF2-40B4-BE49-F238E27FC236}">
                <a16:creationId xmlns:a16="http://schemas.microsoft.com/office/drawing/2014/main" id="{35B298FA-FD41-B005-DEF5-D64CCA5DC8BC}"/>
              </a:ext>
            </a:extLst>
          </p:cNvPr>
          <p:cNvSpPr/>
          <p:nvPr/>
        </p:nvSpPr>
        <p:spPr>
          <a:xfrm>
            <a:off x="510777" y="3830992"/>
            <a:ext cx="540000" cy="972000"/>
          </a:xfrm>
          <a:prstGeom prst="rect">
            <a:avLst/>
          </a:prstGeom>
          <a:solidFill>
            <a:schemeClr val="tx2">
              <a:lumMod val="20000"/>
              <a:lumOff val="80000"/>
            </a:schemeClr>
          </a:solidFill>
          <a:ln w="9525" cap="rnd" cmpd="sng" algn="ctr">
            <a:solidFill>
              <a:schemeClr val="bg1">
                <a:lumMod val="50000"/>
              </a:scheme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カネ</a:t>
            </a:r>
          </a:p>
        </p:txBody>
      </p:sp>
      <p:sp>
        <p:nvSpPr>
          <p:cNvPr id="25" name="正方形/長方形 24">
            <a:extLst>
              <a:ext uri="{FF2B5EF4-FFF2-40B4-BE49-F238E27FC236}">
                <a16:creationId xmlns:a16="http://schemas.microsoft.com/office/drawing/2014/main" id="{D9477333-19F1-DAC5-1BD5-DD7E93BFED67}"/>
              </a:ext>
            </a:extLst>
          </p:cNvPr>
          <p:cNvSpPr/>
          <p:nvPr/>
        </p:nvSpPr>
        <p:spPr>
          <a:xfrm>
            <a:off x="510777" y="4827902"/>
            <a:ext cx="540000" cy="972000"/>
          </a:xfrm>
          <a:prstGeom prst="rect">
            <a:avLst/>
          </a:prstGeom>
          <a:solidFill>
            <a:schemeClr val="tx2">
              <a:lumMod val="20000"/>
              <a:lumOff val="80000"/>
            </a:schemeClr>
          </a:solidFill>
          <a:ln w="9525" cap="rnd" cmpd="sng" algn="ctr">
            <a:solidFill>
              <a:schemeClr val="bg1">
                <a:lumMod val="50000"/>
              </a:scheme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情報</a:t>
            </a:r>
          </a:p>
        </p:txBody>
      </p:sp>
      <p:sp>
        <p:nvSpPr>
          <p:cNvPr id="26" name="正方形/長方形 25">
            <a:extLst>
              <a:ext uri="{FF2B5EF4-FFF2-40B4-BE49-F238E27FC236}">
                <a16:creationId xmlns:a16="http://schemas.microsoft.com/office/drawing/2014/main" id="{9A2EE288-FE91-C4EA-82C6-3005BC221BD4}"/>
              </a:ext>
            </a:extLst>
          </p:cNvPr>
          <p:cNvSpPr/>
          <p:nvPr/>
        </p:nvSpPr>
        <p:spPr>
          <a:xfrm>
            <a:off x="1077486" y="1835010"/>
            <a:ext cx="4139999" cy="972000"/>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（例：</a:t>
            </a: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OJT</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に力を入れており離職率が低く優秀な人材がそろっている、業界における専門知識を持ち合わせた人材が多く、競合他社に勝る効率的な生産体制を有している</a:t>
            </a: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p>
        </p:txBody>
      </p:sp>
      <p:sp>
        <p:nvSpPr>
          <p:cNvPr id="28" name="正方形/長方形 27">
            <a:extLst>
              <a:ext uri="{FF2B5EF4-FFF2-40B4-BE49-F238E27FC236}">
                <a16:creationId xmlns:a16="http://schemas.microsoft.com/office/drawing/2014/main" id="{239E1026-8E7A-2B56-7070-3C8542FF3B7A}"/>
              </a:ext>
            </a:extLst>
          </p:cNvPr>
          <p:cNvSpPr/>
          <p:nvPr/>
        </p:nvSpPr>
        <p:spPr>
          <a:xfrm>
            <a:off x="1077486" y="2834083"/>
            <a:ext cx="4139999" cy="972000"/>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XXX</a:t>
            </a:r>
            <a:endPar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p:txBody>
      </p:sp>
      <p:sp>
        <p:nvSpPr>
          <p:cNvPr id="29" name="正方形/長方形 28">
            <a:extLst>
              <a:ext uri="{FF2B5EF4-FFF2-40B4-BE49-F238E27FC236}">
                <a16:creationId xmlns:a16="http://schemas.microsoft.com/office/drawing/2014/main" id="{26BD35F1-BB31-B296-5ACE-9E50DA39C019}"/>
              </a:ext>
            </a:extLst>
          </p:cNvPr>
          <p:cNvSpPr/>
          <p:nvPr/>
        </p:nvSpPr>
        <p:spPr>
          <a:xfrm>
            <a:off x="1077486" y="3830992"/>
            <a:ext cx="4139999" cy="972000"/>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XXX</a:t>
            </a:r>
            <a:endPar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p:txBody>
      </p:sp>
      <p:sp>
        <p:nvSpPr>
          <p:cNvPr id="30" name="正方形/長方形 29">
            <a:extLst>
              <a:ext uri="{FF2B5EF4-FFF2-40B4-BE49-F238E27FC236}">
                <a16:creationId xmlns:a16="http://schemas.microsoft.com/office/drawing/2014/main" id="{8EDF70DD-68A8-4A4E-8C86-CF0692EDCEB4}"/>
              </a:ext>
            </a:extLst>
          </p:cNvPr>
          <p:cNvSpPr/>
          <p:nvPr/>
        </p:nvSpPr>
        <p:spPr>
          <a:xfrm>
            <a:off x="1077486" y="4827902"/>
            <a:ext cx="4139999" cy="972000"/>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XXX</a:t>
            </a:r>
            <a:endPar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p:txBody>
      </p:sp>
      <p:sp>
        <p:nvSpPr>
          <p:cNvPr id="31" name="正方形/長方形 30">
            <a:extLst>
              <a:ext uri="{FF2B5EF4-FFF2-40B4-BE49-F238E27FC236}">
                <a16:creationId xmlns:a16="http://schemas.microsoft.com/office/drawing/2014/main" id="{42B9398C-1F04-D4B1-EDD7-78FDBC529FEA}"/>
              </a:ext>
            </a:extLst>
          </p:cNvPr>
          <p:cNvSpPr/>
          <p:nvPr/>
        </p:nvSpPr>
        <p:spPr>
          <a:xfrm>
            <a:off x="5255223" y="1837174"/>
            <a:ext cx="4139999" cy="972000"/>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（例：新卒採用を開始したのが最近であり、自社の平均年齢が高い（業界内比）実情から人材の高齢化が懸念される</a:t>
            </a: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p>
        </p:txBody>
      </p:sp>
      <p:sp>
        <p:nvSpPr>
          <p:cNvPr id="32" name="正方形/長方形 31">
            <a:extLst>
              <a:ext uri="{FF2B5EF4-FFF2-40B4-BE49-F238E27FC236}">
                <a16:creationId xmlns:a16="http://schemas.microsoft.com/office/drawing/2014/main" id="{81B4F0EE-AB71-0294-5FB9-BA3481916ECC}"/>
              </a:ext>
            </a:extLst>
          </p:cNvPr>
          <p:cNvSpPr/>
          <p:nvPr/>
        </p:nvSpPr>
        <p:spPr>
          <a:xfrm>
            <a:off x="5255223" y="2834083"/>
            <a:ext cx="4139999" cy="972000"/>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XXX</a:t>
            </a:r>
            <a:endPar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p:txBody>
      </p:sp>
      <p:sp>
        <p:nvSpPr>
          <p:cNvPr id="33" name="正方形/長方形 32">
            <a:extLst>
              <a:ext uri="{FF2B5EF4-FFF2-40B4-BE49-F238E27FC236}">
                <a16:creationId xmlns:a16="http://schemas.microsoft.com/office/drawing/2014/main" id="{C64B4778-E8DB-193A-9F0D-7155E8DECCC9}"/>
              </a:ext>
            </a:extLst>
          </p:cNvPr>
          <p:cNvSpPr/>
          <p:nvPr/>
        </p:nvSpPr>
        <p:spPr>
          <a:xfrm>
            <a:off x="5255223" y="3830992"/>
            <a:ext cx="4139999" cy="972000"/>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XXX</a:t>
            </a:r>
            <a:endPar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p:txBody>
      </p:sp>
      <p:sp>
        <p:nvSpPr>
          <p:cNvPr id="34" name="正方形/長方形 33">
            <a:extLst>
              <a:ext uri="{FF2B5EF4-FFF2-40B4-BE49-F238E27FC236}">
                <a16:creationId xmlns:a16="http://schemas.microsoft.com/office/drawing/2014/main" id="{36737F30-4A14-17E0-6636-B9FF72546980}"/>
              </a:ext>
            </a:extLst>
          </p:cNvPr>
          <p:cNvSpPr/>
          <p:nvPr/>
        </p:nvSpPr>
        <p:spPr>
          <a:xfrm>
            <a:off x="5255223" y="4827902"/>
            <a:ext cx="4139999" cy="972000"/>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marR="0" lvl="0" indent="-171450"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en-US" altLang="ja-JP"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XXX</a:t>
            </a:r>
            <a:endParaRPr kumimoji="1"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p:txBody>
      </p:sp>
      <p:sp>
        <p:nvSpPr>
          <p:cNvPr id="3" name="正方形/長方形 2">
            <a:extLst>
              <a:ext uri="{FF2B5EF4-FFF2-40B4-BE49-F238E27FC236}">
                <a16:creationId xmlns:a16="http://schemas.microsoft.com/office/drawing/2014/main" id="{78185916-BFA1-9117-D3B8-AB106BB62421}"/>
              </a:ext>
            </a:extLst>
          </p:cNvPr>
          <p:cNvSpPr/>
          <p:nvPr/>
        </p:nvSpPr>
        <p:spPr bwMode="auto">
          <a:xfrm>
            <a:off x="6667500" y="91277"/>
            <a:ext cx="3152329" cy="396000"/>
          </a:xfrm>
          <a:prstGeom prst="rect">
            <a:avLst/>
          </a:prstGeom>
          <a:solidFill>
            <a:srgbClr val="002060"/>
          </a:solidFill>
          <a:ln w="9525">
            <a:solidFill>
              <a:srgbClr val="B2B2B2"/>
            </a:solidFill>
            <a:miter lim="800000"/>
            <a:headEnd/>
            <a:tailEnd/>
          </a:ln>
          <a:effectLst/>
        </p:spPr>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②外部・内部環境分析に基づく「事業計画」関係</a:t>
            </a:r>
            <a:endParaRPr kumimoji="0"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0" lang="ja-JP" altLang="en-US"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事業再編の実施に関する指針五イ</a:t>
            </a:r>
            <a:r>
              <a:rPr kumimoji="0"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(3)(ⅱ)</a:t>
            </a:r>
            <a:endPar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3285138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AD28B80-4462-4620-AED3-73CC3AB960A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タイトル 4">
            <a:extLst>
              <a:ext uri="{FF2B5EF4-FFF2-40B4-BE49-F238E27FC236}">
                <a16:creationId xmlns:a16="http://schemas.microsoft.com/office/drawing/2014/main" id="{0C0F1773-52C7-010F-31D7-4AAAA1A37A82}"/>
              </a:ext>
            </a:extLst>
          </p:cNvPr>
          <p:cNvSpPr>
            <a:spLocks noGrp="1"/>
          </p:cNvSpPr>
          <p:nvPr>
            <p:ph type="title"/>
          </p:nvPr>
        </p:nvSpPr>
        <p:spPr/>
        <p:txBody>
          <a:bodyPr/>
          <a:lstStyle/>
          <a:p>
            <a:r>
              <a:rPr lang="ja-JP" altLang="en-US"/>
              <a:t>（様式）事業戦略</a:t>
            </a:r>
          </a:p>
        </p:txBody>
      </p:sp>
      <p:sp>
        <p:nvSpPr>
          <p:cNvPr id="13" name="テキスト プレースホルダー 12">
            <a:extLst>
              <a:ext uri="{FF2B5EF4-FFF2-40B4-BE49-F238E27FC236}">
                <a16:creationId xmlns:a16="http://schemas.microsoft.com/office/drawing/2014/main" id="{B4C53498-C6E4-83FE-44D2-F22D3BBB3725}"/>
              </a:ext>
            </a:extLst>
          </p:cNvPr>
          <p:cNvSpPr>
            <a:spLocks noGrp="1"/>
          </p:cNvSpPr>
          <p:nvPr>
            <p:ph type="body" sz="quarter" idx="17"/>
          </p:nvPr>
        </p:nvSpPr>
        <p:spPr>
          <a:xfrm>
            <a:off x="200025" y="764704"/>
            <a:ext cx="9505950" cy="464331"/>
          </a:xfrm>
          <a:solidFill>
            <a:schemeClr val="bg1"/>
          </a:solidFill>
        </p:spPr>
        <p:txBody>
          <a:bodyPr/>
          <a:lstStyle/>
          <a:p>
            <a:r>
              <a:rPr lang="ja-JP" altLang="en-US" sz="1600"/>
              <a:t>本スライドのサマリーを簡潔に記載</a:t>
            </a:r>
          </a:p>
        </p:txBody>
      </p:sp>
      <p:sp>
        <p:nvSpPr>
          <p:cNvPr id="27" name="正方形/長方形 26">
            <a:extLst>
              <a:ext uri="{FF2B5EF4-FFF2-40B4-BE49-F238E27FC236}">
                <a16:creationId xmlns:a16="http://schemas.microsoft.com/office/drawing/2014/main" id="{DB8AF578-A7C5-F7C0-64BA-C55DF233120E}"/>
              </a:ext>
            </a:extLst>
          </p:cNvPr>
          <p:cNvSpPr/>
          <p:nvPr/>
        </p:nvSpPr>
        <p:spPr>
          <a:xfrm>
            <a:off x="411838" y="5969069"/>
            <a:ext cx="9294132" cy="717973"/>
          </a:xfrm>
          <a:prstGeom prst="rect">
            <a:avLst/>
          </a:prstGeom>
          <a:solidFill>
            <a:srgbClr val="505046">
              <a:lumMod val="20000"/>
              <a:lumOff val="80000"/>
            </a:srgbClr>
          </a:solidFill>
          <a:ln w="9525" cap="rnd" cmpd="sng" algn="ctr">
            <a:noFill/>
            <a:prstDash val="solid"/>
            <a:round/>
            <a:headEnd type="none" w="med" len="med"/>
            <a:tailEnd type="none" w="med" len="med"/>
          </a:ln>
          <a:effectLst/>
        </p:spPr>
        <p:txBody>
          <a:bodyPr rot="0" spcFirstLastPara="0" vert="horz" wrap="square" lIns="74295" tIns="37148" rIns="74295"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（記載要領）</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企業全体のポートフォリオ（事業名、売上高、構成比率、営業利益率を明記）を基に、主要事業及び支援措置を活用する事業の位置づけを整理しご記載ください。また、現在の各事業の概要に加え、外部環境・内部環境等の分析を踏まえた上で、今後</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5</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年程度の事業戦略を記載してください。</a:t>
            </a:r>
          </a:p>
        </p:txBody>
      </p:sp>
      <p:sp>
        <p:nvSpPr>
          <p:cNvPr id="49" name="正方形/長方形 48">
            <a:extLst>
              <a:ext uri="{FF2B5EF4-FFF2-40B4-BE49-F238E27FC236}">
                <a16:creationId xmlns:a16="http://schemas.microsoft.com/office/drawing/2014/main" id="{5795EBA9-BB18-074A-B2CB-6ADAC3DD7FE6}"/>
              </a:ext>
            </a:extLst>
          </p:cNvPr>
          <p:cNvSpPr/>
          <p:nvPr/>
        </p:nvSpPr>
        <p:spPr>
          <a:xfrm>
            <a:off x="1161897" y="2710762"/>
            <a:ext cx="1158983" cy="1121274"/>
          </a:xfrm>
          <a:prstGeom prst="rect">
            <a:avLst/>
          </a:prstGeom>
          <a:solidFill>
            <a:schemeClr val="accent1">
              <a:lumMod val="20000"/>
              <a:lumOff val="80000"/>
            </a:schemeClr>
          </a:solid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支援措置を活用する事業</a:t>
            </a:r>
            <a:endParaRPr kumimoji="1" lang="en-US" altLang="ja-JP"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endParaRPr>
          </a:p>
        </p:txBody>
      </p:sp>
      <p:sp>
        <p:nvSpPr>
          <p:cNvPr id="50" name="Rectangle 135">
            <a:extLst>
              <a:ext uri="{FF2B5EF4-FFF2-40B4-BE49-F238E27FC236}">
                <a16:creationId xmlns:a16="http://schemas.microsoft.com/office/drawing/2014/main" id="{CF6043F5-17F1-F119-CA88-699ABB329D4E}"/>
              </a:ext>
            </a:extLst>
          </p:cNvPr>
          <p:cNvSpPr/>
          <p:nvPr/>
        </p:nvSpPr>
        <p:spPr>
          <a:xfrm>
            <a:off x="2412362" y="3860173"/>
            <a:ext cx="1604291" cy="1166959"/>
          </a:xfrm>
          <a:prstGeom prst="rect">
            <a:avLst/>
          </a:prstGeom>
          <a:solidFill>
            <a:schemeClr val="accent1">
              <a:lumMod val="60000"/>
              <a:lumOff val="40000"/>
            </a:schemeClr>
          </a:solidFill>
          <a:ln w="9525" cap="rnd" cmpd="sng" algn="ctr">
            <a:noFill/>
            <a:prstDash val="solid"/>
            <a:round/>
            <a:headEnd type="none" w="med" len="med"/>
            <a:tailEnd type="none" w="med" len="med"/>
          </a:ln>
          <a:effectLst/>
        </p:spPr>
        <p:txBody>
          <a:bodyPr rot="0" spcFirstLastPara="0" vert="horz" wrap="square" lIns="91440" tIns="7200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主要事業</a:t>
            </a:r>
            <a:endParaRPr kumimoji="1" lang="en-US" altLang="ja-JP" sz="105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sz="105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51" name="Rectangle 68">
            <a:extLst>
              <a:ext uri="{FF2B5EF4-FFF2-40B4-BE49-F238E27FC236}">
                <a16:creationId xmlns:a16="http://schemas.microsoft.com/office/drawing/2014/main" id="{0C5BB4D3-2F9A-FE0D-D5CA-72E8364583B1}"/>
              </a:ext>
            </a:extLst>
          </p:cNvPr>
          <p:cNvSpPr/>
          <p:nvPr/>
        </p:nvSpPr>
        <p:spPr>
          <a:xfrm>
            <a:off x="766246" y="2769595"/>
            <a:ext cx="2169020" cy="1611870"/>
          </a:xfrm>
          <a:prstGeom prst="rect">
            <a:avLst/>
          </a:prstGeom>
          <a:noFill/>
          <a:ln w="9525" cap="rnd" cmpd="sng" algn="ctr">
            <a:noFill/>
            <a:prstDash val="solid"/>
            <a:round/>
            <a:headEnd type="none" w="med" len="med"/>
            <a:tailEnd type="none" w="med" len="med"/>
          </a:ln>
          <a:effectLst/>
        </p:spPr>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200" b="0" i="0" u="none" strike="noStrike" kern="1200" cap="none" spc="0" normalizeH="0" baseline="0" noProof="0">
              <a:ln>
                <a:noFill/>
              </a:ln>
              <a:solidFill>
                <a:srgbClr val="FFFFFF"/>
              </a:solidFill>
              <a:effectLst/>
              <a:uLnTx/>
              <a:uFillTx/>
              <a:latin typeface="Arial" panose="020B0604020202020204"/>
              <a:ea typeface="メイリオ"/>
              <a:cs typeface="+mn-cs"/>
            </a:endParaRPr>
          </a:p>
        </p:txBody>
      </p:sp>
      <p:cxnSp>
        <p:nvCxnSpPr>
          <p:cNvPr id="52" name="Straight Connector 138">
            <a:extLst>
              <a:ext uri="{FF2B5EF4-FFF2-40B4-BE49-F238E27FC236}">
                <a16:creationId xmlns:a16="http://schemas.microsoft.com/office/drawing/2014/main" id="{021393AB-FC3D-25D9-851C-1ADA106D2995}"/>
              </a:ext>
            </a:extLst>
          </p:cNvPr>
          <p:cNvCxnSpPr/>
          <p:nvPr/>
        </p:nvCxnSpPr>
        <p:spPr>
          <a:xfrm>
            <a:off x="743358" y="5049095"/>
            <a:ext cx="3312000" cy="0"/>
          </a:xfrm>
          <a:prstGeom prst="line">
            <a:avLst/>
          </a:prstGeom>
          <a:noFill/>
          <a:ln w="9525" cap="rnd" cmpd="sng" algn="ctr">
            <a:solidFill>
              <a:sysClr val="windowText" lastClr="000000">
                <a:lumMod val="60000"/>
                <a:lumOff val="40000"/>
              </a:sysClr>
            </a:solidFill>
            <a:prstDash val="solid"/>
            <a:round/>
            <a:headEnd type="none" w="med" len="med"/>
            <a:tailEnd type="triangle" w="med" len="med"/>
          </a:ln>
          <a:effectLst/>
        </p:spPr>
      </p:cxnSp>
      <p:sp>
        <p:nvSpPr>
          <p:cNvPr id="53" name="TextBox 140" descr="ｔ">
            <a:extLst>
              <a:ext uri="{FF2B5EF4-FFF2-40B4-BE49-F238E27FC236}">
                <a16:creationId xmlns:a16="http://schemas.microsoft.com/office/drawing/2014/main" id="{408171CD-413B-8327-AC3A-139C55F68138}"/>
              </a:ext>
            </a:extLst>
          </p:cNvPr>
          <p:cNvSpPr txBox="1"/>
          <p:nvPr/>
        </p:nvSpPr>
        <p:spPr>
          <a:xfrm>
            <a:off x="411838" y="3392746"/>
            <a:ext cx="343542" cy="802399"/>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eaVert" wrap="none" lIns="91440" tIns="0" rIns="91440" bIns="45720"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市場成長率（％）</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54" name="TextBox 141">
            <a:extLst>
              <a:ext uri="{FF2B5EF4-FFF2-40B4-BE49-F238E27FC236}">
                <a16:creationId xmlns:a16="http://schemas.microsoft.com/office/drawing/2014/main" id="{B98AEA70-EFED-CA1A-1936-0D7DC4578454}"/>
              </a:ext>
            </a:extLst>
          </p:cNvPr>
          <p:cNvSpPr txBox="1"/>
          <p:nvPr/>
        </p:nvSpPr>
        <p:spPr>
          <a:xfrm>
            <a:off x="1496103" y="5066846"/>
            <a:ext cx="2041234" cy="252000"/>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市場シェア率（％）</a:t>
            </a:r>
            <a:endParaRPr kumimoji="1" 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55" name="TextBox 153">
            <a:extLst>
              <a:ext uri="{FF2B5EF4-FFF2-40B4-BE49-F238E27FC236}">
                <a16:creationId xmlns:a16="http://schemas.microsoft.com/office/drawing/2014/main" id="{6C733DEC-36B6-3D43-BF18-50A22BD1412E}"/>
              </a:ext>
            </a:extLst>
          </p:cNvPr>
          <p:cNvSpPr txBox="1"/>
          <p:nvPr/>
        </p:nvSpPr>
        <p:spPr>
          <a:xfrm>
            <a:off x="2470132" y="2710762"/>
            <a:ext cx="917062" cy="860742"/>
          </a:xfrm>
          <a:prstGeom prst="ellipse">
            <a:avLst/>
          </a:prstGeom>
          <a:solidFill>
            <a:srgbClr val="EEECE1"/>
          </a:solidFill>
          <a:ln w="9525" cap="rnd" cmpd="sng" algn="ctr">
            <a:noFill/>
            <a:prstDash val="solid"/>
            <a:round/>
          </a:ln>
          <a:effec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事業</a:t>
            </a:r>
            <a:endPar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XXX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a:t>
            </a:r>
          </a:p>
        </p:txBody>
      </p:sp>
      <p:sp>
        <p:nvSpPr>
          <p:cNvPr id="56" name="TextBox 160">
            <a:extLst>
              <a:ext uri="{FF2B5EF4-FFF2-40B4-BE49-F238E27FC236}">
                <a16:creationId xmlns:a16="http://schemas.microsoft.com/office/drawing/2014/main" id="{A8A9A819-E0B7-2480-6D8F-C530D5E58179}"/>
              </a:ext>
            </a:extLst>
          </p:cNvPr>
          <p:cNvSpPr txBox="1"/>
          <p:nvPr/>
        </p:nvSpPr>
        <p:spPr>
          <a:xfrm>
            <a:off x="3353804" y="3101090"/>
            <a:ext cx="674410" cy="649578"/>
          </a:xfrm>
          <a:prstGeom prst="ellipse">
            <a:avLst/>
          </a:prstGeom>
          <a:solidFill>
            <a:srgbClr val="EEECE1"/>
          </a:solidFill>
          <a:ln w="9525" cap="rnd" cmpd="sng" algn="ctr">
            <a:noFill/>
            <a:prstDash val="solid"/>
            <a:round/>
          </a:ln>
          <a:effec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事業</a:t>
            </a:r>
            <a:endPar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XXX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a:t>
            </a:r>
          </a:p>
        </p:txBody>
      </p:sp>
      <p:cxnSp>
        <p:nvCxnSpPr>
          <p:cNvPr id="57" name="Straight Connector 57">
            <a:extLst>
              <a:ext uri="{FF2B5EF4-FFF2-40B4-BE49-F238E27FC236}">
                <a16:creationId xmlns:a16="http://schemas.microsoft.com/office/drawing/2014/main" id="{91E1C5DF-3C58-EE67-E33F-240430DE3CF4}"/>
              </a:ext>
            </a:extLst>
          </p:cNvPr>
          <p:cNvCxnSpPr>
            <a:cxnSpLocks/>
          </p:cNvCxnSpPr>
          <p:nvPr/>
        </p:nvCxnSpPr>
        <p:spPr>
          <a:xfrm flipV="1">
            <a:off x="743358" y="2529578"/>
            <a:ext cx="0" cy="2520000"/>
          </a:xfrm>
          <a:prstGeom prst="line">
            <a:avLst/>
          </a:prstGeom>
          <a:noFill/>
          <a:ln w="9525" cap="rnd" cmpd="sng" algn="ctr">
            <a:solidFill>
              <a:sysClr val="windowText" lastClr="000000">
                <a:lumMod val="60000"/>
                <a:lumOff val="40000"/>
              </a:sysClr>
            </a:solidFill>
            <a:prstDash val="solid"/>
            <a:round/>
            <a:headEnd type="none" w="med" len="med"/>
            <a:tailEnd type="triangle" w="med" len="med"/>
          </a:ln>
          <a:effectLst/>
        </p:spPr>
      </p:cxnSp>
      <p:cxnSp>
        <p:nvCxnSpPr>
          <p:cNvPr id="58" name="Straight Connector 59">
            <a:extLst>
              <a:ext uri="{FF2B5EF4-FFF2-40B4-BE49-F238E27FC236}">
                <a16:creationId xmlns:a16="http://schemas.microsoft.com/office/drawing/2014/main" id="{87AE0C20-AD70-DFC9-38EB-28EC2EF1CA91}"/>
              </a:ext>
            </a:extLst>
          </p:cNvPr>
          <p:cNvCxnSpPr>
            <a:cxnSpLocks/>
          </p:cNvCxnSpPr>
          <p:nvPr/>
        </p:nvCxnSpPr>
        <p:spPr>
          <a:xfrm flipV="1">
            <a:off x="2402988" y="2564836"/>
            <a:ext cx="0" cy="2484000"/>
          </a:xfrm>
          <a:prstGeom prst="line">
            <a:avLst/>
          </a:prstGeom>
          <a:noFill/>
          <a:ln w="9525" cap="rnd" cmpd="sng" algn="ctr">
            <a:solidFill>
              <a:sysClr val="windowText" lastClr="000000">
                <a:lumMod val="20000"/>
                <a:lumOff val="80000"/>
              </a:sysClr>
            </a:solidFill>
            <a:prstDash val="sysDash"/>
            <a:round/>
            <a:headEnd type="none" w="med" len="med"/>
            <a:tailEnd type="none" w="med" len="med"/>
          </a:ln>
          <a:effectLst/>
        </p:spPr>
      </p:cxnSp>
      <p:cxnSp>
        <p:nvCxnSpPr>
          <p:cNvPr id="59" name="Straight Connector 60">
            <a:extLst>
              <a:ext uri="{FF2B5EF4-FFF2-40B4-BE49-F238E27FC236}">
                <a16:creationId xmlns:a16="http://schemas.microsoft.com/office/drawing/2014/main" id="{D5C2E44B-7119-D42D-1C22-CE3B683F1662}"/>
              </a:ext>
            </a:extLst>
          </p:cNvPr>
          <p:cNvCxnSpPr/>
          <p:nvPr/>
        </p:nvCxnSpPr>
        <p:spPr>
          <a:xfrm>
            <a:off x="766246" y="3860173"/>
            <a:ext cx="3312000" cy="0"/>
          </a:xfrm>
          <a:prstGeom prst="line">
            <a:avLst/>
          </a:prstGeom>
          <a:noFill/>
          <a:ln w="9525" cap="rnd" cmpd="sng" algn="ctr">
            <a:solidFill>
              <a:sysClr val="windowText" lastClr="000000">
                <a:lumMod val="20000"/>
                <a:lumOff val="80000"/>
              </a:sysClr>
            </a:solidFill>
            <a:prstDash val="sysDash"/>
            <a:round/>
            <a:headEnd type="none" w="med" len="med"/>
            <a:tailEnd type="none" w="med" len="med"/>
          </a:ln>
          <a:effectLst/>
        </p:spPr>
      </p:cxnSp>
      <p:sp>
        <p:nvSpPr>
          <p:cNvPr id="60" name="TextBox 157">
            <a:extLst>
              <a:ext uri="{FF2B5EF4-FFF2-40B4-BE49-F238E27FC236}">
                <a16:creationId xmlns:a16="http://schemas.microsoft.com/office/drawing/2014/main" id="{C708A4D1-4F6D-C344-D549-C5E1196BBAD3}"/>
              </a:ext>
            </a:extLst>
          </p:cNvPr>
          <p:cNvSpPr txBox="1"/>
          <p:nvPr/>
        </p:nvSpPr>
        <p:spPr>
          <a:xfrm>
            <a:off x="3017374" y="3899887"/>
            <a:ext cx="919372" cy="873401"/>
          </a:xfrm>
          <a:prstGeom prst="ellipse">
            <a:avLst/>
          </a:prstGeom>
          <a:solidFill>
            <a:srgbClr val="EEECE1"/>
          </a:solidFill>
          <a:ln w="9525" cap="rnd" cmpd="sng" algn="ctr">
            <a:noFill/>
            <a:prstDash val="solid"/>
            <a:round/>
          </a:ln>
          <a:effec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事業</a:t>
            </a:r>
            <a:endPar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XXX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a:t>
            </a:r>
          </a:p>
        </p:txBody>
      </p:sp>
      <p:sp>
        <p:nvSpPr>
          <p:cNvPr id="61" name="TextBox 66">
            <a:extLst>
              <a:ext uri="{FF2B5EF4-FFF2-40B4-BE49-F238E27FC236}">
                <a16:creationId xmlns:a16="http://schemas.microsoft.com/office/drawing/2014/main" id="{8536473E-7A06-2051-8AE5-00BFCB1D56DD}"/>
              </a:ext>
            </a:extLst>
          </p:cNvPr>
          <p:cNvSpPr txBox="1"/>
          <p:nvPr/>
        </p:nvSpPr>
        <p:spPr>
          <a:xfrm>
            <a:off x="1067966" y="4186109"/>
            <a:ext cx="638523" cy="619619"/>
          </a:xfrm>
          <a:prstGeom prst="ellipse">
            <a:avLst/>
          </a:prstGeom>
          <a:solidFill>
            <a:srgbClr val="EEECE1"/>
          </a:solidFill>
          <a:ln w="9525" cap="rnd" cmpd="sng" algn="ctr">
            <a:noFill/>
            <a:prstDash val="solid"/>
            <a:round/>
          </a:ln>
          <a:effec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事業</a:t>
            </a:r>
            <a:endPar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XXX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a:t>
            </a:r>
          </a:p>
        </p:txBody>
      </p:sp>
      <p:sp>
        <p:nvSpPr>
          <p:cNvPr id="62" name="TextBox 155">
            <a:extLst>
              <a:ext uri="{FF2B5EF4-FFF2-40B4-BE49-F238E27FC236}">
                <a16:creationId xmlns:a16="http://schemas.microsoft.com/office/drawing/2014/main" id="{83A17C35-0005-44CC-A714-82CABA447AC5}"/>
              </a:ext>
            </a:extLst>
          </p:cNvPr>
          <p:cNvSpPr txBox="1"/>
          <p:nvPr/>
        </p:nvSpPr>
        <p:spPr>
          <a:xfrm>
            <a:off x="1354388" y="3017427"/>
            <a:ext cx="774000" cy="774810"/>
          </a:xfrm>
          <a:prstGeom prst="ellipse">
            <a:avLst/>
          </a:prstGeom>
          <a:solidFill>
            <a:srgbClr val="EEECE1"/>
          </a:solidFill>
          <a:ln w="9525" cap="rnd" cmpd="sng" algn="ctr">
            <a:noFill/>
            <a:prstDash val="solid"/>
            <a:round/>
          </a:ln>
          <a:effec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事業</a:t>
            </a:r>
            <a:endPar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XXX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百万円</a:t>
            </a:r>
            <a:endPar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a:t>
            </a:r>
            <a:r>
              <a:rPr kumimoji="1" lang="ja-JP" altLang="en-US"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en-US" altLang="ja-JP" sz="9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/X%</a:t>
            </a:r>
          </a:p>
        </p:txBody>
      </p:sp>
      <p:sp>
        <p:nvSpPr>
          <p:cNvPr id="63" name="正方形/長方形 62">
            <a:extLst>
              <a:ext uri="{FF2B5EF4-FFF2-40B4-BE49-F238E27FC236}">
                <a16:creationId xmlns:a16="http://schemas.microsoft.com/office/drawing/2014/main" id="{176FC4CC-61BA-E419-5913-5FF0D401A726}"/>
              </a:ext>
            </a:extLst>
          </p:cNvPr>
          <p:cNvSpPr/>
          <p:nvPr/>
        </p:nvSpPr>
        <p:spPr>
          <a:xfrm>
            <a:off x="510778" y="5335402"/>
            <a:ext cx="3677921" cy="521771"/>
          </a:xfrm>
          <a:prstGeom prst="rect">
            <a:avLst/>
          </a:prstGeom>
          <a:noFill/>
          <a:ln w="9525" cap="rnd" cmpd="sng" algn="ctr">
            <a:solidFill>
              <a:sysClr val="window" lastClr="FFFFFF"/>
            </a:solidFill>
            <a:prstDash val="solid"/>
            <a:round/>
            <a:headEnd type="none" w="med" len="med"/>
            <a:tailEnd type="none" w="med" len="med"/>
          </a:ln>
          <a:effectLst/>
        </p:spPr>
        <p:txBody>
          <a:bodyPr rot="0" spcFirstLastPara="0" vert="horz" wrap="square" lIns="74295" tIns="37148" rIns="74295"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39303" marR="0" lvl="0" indent="-139303"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企業全体のポートフォリオを上記イメージを参考にご表現ください</a:t>
            </a:r>
            <a:endPar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39303" marR="0" lvl="0" indent="-139303" algn="l" defTabSz="74295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全体のポートフォリオの中で主要事業となっているもの、その中で支援措置を活用する事業の位置づけを整理しご記載ください</a:t>
            </a:r>
            <a:endPar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nvGrpSpPr>
          <p:cNvPr id="65" name="グループ化 64">
            <a:extLst>
              <a:ext uri="{FF2B5EF4-FFF2-40B4-BE49-F238E27FC236}">
                <a16:creationId xmlns:a16="http://schemas.microsoft.com/office/drawing/2014/main" id="{6CE82ADC-E4C6-8CDE-6EDE-5C72AB42895C}"/>
              </a:ext>
            </a:extLst>
          </p:cNvPr>
          <p:cNvGrpSpPr/>
          <p:nvPr/>
        </p:nvGrpSpPr>
        <p:grpSpPr>
          <a:xfrm>
            <a:off x="4754567" y="1487521"/>
            <a:ext cx="1045020" cy="349017"/>
            <a:chOff x="4707426" y="5309022"/>
            <a:chExt cx="1857953" cy="349017"/>
          </a:xfrm>
        </p:grpSpPr>
        <p:sp>
          <p:nvSpPr>
            <p:cNvPr id="75" name="TextBox 11">
              <a:extLst>
                <a:ext uri="{FF2B5EF4-FFF2-40B4-BE49-F238E27FC236}">
                  <a16:creationId xmlns:a16="http://schemas.microsoft.com/office/drawing/2014/main" id="{72D54D6B-DA11-786F-4060-4EB7F5668451}"/>
                </a:ext>
              </a:extLst>
            </p:cNvPr>
            <p:cNvSpPr txBox="1"/>
            <p:nvPr/>
          </p:nvSpPr>
          <p:spPr>
            <a:xfrm>
              <a:off x="4707426" y="5309022"/>
              <a:ext cx="1857953" cy="3490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74295" tIns="37148" rIns="74295"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各事業の概要</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76" name="Straight Connector 10">
              <a:extLst>
                <a:ext uri="{FF2B5EF4-FFF2-40B4-BE49-F238E27FC236}">
                  <a16:creationId xmlns:a16="http://schemas.microsoft.com/office/drawing/2014/main" id="{38B88596-F187-365C-59BD-C25DA6E6C1CF}"/>
                </a:ext>
              </a:extLst>
            </p:cNvPr>
            <p:cNvCxnSpPr>
              <a:cxnSpLocks/>
            </p:cNvCxnSpPr>
            <p:nvPr/>
          </p:nvCxnSpPr>
          <p:spPr>
            <a:xfrm>
              <a:off x="4763152" y="5604841"/>
              <a:ext cx="1692000" cy="0"/>
            </a:xfrm>
            <a:prstGeom prst="line">
              <a:avLst/>
            </a:prstGeom>
            <a:noFill/>
            <a:ln w="9525" cap="rnd" cmpd="sng" algn="ctr">
              <a:solidFill>
                <a:sysClr val="windowText" lastClr="000000">
                  <a:lumMod val="60000"/>
                  <a:lumOff val="40000"/>
                </a:sysClr>
              </a:solidFill>
              <a:prstDash val="solid"/>
              <a:round/>
            </a:ln>
            <a:effectLst/>
          </p:spPr>
        </p:cxnSp>
      </p:grpSp>
      <p:grpSp>
        <p:nvGrpSpPr>
          <p:cNvPr id="66" name="グループ化 65">
            <a:extLst>
              <a:ext uri="{FF2B5EF4-FFF2-40B4-BE49-F238E27FC236}">
                <a16:creationId xmlns:a16="http://schemas.microsoft.com/office/drawing/2014/main" id="{3450613C-C5D6-D2B1-AF91-2738B5B6AEC5}"/>
              </a:ext>
            </a:extLst>
          </p:cNvPr>
          <p:cNvGrpSpPr/>
          <p:nvPr/>
        </p:nvGrpSpPr>
        <p:grpSpPr>
          <a:xfrm>
            <a:off x="230052" y="1480436"/>
            <a:ext cx="1989541" cy="363186"/>
            <a:chOff x="4707426" y="5309022"/>
            <a:chExt cx="2090433" cy="349017"/>
          </a:xfrm>
        </p:grpSpPr>
        <p:sp>
          <p:nvSpPr>
            <p:cNvPr id="73" name="TextBox 11">
              <a:extLst>
                <a:ext uri="{FF2B5EF4-FFF2-40B4-BE49-F238E27FC236}">
                  <a16:creationId xmlns:a16="http://schemas.microsoft.com/office/drawing/2014/main" id="{87CAB87B-5FA4-4740-9263-C4FF757B756E}"/>
                </a:ext>
              </a:extLst>
            </p:cNvPr>
            <p:cNvSpPr txBox="1"/>
            <p:nvPr/>
          </p:nvSpPr>
          <p:spPr>
            <a:xfrm>
              <a:off x="4707426" y="5309022"/>
              <a:ext cx="2090433" cy="3490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square" lIns="74295" tIns="37148" rIns="74295"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事業ポートフォリオ（</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PPM</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74" name="Straight Connector 10">
              <a:extLst>
                <a:ext uri="{FF2B5EF4-FFF2-40B4-BE49-F238E27FC236}">
                  <a16:creationId xmlns:a16="http://schemas.microsoft.com/office/drawing/2014/main" id="{7402F8C9-A0DA-4A34-36D2-30693B7D6101}"/>
                </a:ext>
              </a:extLst>
            </p:cNvPr>
            <p:cNvCxnSpPr>
              <a:cxnSpLocks/>
            </p:cNvCxnSpPr>
            <p:nvPr/>
          </p:nvCxnSpPr>
          <p:spPr>
            <a:xfrm>
              <a:off x="4763152" y="5604841"/>
              <a:ext cx="1692000" cy="0"/>
            </a:xfrm>
            <a:prstGeom prst="line">
              <a:avLst/>
            </a:prstGeom>
            <a:noFill/>
            <a:ln w="9525" cap="rnd" cmpd="sng" algn="ctr">
              <a:solidFill>
                <a:sysClr val="windowText" lastClr="000000">
                  <a:lumMod val="60000"/>
                  <a:lumOff val="40000"/>
                </a:sysClr>
              </a:solidFill>
              <a:prstDash val="solid"/>
              <a:round/>
            </a:ln>
            <a:effectLst/>
          </p:spPr>
        </p:cxnSp>
      </p:grpSp>
      <p:sp>
        <p:nvSpPr>
          <p:cNvPr id="67" name="TextBox 141">
            <a:extLst>
              <a:ext uri="{FF2B5EF4-FFF2-40B4-BE49-F238E27FC236}">
                <a16:creationId xmlns:a16="http://schemas.microsoft.com/office/drawing/2014/main" id="{7F3E104A-0ECE-02F7-67D3-41090E0F9D2D}"/>
              </a:ext>
            </a:extLst>
          </p:cNvPr>
          <p:cNvSpPr txBox="1"/>
          <p:nvPr/>
        </p:nvSpPr>
        <p:spPr>
          <a:xfrm>
            <a:off x="3426691" y="2496541"/>
            <a:ext cx="613039" cy="191907"/>
          </a:xfrm>
          <a:prstGeom prst="rect">
            <a:avLst/>
          </a:prstGeom>
          <a:solidFill>
            <a:srgbClr val="002060"/>
          </a:solidFill>
          <a:ln w="9525" cap="rnd" cmpd="sng" algn="ctr">
            <a:noFill/>
            <a:prstDash val="solid"/>
            <a:round/>
          </a:ln>
          <a:effec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ysClr val="window" lastClr="FFFFFF"/>
                </a:solidFill>
                <a:effectLst/>
                <a:uLnTx/>
                <a:uFillTx/>
                <a:latin typeface="Meiryo UI" panose="020B0604030504040204" pitchFamily="50" charset="-128"/>
                <a:ea typeface="Meiryo UI" panose="020B0604030504040204" pitchFamily="50" charset="-128"/>
                <a:cs typeface="+mn-cs"/>
              </a:rPr>
              <a:t>花形</a:t>
            </a:r>
            <a:endParaRPr kumimoji="1" lang="en-US" sz="1000" b="0" i="0" u="none" strike="noStrike" kern="1200" cap="none" spc="0" normalizeH="0" baseline="0" noProof="0">
              <a:ln>
                <a:noFill/>
              </a:ln>
              <a:solidFill>
                <a:sysClr val="window" lastClr="FFFFFF"/>
              </a:solidFill>
              <a:effectLst/>
              <a:uLnTx/>
              <a:uFillTx/>
              <a:latin typeface="Meiryo UI" panose="020B0604030504040204" pitchFamily="50" charset="-128"/>
              <a:ea typeface="Meiryo UI" panose="020B0604030504040204" pitchFamily="50" charset="-128"/>
              <a:cs typeface="+mn-cs"/>
            </a:endParaRPr>
          </a:p>
        </p:txBody>
      </p:sp>
      <p:sp>
        <p:nvSpPr>
          <p:cNvPr id="68" name="TextBox 141">
            <a:extLst>
              <a:ext uri="{FF2B5EF4-FFF2-40B4-BE49-F238E27FC236}">
                <a16:creationId xmlns:a16="http://schemas.microsoft.com/office/drawing/2014/main" id="{16849EF3-D6DD-9F17-5009-FD1E875B16C3}"/>
              </a:ext>
            </a:extLst>
          </p:cNvPr>
          <p:cNvSpPr txBox="1"/>
          <p:nvPr/>
        </p:nvSpPr>
        <p:spPr>
          <a:xfrm>
            <a:off x="794790" y="2496541"/>
            <a:ext cx="613039" cy="191907"/>
          </a:xfrm>
          <a:prstGeom prst="rect">
            <a:avLst/>
          </a:prstGeom>
          <a:solidFill>
            <a:srgbClr val="002060"/>
          </a:solidFill>
          <a:ln w="9525" cap="rnd" cmpd="sng" algn="ctr">
            <a:noFill/>
            <a:prstDash val="solid"/>
            <a:round/>
          </a:ln>
          <a:effec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ysClr val="window" lastClr="FFFFFF"/>
                </a:solidFill>
                <a:effectLst/>
                <a:uLnTx/>
                <a:uFillTx/>
                <a:latin typeface="Meiryo UI" panose="020B0604030504040204" pitchFamily="50" charset="-128"/>
                <a:ea typeface="Meiryo UI" panose="020B0604030504040204" pitchFamily="50" charset="-128"/>
                <a:cs typeface="+mn-cs"/>
              </a:rPr>
              <a:t>問題児</a:t>
            </a:r>
            <a:endParaRPr kumimoji="1" lang="en-US" sz="1000" b="0" i="0" u="none" strike="noStrike" kern="1200" cap="none" spc="0" normalizeH="0" baseline="0" noProof="0">
              <a:ln>
                <a:noFill/>
              </a:ln>
              <a:solidFill>
                <a:sysClr val="window" lastClr="FFFFFF"/>
              </a:solidFill>
              <a:effectLst/>
              <a:uLnTx/>
              <a:uFillTx/>
              <a:latin typeface="Meiryo UI" panose="020B0604030504040204" pitchFamily="50" charset="-128"/>
              <a:ea typeface="Meiryo UI" panose="020B0604030504040204" pitchFamily="50" charset="-128"/>
              <a:cs typeface="+mn-cs"/>
            </a:endParaRPr>
          </a:p>
        </p:txBody>
      </p:sp>
      <p:sp>
        <p:nvSpPr>
          <p:cNvPr id="69" name="TextBox 141">
            <a:extLst>
              <a:ext uri="{FF2B5EF4-FFF2-40B4-BE49-F238E27FC236}">
                <a16:creationId xmlns:a16="http://schemas.microsoft.com/office/drawing/2014/main" id="{F578D3AC-B81D-5C45-98B9-E5B45B1CB25F}"/>
              </a:ext>
            </a:extLst>
          </p:cNvPr>
          <p:cNvSpPr txBox="1"/>
          <p:nvPr/>
        </p:nvSpPr>
        <p:spPr>
          <a:xfrm>
            <a:off x="795034" y="4811854"/>
            <a:ext cx="613039" cy="191907"/>
          </a:xfrm>
          <a:prstGeom prst="rect">
            <a:avLst/>
          </a:prstGeom>
          <a:solidFill>
            <a:srgbClr val="002060"/>
          </a:solidFill>
          <a:ln w="9525" cap="rnd" cmpd="sng" algn="ctr">
            <a:noFill/>
            <a:prstDash val="solid"/>
            <a:round/>
          </a:ln>
          <a:effec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ysClr val="window" lastClr="FFFFFF"/>
                </a:solidFill>
                <a:effectLst/>
                <a:uLnTx/>
                <a:uFillTx/>
                <a:latin typeface="Meiryo UI" panose="020B0604030504040204" pitchFamily="50" charset="-128"/>
                <a:ea typeface="Meiryo UI" panose="020B0604030504040204" pitchFamily="50" charset="-128"/>
                <a:cs typeface="+mn-cs"/>
              </a:rPr>
              <a:t>負け犬</a:t>
            </a:r>
            <a:endParaRPr kumimoji="1" lang="en-US" sz="1000" b="0" i="0" u="none" strike="noStrike" kern="1200" cap="none" spc="0" normalizeH="0" baseline="0" noProof="0">
              <a:ln>
                <a:noFill/>
              </a:ln>
              <a:solidFill>
                <a:sysClr val="window" lastClr="FFFFFF"/>
              </a:solidFill>
              <a:effectLst/>
              <a:uLnTx/>
              <a:uFillTx/>
              <a:latin typeface="Meiryo UI" panose="020B0604030504040204" pitchFamily="50" charset="-128"/>
              <a:ea typeface="Meiryo UI" panose="020B0604030504040204" pitchFamily="50" charset="-128"/>
              <a:cs typeface="+mn-cs"/>
            </a:endParaRPr>
          </a:p>
        </p:txBody>
      </p:sp>
      <p:sp>
        <p:nvSpPr>
          <p:cNvPr id="70" name="TextBox 141">
            <a:extLst>
              <a:ext uri="{FF2B5EF4-FFF2-40B4-BE49-F238E27FC236}">
                <a16:creationId xmlns:a16="http://schemas.microsoft.com/office/drawing/2014/main" id="{8ED5C686-D2FF-E896-BC49-EE01EEB7FFCB}"/>
              </a:ext>
            </a:extLst>
          </p:cNvPr>
          <p:cNvSpPr txBox="1"/>
          <p:nvPr/>
        </p:nvSpPr>
        <p:spPr>
          <a:xfrm>
            <a:off x="3426692" y="4817475"/>
            <a:ext cx="613039" cy="191907"/>
          </a:xfrm>
          <a:prstGeom prst="rect">
            <a:avLst/>
          </a:prstGeom>
          <a:solidFill>
            <a:srgbClr val="002060"/>
          </a:solidFill>
          <a:ln w="9525" cap="rnd" cmpd="sng" algn="ctr">
            <a:noFill/>
            <a:prstDash val="solid"/>
            <a:round/>
          </a:ln>
          <a:effec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ysClr val="window" lastClr="FFFFFF"/>
                </a:solidFill>
                <a:effectLst/>
                <a:uLnTx/>
                <a:uFillTx/>
                <a:latin typeface="Meiryo UI" panose="020B0604030504040204" pitchFamily="50" charset="-128"/>
                <a:ea typeface="Meiryo UI" panose="020B0604030504040204" pitchFamily="50" charset="-128"/>
                <a:cs typeface="+mn-cs"/>
              </a:rPr>
              <a:t>金のなる木</a:t>
            </a:r>
            <a:endParaRPr kumimoji="1" lang="en-US" sz="1000" b="0" i="0" u="none" strike="noStrike" kern="1200" cap="none" spc="0" normalizeH="0" baseline="0" noProof="0">
              <a:ln>
                <a:noFill/>
              </a:ln>
              <a:solidFill>
                <a:sysClr val="window" lastClr="FFFFFF"/>
              </a:solidFill>
              <a:effectLst/>
              <a:uLnTx/>
              <a:uFillTx/>
              <a:latin typeface="Meiryo UI" panose="020B0604030504040204" pitchFamily="50" charset="-128"/>
              <a:ea typeface="Meiryo UI" panose="020B0604030504040204" pitchFamily="50" charset="-128"/>
              <a:cs typeface="+mn-cs"/>
            </a:endParaRPr>
          </a:p>
        </p:txBody>
      </p:sp>
      <p:sp>
        <p:nvSpPr>
          <p:cNvPr id="71" name="TextBox 153">
            <a:extLst>
              <a:ext uri="{FF2B5EF4-FFF2-40B4-BE49-F238E27FC236}">
                <a16:creationId xmlns:a16="http://schemas.microsoft.com/office/drawing/2014/main" id="{6260601A-1438-F06A-11BA-3073A02229A1}"/>
              </a:ext>
            </a:extLst>
          </p:cNvPr>
          <p:cNvSpPr txBox="1"/>
          <p:nvPr/>
        </p:nvSpPr>
        <p:spPr>
          <a:xfrm>
            <a:off x="3353804" y="1818152"/>
            <a:ext cx="645699" cy="606044"/>
          </a:xfrm>
          <a:prstGeom prst="ellipse">
            <a:avLst/>
          </a:prstGeom>
          <a:solidFill>
            <a:srgbClr val="EEECE1"/>
          </a:solidFill>
          <a:ln w="9525" cap="rnd" cmpd="sng" algn="ctr">
            <a:noFill/>
            <a:prstDash val="solid"/>
            <a:round/>
          </a:ln>
          <a:effec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事業名</a:t>
            </a:r>
            <a:endParaRPr kumimoji="1" lang="en-US" altLang="ja-JP" sz="7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売上高</a:t>
            </a:r>
            <a:r>
              <a:rPr kumimoji="1" lang="en-US" altLang="ja-JP" sz="7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ja-JP" altLang="en-US" sz="7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百万円</a:t>
            </a:r>
            <a:r>
              <a:rPr kumimoji="1" lang="en-US" altLang="ja-JP" sz="7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売上構成比</a:t>
            </a:r>
            <a:r>
              <a:rPr kumimoji="1" lang="en-US" altLang="ja-JP" sz="7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営業利益率</a:t>
            </a:r>
            <a:r>
              <a:rPr kumimoji="1" lang="en-US" altLang="ja-JP" sz="7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p>
        </p:txBody>
      </p:sp>
      <p:sp>
        <p:nvSpPr>
          <p:cNvPr id="72" name="TextBox 141">
            <a:extLst>
              <a:ext uri="{FF2B5EF4-FFF2-40B4-BE49-F238E27FC236}">
                <a16:creationId xmlns:a16="http://schemas.microsoft.com/office/drawing/2014/main" id="{9E236382-EE59-5FED-0687-9B026CCD2706}"/>
              </a:ext>
            </a:extLst>
          </p:cNvPr>
          <p:cNvSpPr txBox="1"/>
          <p:nvPr/>
        </p:nvSpPr>
        <p:spPr>
          <a:xfrm>
            <a:off x="2633470" y="2005551"/>
            <a:ext cx="738796" cy="252000"/>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凡例</a:t>
            </a:r>
            <a:r>
              <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a:t>
            </a:r>
            <a:endParaRPr kumimoji="1" 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graphicFrame>
        <p:nvGraphicFramePr>
          <p:cNvPr id="78" name="表 77">
            <a:extLst>
              <a:ext uri="{FF2B5EF4-FFF2-40B4-BE49-F238E27FC236}">
                <a16:creationId xmlns:a16="http://schemas.microsoft.com/office/drawing/2014/main" id="{FD2AFA97-8CB6-F13E-97BB-6F0ABAE2B31D}"/>
              </a:ext>
            </a:extLst>
          </p:cNvPr>
          <p:cNvGraphicFramePr>
            <a:graphicFrameLocks noGrp="1"/>
          </p:cNvGraphicFramePr>
          <p:nvPr/>
        </p:nvGraphicFramePr>
        <p:xfrm>
          <a:off x="4828138" y="1870271"/>
          <a:ext cx="4877832" cy="3905070"/>
        </p:xfrm>
        <a:graphic>
          <a:graphicData uri="http://schemas.openxmlformats.org/drawingml/2006/table">
            <a:tbl>
              <a:tblPr firstRow="1"/>
              <a:tblGrid>
                <a:gridCol w="886862">
                  <a:extLst>
                    <a:ext uri="{9D8B030D-6E8A-4147-A177-3AD203B41FA5}">
                      <a16:colId xmlns:a16="http://schemas.microsoft.com/office/drawing/2014/main" val="1710563165"/>
                    </a:ext>
                  </a:extLst>
                </a:gridCol>
                <a:gridCol w="1650150">
                  <a:extLst>
                    <a:ext uri="{9D8B030D-6E8A-4147-A177-3AD203B41FA5}">
                      <a16:colId xmlns:a16="http://schemas.microsoft.com/office/drawing/2014/main" val="349163785"/>
                    </a:ext>
                  </a:extLst>
                </a:gridCol>
                <a:gridCol w="2340820">
                  <a:extLst>
                    <a:ext uri="{9D8B030D-6E8A-4147-A177-3AD203B41FA5}">
                      <a16:colId xmlns:a16="http://schemas.microsoft.com/office/drawing/2014/main" val="126381649"/>
                    </a:ext>
                  </a:extLst>
                </a:gridCol>
              </a:tblGrid>
              <a:tr h="447500">
                <a:tc>
                  <a:txBody>
                    <a:bodyPr/>
                    <a:lstStyle>
                      <a:lvl1pPr marL="0" algn="l" defTabSz="914400" rtl="0" eaLnBrk="1" latinLnBrk="0" hangingPunct="1">
                        <a:defRPr kumimoji="1" sz="1800" b="1" kern="1200">
                          <a:solidFill>
                            <a:schemeClr val="lt1"/>
                          </a:solidFill>
                          <a:latin typeface="Arial" panose="020B0604020202020204"/>
                        </a:defRPr>
                      </a:lvl1pPr>
                      <a:lvl2pPr marL="457200" algn="l" defTabSz="914400" rtl="0" eaLnBrk="1" latinLnBrk="0" hangingPunct="1">
                        <a:defRPr kumimoji="1" sz="1800" b="1" kern="1200">
                          <a:solidFill>
                            <a:schemeClr val="lt1"/>
                          </a:solidFill>
                          <a:latin typeface="Arial" panose="020B0604020202020204"/>
                        </a:defRPr>
                      </a:lvl2pPr>
                      <a:lvl3pPr marL="914400" algn="l" defTabSz="914400" rtl="0" eaLnBrk="1" latinLnBrk="0" hangingPunct="1">
                        <a:defRPr kumimoji="1" sz="1800" b="1" kern="1200">
                          <a:solidFill>
                            <a:schemeClr val="lt1"/>
                          </a:solidFill>
                          <a:latin typeface="Arial" panose="020B0604020202020204"/>
                        </a:defRPr>
                      </a:lvl3pPr>
                      <a:lvl4pPr marL="1371600" algn="l" defTabSz="914400" rtl="0" eaLnBrk="1" latinLnBrk="0" hangingPunct="1">
                        <a:defRPr kumimoji="1" sz="1800" b="1" kern="1200">
                          <a:solidFill>
                            <a:schemeClr val="lt1"/>
                          </a:solidFill>
                          <a:latin typeface="Arial" panose="020B0604020202020204"/>
                        </a:defRPr>
                      </a:lvl4pPr>
                      <a:lvl5pPr marL="1828800" algn="l" defTabSz="914400" rtl="0" eaLnBrk="1" latinLnBrk="0" hangingPunct="1">
                        <a:defRPr kumimoji="1" sz="1800" b="1" kern="1200">
                          <a:solidFill>
                            <a:schemeClr val="lt1"/>
                          </a:solidFill>
                          <a:latin typeface="Arial" panose="020B0604020202020204"/>
                        </a:defRPr>
                      </a:lvl5pPr>
                      <a:lvl6pPr marL="2286000" algn="l" defTabSz="914400" rtl="0" eaLnBrk="1" latinLnBrk="0" hangingPunct="1">
                        <a:defRPr kumimoji="1" sz="1800" b="1" kern="1200">
                          <a:solidFill>
                            <a:schemeClr val="lt1"/>
                          </a:solidFill>
                          <a:latin typeface="Arial" panose="020B0604020202020204"/>
                        </a:defRPr>
                      </a:lvl6pPr>
                      <a:lvl7pPr marL="2743200" algn="l" defTabSz="914400" rtl="0" eaLnBrk="1" latinLnBrk="0" hangingPunct="1">
                        <a:defRPr kumimoji="1" sz="1800" b="1" kern="1200">
                          <a:solidFill>
                            <a:schemeClr val="lt1"/>
                          </a:solidFill>
                          <a:latin typeface="Arial" panose="020B0604020202020204"/>
                        </a:defRPr>
                      </a:lvl7pPr>
                      <a:lvl8pPr marL="3200400" algn="l" defTabSz="914400" rtl="0" eaLnBrk="1" latinLnBrk="0" hangingPunct="1">
                        <a:defRPr kumimoji="1" sz="1800" b="1" kern="1200">
                          <a:solidFill>
                            <a:schemeClr val="lt1"/>
                          </a:solidFill>
                          <a:latin typeface="Arial" panose="020B0604020202020204"/>
                        </a:defRPr>
                      </a:lvl8pPr>
                      <a:lvl9pPr marL="3657600" algn="l" defTabSz="914400" rtl="0" eaLnBrk="1" latinLnBrk="0" hangingPunct="1">
                        <a:defRPr kumimoji="1" sz="1800" b="1" kern="1200">
                          <a:solidFill>
                            <a:schemeClr val="lt1"/>
                          </a:solidFill>
                          <a:latin typeface="Arial" panose="020B0604020202020204"/>
                        </a:defRPr>
                      </a:lvl9pPr>
                    </a:lstStyle>
                    <a:p>
                      <a:pPr algn="ctr"/>
                      <a:r>
                        <a:rPr kumimoji="1" lang="ja-JP" altLang="en-US" sz="1200">
                          <a:solidFill>
                            <a:schemeClr val="bg1"/>
                          </a:solidFill>
                          <a:latin typeface="Meiryo UI" panose="020B0604030504040204" pitchFamily="50" charset="-128"/>
                          <a:ea typeface="Meiryo UI" panose="020B0604030504040204" pitchFamily="50" charset="-128"/>
                        </a:rPr>
                        <a:t>事業名</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02060"/>
                    </a:solidFill>
                  </a:tcPr>
                </a:tc>
                <a:tc>
                  <a:txBody>
                    <a:bodyPr/>
                    <a:lstStyle>
                      <a:lvl1pPr marL="0" algn="l" defTabSz="914400" rtl="0" eaLnBrk="1" latinLnBrk="0" hangingPunct="1">
                        <a:defRPr kumimoji="1" sz="1800" b="1" kern="1200">
                          <a:solidFill>
                            <a:schemeClr val="lt1"/>
                          </a:solidFill>
                          <a:latin typeface="Arial" panose="020B0604020202020204"/>
                        </a:defRPr>
                      </a:lvl1pPr>
                      <a:lvl2pPr marL="457200" algn="l" defTabSz="914400" rtl="0" eaLnBrk="1" latinLnBrk="0" hangingPunct="1">
                        <a:defRPr kumimoji="1" sz="1800" b="1" kern="1200">
                          <a:solidFill>
                            <a:schemeClr val="lt1"/>
                          </a:solidFill>
                          <a:latin typeface="Arial" panose="020B0604020202020204"/>
                        </a:defRPr>
                      </a:lvl2pPr>
                      <a:lvl3pPr marL="914400" algn="l" defTabSz="914400" rtl="0" eaLnBrk="1" latinLnBrk="0" hangingPunct="1">
                        <a:defRPr kumimoji="1" sz="1800" b="1" kern="1200">
                          <a:solidFill>
                            <a:schemeClr val="lt1"/>
                          </a:solidFill>
                          <a:latin typeface="Arial" panose="020B0604020202020204"/>
                        </a:defRPr>
                      </a:lvl3pPr>
                      <a:lvl4pPr marL="1371600" algn="l" defTabSz="914400" rtl="0" eaLnBrk="1" latinLnBrk="0" hangingPunct="1">
                        <a:defRPr kumimoji="1" sz="1800" b="1" kern="1200">
                          <a:solidFill>
                            <a:schemeClr val="lt1"/>
                          </a:solidFill>
                          <a:latin typeface="Arial" panose="020B0604020202020204"/>
                        </a:defRPr>
                      </a:lvl4pPr>
                      <a:lvl5pPr marL="1828800" algn="l" defTabSz="914400" rtl="0" eaLnBrk="1" latinLnBrk="0" hangingPunct="1">
                        <a:defRPr kumimoji="1" sz="1800" b="1" kern="1200">
                          <a:solidFill>
                            <a:schemeClr val="lt1"/>
                          </a:solidFill>
                          <a:latin typeface="Arial" panose="020B0604020202020204"/>
                        </a:defRPr>
                      </a:lvl5pPr>
                      <a:lvl6pPr marL="2286000" algn="l" defTabSz="914400" rtl="0" eaLnBrk="1" latinLnBrk="0" hangingPunct="1">
                        <a:defRPr kumimoji="1" sz="1800" b="1" kern="1200">
                          <a:solidFill>
                            <a:schemeClr val="lt1"/>
                          </a:solidFill>
                          <a:latin typeface="Arial" panose="020B0604020202020204"/>
                        </a:defRPr>
                      </a:lvl6pPr>
                      <a:lvl7pPr marL="2743200" algn="l" defTabSz="914400" rtl="0" eaLnBrk="1" latinLnBrk="0" hangingPunct="1">
                        <a:defRPr kumimoji="1" sz="1800" b="1" kern="1200">
                          <a:solidFill>
                            <a:schemeClr val="lt1"/>
                          </a:solidFill>
                          <a:latin typeface="Arial" panose="020B0604020202020204"/>
                        </a:defRPr>
                      </a:lvl7pPr>
                      <a:lvl8pPr marL="3200400" algn="l" defTabSz="914400" rtl="0" eaLnBrk="1" latinLnBrk="0" hangingPunct="1">
                        <a:defRPr kumimoji="1" sz="1800" b="1" kern="1200">
                          <a:solidFill>
                            <a:schemeClr val="lt1"/>
                          </a:solidFill>
                          <a:latin typeface="Arial" panose="020B0604020202020204"/>
                        </a:defRPr>
                      </a:lvl8pPr>
                      <a:lvl9pPr marL="3657600" algn="l" defTabSz="914400" rtl="0" eaLnBrk="1" latinLnBrk="0" hangingPunct="1">
                        <a:defRPr kumimoji="1" sz="1800" b="1" kern="1200">
                          <a:solidFill>
                            <a:schemeClr val="lt1"/>
                          </a:solidFill>
                          <a:latin typeface="Arial" panose="020B0604020202020204"/>
                        </a:defRPr>
                      </a:lvl9pPr>
                    </a:lstStyle>
                    <a:p>
                      <a:pPr algn="ctr"/>
                      <a:r>
                        <a:rPr kumimoji="1" lang="ja-JP" altLang="en-US" sz="1200">
                          <a:solidFill>
                            <a:schemeClr val="bg1"/>
                          </a:solidFill>
                          <a:latin typeface="Meiryo UI" panose="020B0604030504040204" pitchFamily="50" charset="-128"/>
                          <a:ea typeface="Meiryo UI" panose="020B0604030504040204" pitchFamily="50" charset="-128"/>
                        </a:rPr>
                        <a:t>事業概要</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02060"/>
                    </a:solidFill>
                  </a:tcPr>
                </a:tc>
                <a:tc>
                  <a:txBody>
                    <a:bodyPr/>
                    <a:lstStyle>
                      <a:lvl1pPr marL="0" algn="l" defTabSz="914400" rtl="0" eaLnBrk="1" latinLnBrk="0" hangingPunct="1">
                        <a:defRPr kumimoji="1" sz="1800" b="1" kern="1200">
                          <a:solidFill>
                            <a:schemeClr val="lt1"/>
                          </a:solidFill>
                          <a:latin typeface="Arial" panose="020B0604020202020204"/>
                        </a:defRPr>
                      </a:lvl1pPr>
                      <a:lvl2pPr marL="457200" algn="l" defTabSz="914400" rtl="0" eaLnBrk="1" latinLnBrk="0" hangingPunct="1">
                        <a:defRPr kumimoji="1" sz="1800" b="1" kern="1200">
                          <a:solidFill>
                            <a:schemeClr val="lt1"/>
                          </a:solidFill>
                          <a:latin typeface="Arial" panose="020B0604020202020204"/>
                        </a:defRPr>
                      </a:lvl2pPr>
                      <a:lvl3pPr marL="914400" algn="l" defTabSz="914400" rtl="0" eaLnBrk="1" latinLnBrk="0" hangingPunct="1">
                        <a:defRPr kumimoji="1" sz="1800" b="1" kern="1200">
                          <a:solidFill>
                            <a:schemeClr val="lt1"/>
                          </a:solidFill>
                          <a:latin typeface="Arial" panose="020B0604020202020204"/>
                        </a:defRPr>
                      </a:lvl3pPr>
                      <a:lvl4pPr marL="1371600" algn="l" defTabSz="914400" rtl="0" eaLnBrk="1" latinLnBrk="0" hangingPunct="1">
                        <a:defRPr kumimoji="1" sz="1800" b="1" kern="1200">
                          <a:solidFill>
                            <a:schemeClr val="lt1"/>
                          </a:solidFill>
                          <a:latin typeface="Arial" panose="020B0604020202020204"/>
                        </a:defRPr>
                      </a:lvl4pPr>
                      <a:lvl5pPr marL="1828800" algn="l" defTabSz="914400" rtl="0" eaLnBrk="1" latinLnBrk="0" hangingPunct="1">
                        <a:defRPr kumimoji="1" sz="1800" b="1" kern="1200">
                          <a:solidFill>
                            <a:schemeClr val="lt1"/>
                          </a:solidFill>
                          <a:latin typeface="Arial" panose="020B0604020202020204"/>
                        </a:defRPr>
                      </a:lvl5pPr>
                      <a:lvl6pPr marL="2286000" algn="l" defTabSz="914400" rtl="0" eaLnBrk="1" latinLnBrk="0" hangingPunct="1">
                        <a:defRPr kumimoji="1" sz="1800" b="1" kern="1200">
                          <a:solidFill>
                            <a:schemeClr val="lt1"/>
                          </a:solidFill>
                          <a:latin typeface="Arial" panose="020B0604020202020204"/>
                        </a:defRPr>
                      </a:lvl6pPr>
                      <a:lvl7pPr marL="2743200" algn="l" defTabSz="914400" rtl="0" eaLnBrk="1" latinLnBrk="0" hangingPunct="1">
                        <a:defRPr kumimoji="1" sz="1800" b="1" kern="1200">
                          <a:solidFill>
                            <a:schemeClr val="lt1"/>
                          </a:solidFill>
                          <a:latin typeface="Arial" panose="020B0604020202020204"/>
                        </a:defRPr>
                      </a:lvl7pPr>
                      <a:lvl8pPr marL="3200400" algn="l" defTabSz="914400" rtl="0" eaLnBrk="1" latinLnBrk="0" hangingPunct="1">
                        <a:defRPr kumimoji="1" sz="1800" b="1" kern="1200">
                          <a:solidFill>
                            <a:schemeClr val="lt1"/>
                          </a:solidFill>
                          <a:latin typeface="Arial" panose="020B0604020202020204"/>
                        </a:defRPr>
                      </a:lvl8pPr>
                      <a:lvl9pPr marL="3657600" algn="l" defTabSz="914400" rtl="0" eaLnBrk="1" latinLnBrk="0" hangingPunct="1">
                        <a:defRPr kumimoji="1" sz="1800" b="1" kern="1200">
                          <a:solidFill>
                            <a:schemeClr val="lt1"/>
                          </a:solidFill>
                          <a:latin typeface="Arial" panose="020B0604020202020204"/>
                        </a:defRPr>
                      </a:lvl9pPr>
                    </a:lstStyle>
                    <a:p>
                      <a:pPr algn="ctr"/>
                      <a:r>
                        <a:rPr kumimoji="1" lang="ja-JP" altLang="en-US" sz="1200">
                          <a:solidFill>
                            <a:schemeClr val="bg1"/>
                          </a:solidFill>
                          <a:latin typeface="Meiryo UI" panose="020B0604030504040204" pitchFamily="50" charset="-128"/>
                          <a:ea typeface="Meiryo UI" panose="020B0604030504040204" pitchFamily="50" charset="-128"/>
                        </a:rPr>
                        <a:t>今後３～５年の事業戦略</a:t>
                      </a:r>
                      <a:endParaRPr kumimoji="1" lang="en-US" altLang="ja-JP" sz="1200">
                        <a:solidFill>
                          <a:schemeClr val="bg1"/>
                        </a:solidFill>
                        <a:latin typeface="Meiryo UI" panose="020B0604030504040204" pitchFamily="50" charset="-128"/>
                        <a:ea typeface="Meiryo UI" panose="020B0604030504040204" pitchFamily="50" charset="-128"/>
                      </a:endParaRPr>
                    </a:p>
                    <a:p>
                      <a:pPr algn="ctr"/>
                      <a:r>
                        <a:rPr kumimoji="1" lang="ja-JP" altLang="en-US" sz="1200">
                          <a:solidFill>
                            <a:schemeClr val="bg1"/>
                          </a:solidFill>
                          <a:latin typeface="Meiryo UI" panose="020B0604030504040204" pitchFamily="50" charset="-128"/>
                          <a:ea typeface="Meiryo UI" panose="020B0604030504040204" pitchFamily="50" charset="-128"/>
                        </a:rPr>
                        <a:t>（売上・利益の目標等）</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1494757564"/>
                  </a:ext>
                </a:extLst>
              </a:tr>
              <a:tr h="689574">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r>
                        <a:rPr kumimoji="1" lang="en-US" altLang="ja-JP" sz="1000">
                          <a:latin typeface="Meiryo UI" panose="020B0604030504040204" pitchFamily="50" charset="-128"/>
                          <a:ea typeface="Meiryo UI" panose="020B0604030504040204" pitchFamily="50" charset="-128"/>
                        </a:rPr>
                        <a:t>XXX</a:t>
                      </a:r>
                    </a:p>
                    <a:p>
                      <a:r>
                        <a:rPr kumimoji="1" lang="en-US" altLang="ja-JP" sz="900">
                          <a:latin typeface="Meiryo UI" panose="020B0604030504040204" pitchFamily="50" charset="-128"/>
                          <a:ea typeface="Meiryo UI" panose="020B0604030504040204" pitchFamily="50" charset="-128"/>
                        </a:rPr>
                        <a:t>(</a:t>
                      </a:r>
                      <a:r>
                        <a:rPr kumimoji="1" lang="ja-JP" altLang="en-US" sz="900">
                          <a:latin typeface="Meiryo UI" panose="020B0604030504040204" pitchFamily="50" charset="-128"/>
                          <a:ea typeface="Meiryo UI" panose="020B0604030504040204" pitchFamily="50" charset="-128"/>
                        </a:rPr>
                        <a:t>主要事業</a:t>
                      </a:r>
                      <a:r>
                        <a:rPr kumimoji="1" lang="en-US" altLang="ja-JP" sz="900">
                          <a:latin typeface="Meiryo UI" panose="020B0604030504040204" pitchFamily="50" charset="-128"/>
                          <a:ea typeface="Meiryo UI" panose="020B0604030504040204" pitchFamily="50" charset="-128"/>
                        </a:rPr>
                        <a:t>)</a:t>
                      </a:r>
                      <a:endParaRPr kumimoji="1" lang="ja-JP" altLang="en-US" sz="90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pPr marL="171450" indent="-171450">
                        <a:buFont typeface="EYInterstate" panose="02000503020000020004" pitchFamily="2" charset="0"/>
                        <a:buChar char="•"/>
                      </a:pPr>
                      <a:r>
                        <a:rPr kumimoji="1" lang="en-US" altLang="ja-JP" sz="1000">
                          <a:latin typeface="Meiryo UI" panose="020B0604030504040204" pitchFamily="50" charset="-128"/>
                          <a:ea typeface="Meiryo UI" panose="020B0604030504040204" pitchFamily="50" charset="-128"/>
                        </a:rPr>
                        <a:t>XXX</a:t>
                      </a:r>
                    </a:p>
                    <a:p>
                      <a:pPr marL="0" marR="0" lvl="0" indent="0" algn="l" defTabSz="742950" rtl="0" eaLnBrk="1" fontAlgn="auto" latinLnBrk="0" hangingPunct="1">
                        <a:lnSpc>
                          <a:spcPct val="100000"/>
                        </a:lnSpc>
                        <a:spcBef>
                          <a:spcPts val="0"/>
                        </a:spcBef>
                        <a:spcAft>
                          <a:spcPts val="0"/>
                        </a:spcAft>
                        <a:buClrTx/>
                        <a:buSzTx/>
                        <a:buFont typeface="EYInterstate" panose="02000503020000020004" pitchFamily="2" charset="0"/>
                        <a:buNone/>
                        <a:tabLst/>
                        <a:defRPr/>
                      </a:pPr>
                      <a:r>
                        <a:rPr kumimoji="1" lang="ja-JP" altLang="en-US" sz="1000">
                          <a:latin typeface="Meiryo UI" panose="020B0604030504040204" pitchFamily="50" charset="-128"/>
                          <a:ea typeface="Meiryo UI" panose="020B0604030504040204" pitchFamily="50" charset="-128"/>
                        </a:rPr>
                        <a:t>（</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年度の売上</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億円、利益</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億円）</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pPr marL="171450" marR="0" lvl="0" indent="-171450" algn="l" defTabSz="74295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000">
                          <a:latin typeface="Meiryo UI" panose="020B0604030504040204" pitchFamily="50" charset="-128"/>
                          <a:ea typeface="Meiryo UI" panose="020B0604030504040204" pitchFamily="50" charset="-128"/>
                        </a:rPr>
                        <a:t>XXX</a:t>
                      </a:r>
                    </a:p>
                    <a:p>
                      <a:pPr marL="0" indent="0">
                        <a:buFont typeface="EYInterstate" panose="02000503020000020004" pitchFamily="2" charset="0"/>
                        <a:buNone/>
                      </a:pPr>
                      <a:r>
                        <a:rPr kumimoji="1" lang="ja-JP" altLang="en-US" sz="1000">
                          <a:latin typeface="Meiryo UI" panose="020B0604030504040204" pitchFamily="50" charset="-128"/>
                          <a:ea typeface="Meiryo UI" panose="020B0604030504040204" pitchFamily="50" charset="-128"/>
                        </a:rPr>
                        <a:t>（</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年度の売上</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億円（＋</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％）、利益</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億円　（＋</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億円））</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774649662"/>
                  </a:ext>
                </a:extLst>
              </a:tr>
              <a:tr h="689574">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endParaRPr kumimoji="1" lang="ja-JP" altLang="en-US" sz="100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pPr marL="171450" indent="-171450">
                        <a:buFont typeface="Arial" panose="020B0604020202020204" pitchFamily="34" charset="0"/>
                        <a:buChar char="•"/>
                      </a:pPr>
                      <a:endParaRPr kumimoji="1" lang="ja-JP" altLang="en-US" sz="100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pPr marL="171450" indent="-171450">
                        <a:buFont typeface="Arial" panose="020B0604020202020204" pitchFamily="34" charset="0"/>
                        <a:buChar char="•"/>
                      </a:pPr>
                      <a:endParaRPr kumimoji="1" lang="ja-JP" altLang="en-US" sz="100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807932101"/>
                  </a:ext>
                </a:extLst>
              </a:tr>
              <a:tr h="689574">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r>
                        <a:rPr kumimoji="1" lang="en-US" altLang="ja-JP" sz="1000">
                          <a:latin typeface="Meiryo UI" panose="020B0604030504040204" pitchFamily="50" charset="-128"/>
                          <a:ea typeface="Meiryo UI" panose="020B0604030504040204" pitchFamily="50" charset="-128"/>
                        </a:rPr>
                        <a:t>XXX</a:t>
                      </a:r>
                    </a:p>
                    <a:p>
                      <a:r>
                        <a:rPr kumimoji="1" lang="en-US" altLang="ja-JP" sz="900">
                          <a:solidFill>
                            <a:srgbClr val="FF0000"/>
                          </a:solidFill>
                          <a:latin typeface="Meiryo UI" panose="020B0604030504040204" pitchFamily="50" charset="-128"/>
                          <a:ea typeface="Meiryo UI" panose="020B0604030504040204" pitchFamily="50" charset="-128"/>
                        </a:rPr>
                        <a:t>(</a:t>
                      </a:r>
                      <a:r>
                        <a:rPr kumimoji="1" lang="ja-JP" altLang="en-US" sz="900">
                          <a:solidFill>
                            <a:srgbClr val="FF0000"/>
                          </a:solidFill>
                          <a:latin typeface="Meiryo UI" panose="020B0604030504040204" pitchFamily="50" charset="-128"/>
                          <a:ea typeface="Meiryo UI" panose="020B0604030504040204" pitchFamily="50" charset="-128"/>
                        </a:rPr>
                        <a:t>支援措置を活用する事業</a:t>
                      </a:r>
                      <a:r>
                        <a:rPr kumimoji="1" lang="en-US" altLang="ja-JP" sz="900">
                          <a:solidFill>
                            <a:srgbClr val="FF0000"/>
                          </a:solidFill>
                          <a:latin typeface="Meiryo UI" panose="020B0604030504040204" pitchFamily="50" charset="-128"/>
                          <a:ea typeface="Meiryo UI" panose="020B0604030504040204" pitchFamily="50" charset="-128"/>
                        </a:rPr>
                        <a:t>)</a:t>
                      </a:r>
                      <a:endParaRPr kumimoji="1" lang="ja-JP" altLang="en-US" sz="900">
                        <a:solidFill>
                          <a:srgbClr val="FF0000"/>
                        </a:solidFill>
                        <a:latin typeface="Meiryo UI" panose="020B0604030504040204" pitchFamily="50" charset="-128"/>
                        <a:ea typeface="Meiryo UI" panose="020B0604030504040204" pitchFamily="50" charset="-128"/>
                      </a:endParaRPr>
                    </a:p>
                  </a:txBody>
                  <a:tcPr anchor="ctr">
                    <a:lnL w="38100" cap="flat" cmpd="sng" algn="ctr">
                      <a:solidFill>
                        <a:srgbClr val="FF0000"/>
                      </a:solidFill>
                      <a:prstDash val="solid"/>
                      <a:round/>
                      <a:headEnd type="none" w="med" len="med"/>
                      <a:tailEnd type="none" w="med" len="med"/>
                    </a:lnL>
                    <a:lnR w="12700" cmpd="sng">
                      <a:solidFill>
                        <a:sysClr val="window" lastClr="FFFFFF"/>
                      </a:solidFill>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pPr marL="171450" indent="-171450">
                        <a:buFont typeface="EYInterstate" panose="02000503020000020004" pitchFamily="2" charset="0"/>
                        <a:buChar char="•"/>
                      </a:pPr>
                      <a:r>
                        <a:rPr kumimoji="1" lang="en-US" altLang="ja-JP" sz="1000">
                          <a:latin typeface="Meiryo UI" panose="020B0604030504040204" pitchFamily="50" charset="-128"/>
                          <a:ea typeface="Meiryo UI" panose="020B0604030504040204" pitchFamily="50" charset="-128"/>
                        </a:rPr>
                        <a:t>XXX</a:t>
                      </a:r>
                    </a:p>
                    <a:p>
                      <a:pPr marL="0" marR="0" lvl="0" indent="0" algn="l" defTabSz="742950" rtl="0" eaLnBrk="1" fontAlgn="auto" latinLnBrk="0" hangingPunct="1">
                        <a:lnSpc>
                          <a:spcPct val="100000"/>
                        </a:lnSpc>
                        <a:spcBef>
                          <a:spcPts val="0"/>
                        </a:spcBef>
                        <a:spcAft>
                          <a:spcPts val="0"/>
                        </a:spcAft>
                        <a:buClrTx/>
                        <a:buSzTx/>
                        <a:buFont typeface="EYInterstate" panose="02000503020000020004" pitchFamily="2" charset="0"/>
                        <a:buNone/>
                        <a:tabLst/>
                        <a:defRPr/>
                      </a:pPr>
                      <a:r>
                        <a:rPr kumimoji="1" lang="ja-JP" altLang="en-US" sz="1000">
                          <a:latin typeface="Meiryo UI" panose="020B0604030504040204" pitchFamily="50" charset="-128"/>
                          <a:ea typeface="Meiryo UI" panose="020B0604030504040204" pitchFamily="50" charset="-128"/>
                        </a:rPr>
                        <a:t>（</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年度の売上</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億円、利益</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億円）</a:t>
                      </a:r>
                    </a:p>
                  </a:txBody>
                  <a:tcPr anchor="ctr">
                    <a:lnL w="12700" cmpd="sng">
                      <a:solidFill>
                        <a:sysClr val="window" lastClr="FFFFFF"/>
                      </a:solidFill>
                    </a:lnL>
                    <a:lnR w="12700" cmpd="sng">
                      <a:solidFill>
                        <a:sysClr val="window" lastClr="FFFFFF"/>
                      </a:solidFill>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pPr marL="171450" marR="0" lvl="0" indent="-171450" algn="l" defTabSz="74295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000">
                          <a:latin typeface="Meiryo UI" panose="020B0604030504040204" pitchFamily="50" charset="-128"/>
                          <a:ea typeface="Meiryo UI" panose="020B0604030504040204" pitchFamily="50" charset="-128"/>
                        </a:rPr>
                        <a:t>XXX</a:t>
                      </a:r>
                    </a:p>
                    <a:p>
                      <a:pPr marL="0" indent="0">
                        <a:buFont typeface="EYInterstate" panose="02000503020000020004" pitchFamily="2" charset="0"/>
                        <a:buNone/>
                      </a:pPr>
                      <a:r>
                        <a:rPr kumimoji="1" lang="ja-JP" altLang="en-US" sz="1000">
                          <a:latin typeface="Meiryo UI" panose="020B0604030504040204" pitchFamily="50" charset="-128"/>
                          <a:ea typeface="Meiryo UI" panose="020B0604030504040204" pitchFamily="50" charset="-128"/>
                        </a:rPr>
                        <a:t>（</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年度の売上</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億円（＋</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％）、利益</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億円　（＋</a:t>
                      </a:r>
                      <a:r>
                        <a:rPr kumimoji="1" lang="en-US" altLang="ja-JP" sz="1000">
                          <a:latin typeface="Meiryo UI" panose="020B0604030504040204" pitchFamily="50" charset="-128"/>
                          <a:ea typeface="Meiryo UI" panose="020B0604030504040204" pitchFamily="50" charset="-128"/>
                        </a:rPr>
                        <a:t>XX</a:t>
                      </a:r>
                      <a:r>
                        <a:rPr kumimoji="1" lang="ja-JP" altLang="en-US" sz="1000">
                          <a:latin typeface="Meiryo UI" panose="020B0604030504040204" pitchFamily="50" charset="-128"/>
                          <a:ea typeface="Meiryo UI" panose="020B0604030504040204" pitchFamily="50" charset="-128"/>
                        </a:rPr>
                        <a:t>億円））</a:t>
                      </a:r>
                    </a:p>
                  </a:txBody>
                  <a:tcPr anchor="ctr">
                    <a:lnL w="12700" cmpd="sng">
                      <a:solidFill>
                        <a:sysClr val="window" lastClr="FFFFFF"/>
                      </a:solidFill>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753251137"/>
                  </a:ext>
                </a:extLst>
              </a:tr>
              <a:tr h="689574">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endParaRPr kumimoji="1" lang="ja-JP" altLang="en-US" sz="100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38100" cap="flat" cmpd="sng" algn="ctr">
                      <a:solidFill>
                        <a:srgbClr val="FF0000"/>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pPr marL="171450" indent="-171450">
                        <a:buFont typeface="Arial" panose="020B0604020202020204" pitchFamily="34" charset="0"/>
                        <a:buChar char="•"/>
                      </a:pPr>
                      <a:endParaRPr kumimoji="1" lang="ja-JP" altLang="en-US" sz="100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38100" cap="flat" cmpd="sng" algn="ctr">
                      <a:solidFill>
                        <a:srgbClr val="FF0000"/>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pPr marL="171450" indent="-171450">
                        <a:buFont typeface="Arial" panose="020B0604020202020204" pitchFamily="34" charset="0"/>
                        <a:buChar char="•"/>
                      </a:pPr>
                      <a:endParaRPr kumimoji="1" lang="ja-JP" altLang="en-US" sz="100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38100" cap="flat" cmpd="sng" algn="ctr">
                      <a:solidFill>
                        <a:srgbClr val="FF0000"/>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687603181"/>
                  </a:ext>
                </a:extLst>
              </a:tr>
              <a:tr h="689574">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r>
                        <a:rPr kumimoji="1" lang="ja-JP" altLang="en-US" sz="1000" b="1">
                          <a:latin typeface="Meiryo UI" panose="020B0604030504040204" pitchFamily="50" charset="-128"/>
                          <a:ea typeface="Meiryo UI" panose="020B0604030504040204" pitchFamily="50" charset="-128"/>
                        </a:rPr>
                        <a:t>企業全体</a:t>
                      </a:r>
                      <a:endParaRPr kumimoji="1" lang="en-US" altLang="ja-JP" sz="1000" b="1">
                        <a:latin typeface="Meiryo UI" panose="020B0604030504040204" pitchFamily="50" charset="-128"/>
                        <a:ea typeface="Meiryo UI" panose="020B0604030504040204" pitchFamily="50" charset="-128"/>
                      </a:endParaRPr>
                    </a:p>
                    <a:p>
                      <a:r>
                        <a:rPr kumimoji="1" lang="en-US" altLang="ja-JP" sz="900" b="1">
                          <a:latin typeface="Meiryo UI" panose="020B0604030504040204" pitchFamily="50" charset="-128"/>
                          <a:ea typeface="Meiryo UI" panose="020B0604030504040204" pitchFamily="50" charset="-128"/>
                        </a:rPr>
                        <a:t>(</a:t>
                      </a:r>
                      <a:r>
                        <a:rPr kumimoji="1" lang="ja-JP" altLang="en-US" sz="900" b="1">
                          <a:latin typeface="Meiryo UI" panose="020B0604030504040204" pitchFamily="50" charset="-128"/>
                          <a:ea typeface="Meiryo UI" panose="020B0604030504040204" pitchFamily="50" charset="-128"/>
                        </a:rPr>
                        <a:t>上記合計</a:t>
                      </a:r>
                      <a:r>
                        <a:rPr kumimoji="1" lang="en-US" altLang="ja-JP" sz="900" b="1">
                          <a:latin typeface="Meiryo UI" panose="020B0604030504040204" pitchFamily="50" charset="-128"/>
                          <a:ea typeface="Meiryo UI" panose="020B0604030504040204" pitchFamily="50" charset="-128"/>
                        </a:rPr>
                        <a:t>)</a:t>
                      </a:r>
                      <a:endParaRPr kumimoji="1" lang="ja-JP" altLang="en-US" sz="900" b="1">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pPr marL="0" indent="0">
                        <a:buFont typeface="Arial" panose="020B0604020202020204" pitchFamily="34" charset="0"/>
                        <a:buNone/>
                      </a:pPr>
                      <a:r>
                        <a:rPr kumimoji="1" lang="en-US" altLang="ja-JP" sz="1000" b="1">
                          <a:latin typeface="Meiryo UI" panose="020B0604030504040204" pitchFamily="50" charset="-128"/>
                          <a:ea typeface="Meiryo UI" panose="020B0604030504040204" pitchFamily="50" charset="-128"/>
                        </a:rPr>
                        <a:t>XX</a:t>
                      </a:r>
                      <a:r>
                        <a:rPr kumimoji="1" lang="ja-JP" altLang="en-US" sz="1000" b="1">
                          <a:latin typeface="Meiryo UI" panose="020B0604030504040204" pitchFamily="50" charset="-128"/>
                          <a:ea typeface="Meiryo UI" panose="020B0604030504040204" pitchFamily="50" charset="-128"/>
                        </a:rPr>
                        <a:t>年度の売上</a:t>
                      </a:r>
                      <a:r>
                        <a:rPr kumimoji="1" lang="en-US" altLang="ja-JP" sz="1000" b="1">
                          <a:latin typeface="Meiryo UI" panose="020B0604030504040204" pitchFamily="50" charset="-128"/>
                          <a:ea typeface="Meiryo UI" panose="020B0604030504040204" pitchFamily="50" charset="-128"/>
                        </a:rPr>
                        <a:t>XX</a:t>
                      </a:r>
                      <a:r>
                        <a:rPr kumimoji="1" lang="ja-JP" altLang="en-US" sz="1000" b="1">
                          <a:latin typeface="Meiryo UI" panose="020B0604030504040204" pitchFamily="50" charset="-128"/>
                          <a:ea typeface="Meiryo UI" panose="020B0604030504040204" pitchFamily="50" charset="-128"/>
                        </a:rPr>
                        <a:t>億円、利益</a:t>
                      </a:r>
                      <a:r>
                        <a:rPr kumimoji="1" lang="en-US" altLang="ja-JP" sz="1000" b="1">
                          <a:latin typeface="Meiryo UI" panose="020B0604030504040204" pitchFamily="50" charset="-128"/>
                          <a:ea typeface="Meiryo UI" panose="020B0604030504040204" pitchFamily="50" charset="-128"/>
                        </a:rPr>
                        <a:t>XX</a:t>
                      </a:r>
                      <a:r>
                        <a:rPr kumimoji="1" lang="ja-JP" altLang="en-US" sz="1000" b="1">
                          <a:latin typeface="Meiryo UI" panose="020B0604030504040204" pitchFamily="50" charset="-128"/>
                          <a:ea typeface="Meiryo UI" panose="020B0604030504040204" pitchFamily="50" charset="-128"/>
                        </a:rPr>
                        <a:t>億円</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tc>
                  <a:txBody>
                    <a:bodyPr/>
                    <a:lstStyle>
                      <a:lvl1pPr marL="0" algn="l" defTabSz="914400" rtl="0" eaLnBrk="1" latinLnBrk="0" hangingPunct="1">
                        <a:defRPr kumimoji="1" sz="1800" kern="1200">
                          <a:solidFill>
                            <a:schemeClr val="dk1"/>
                          </a:solidFill>
                          <a:latin typeface="Arial" panose="020B0604020202020204"/>
                        </a:defRPr>
                      </a:lvl1pPr>
                      <a:lvl2pPr marL="457200" algn="l" defTabSz="914400" rtl="0" eaLnBrk="1" latinLnBrk="0" hangingPunct="1">
                        <a:defRPr kumimoji="1" sz="1800" kern="1200">
                          <a:solidFill>
                            <a:schemeClr val="dk1"/>
                          </a:solidFill>
                          <a:latin typeface="Arial" panose="020B0604020202020204"/>
                        </a:defRPr>
                      </a:lvl2pPr>
                      <a:lvl3pPr marL="914400" algn="l" defTabSz="914400" rtl="0" eaLnBrk="1" latinLnBrk="0" hangingPunct="1">
                        <a:defRPr kumimoji="1" sz="1800" kern="1200">
                          <a:solidFill>
                            <a:schemeClr val="dk1"/>
                          </a:solidFill>
                          <a:latin typeface="Arial" panose="020B0604020202020204"/>
                        </a:defRPr>
                      </a:lvl3pPr>
                      <a:lvl4pPr marL="1371600" algn="l" defTabSz="914400" rtl="0" eaLnBrk="1" latinLnBrk="0" hangingPunct="1">
                        <a:defRPr kumimoji="1" sz="1800" kern="1200">
                          <a:solidFill>
                            <a:schemeClr val="dk1"/>
                          </a:solidFill>
                          <a:latin typeface="Arial" panose="020B0604020202020204"/>
                        </a:defRPr>
                      </a:lvl4pPr>
                      <a:lvl5pPr marL="1828800" algn="l" defTabSz="914400" rtl="0" eaLnBrk="1" latinLnBrk="0" hangingPunct="1">
                        <a:defRPr kumimoji="1" sz="1800" kern="1200">
                          <a:solidFill>
                            <a:schemeClr val="dk1"/>
                          </a:solidFill>
                          <a:latin typeface="Arial" panose="020B0604020202020204"/>
                        </a:defRPr>
                      </a:lvl5pPr>
                      <a:lvl6pPr marL="2286000" algn="l" defTabSz="914400" rtl="0" eaLnBrk="1" latinLnBrk="0" hangingPunct="1">
                        <a:defRPr kumimoji="1" sz="1800" kern="1200">
                          <a:solidFill>
                            <a:schemeClr val="dk1"/>
                          </a:solidFill>
                          <a:latin typeface="Arial" panose="020B0604020202020204"/>
                        </a:defRPr>
                      </a:lvl6pPr>
                      <a:lvl7pPr marL="2743200" algn="l" defTabSz="914400" rtl="0" eaLnBrk="1" latinLnBrk="0" hangingPunct="1">
                        <a:defRPr kumimoji="1" sz="1800" kern="1200">
                          <a:solidFill>
                            <a:schemeClr val="dk1"/>
                          </a:solidFill>
                          <a:latin typeface="Arial" panose="020B0604020202020204"/>
                        </a:defRPr>
                      </a:lvl7pPr>
                      <a:lvl8pPr marL="3200400" algn="l" defTabSz="914400" rtl="0" eaLnBrk="1" latinLnBrk="0" hangingPunct="1">
                        <a:defRPr kumimoji="1" sz="1800" kern="1200">
                          <a:solidFill>
                            <a:schemeClr val="dk1"/>
                          </a:solidFill>
                          <a:latin typeface="Arial" panose="020B0604020202020204"/>
                        </a:defRPr>
                      </a:lvl8pPr>
                      <a:lvl9pPr marL="3657600" algn="l" defTabSz="914400" rtl="0" eaLnBrk="1" latinLnBrk="0" hangingPunct="1">
                        <a:defRPr kumimoji="1" sz="1800" kern="1200">
                          <a:solidFill>
                            <a:schemeClr val="dk1"/>
                          </a:solidFill>
                          <a:latin typeface="Arial" panose="020B0604020202020204"/>
                        </a:defRPr>
                      </a:lvl9pPr>
                    </a:lstStyle>
                    <a:p>
                      <a:pPr marL="0" indent="0">
                        <a:buFont typeface="Arial" panose="020B0604020202020204" pitchFamily="34" charset="0"/>
                        <a:buNone/>
                      </a:pPr>
                      <a:r>
                        <a:rPr kumimoji="1" lang="en-US" altLang="ja-JP" sz="1000" b="1">
                          <a:latin typeface="Meiryo UI" panose="020B0604030504040204" pitchFamily="50" charset="-128"/>
                          <a:ea typeface="Meiryo UI" panose="020B0604030504040204" pitchFamily="50" charset="-128"/>
                        </a:rPr>
                        <a:t>XX</a:t>
                      </a:r>
                      <a:r>
                        <a:rPr kumimoji="1" lang="ja-JP" altLang="en-US" sz="1000" b="1">
                          <a:latin typeface="Meiryo UI" panose="020B0604030504040204" pitchFamily="50" charset="-128"/>
                          <a:ea typeface="Meiryo UI" panose="020B0604030504040204" pitchFamily="50" charset="-128"/>
                        </a:rPr>
                        <a:t>年度の売上</a:t>
                      </a:r>
                      <a:r>
                        <a:rPr kumimoji="1" lang="en-US" altLang="ja-JP" sz="1000" b="1">
                          <a:latin typeface="Meiryo UI" panose="020B0604030504040204" pitchFamily="50" charset="-128"/>
                          <a:ea typeface="Meiryo UI" panose="020B0604030504040204" pitchFamily="50" charset="-128"/>
                        </a:rPr>
                        <a:t>XX</a:t>
                      </a:r>
                      <a:r>
                        <a:rPr kumimoji="1" lang="ja-JP" altLang="en-US" sz="1000" b="1">
                          <a:latin typeface="Meiryo UI" panose="020B0604030504040204" pitchFamily="50" charset="-128"/>
                          <a:ea typeface="Meiryo UI" panose="020B0604030504040204" pitchFamily="50" charset="-128"/>
                        </a:rPr>
                        <a:t>億円（＋</a:t>
                      </a:r>
                      <a:r>
                        <a:rPr kumimoji="1" lang="en-US" altLang="ja-JP" sz="1000" b="1">
                          <a:latin typeface="Meiryo UI" panose="020B0604030504040204" pitchFamily="50" charset="-128"/>
                          <a:ea typeface="Meiryo UI" panose="020B0604030504040204" pitchFamily="50" charset="-128"/>
                        </a:rPr>
                        <a:t>XX</a:t>
                      </a:r>
                      <a:r>
                        <a:rPr kumimoji="1" lang="ja-JP" altLang="en-US" sz="1000" b="1">
                          <a:latin typeface="Meiryo UI" panose="020B0604030504040204" pitchFamily="50" charset="-128"/>
                          <a:ea typeface="Meiryo UI" panose="020B0604030504040204" pitchFamily="50" charset="-128"/>
                        </a:rPr>
                        <a:t>％）、利益</a:t>
                      </a:r>
                      <a:r>
                        <a:rPr kumimoji="1" lang="en-US" altLang="ja-JP" sz="1000" b="1">
                          <a:latin typeface="Meiryo UI" panose="020B0604030504040204" pitchFamily="50" charset="-128"/>
                          <a:ea typeface="Meiryo UI" panose="020B0604030504040204" pitchFamily="50" charset="-128"/>
                        </a:rPr>
                        <a:t>XX</a:t>
                      </a:r>
                      <a:r>
                        <a:rPr kumimoji="1" lang="ja-JP" altLang="en-US" sz="1000" b="1">
                          <a:latin typeface="Meiryo UI" panose="020B0604030504040204" pitchFamily="50" charset="-128"/>
                          <a:ea typeface="Meiryo UI" panose="020B0604030504040204" pitchFamily="50" charset="-128"/>
                        </a:rPr>
                        <a:t>億円　（＋</a:t>
                      </a:r>
                      <a:r>
                        <a:rPr kumimoji="1" lang="en-US" altLang="ja-JP" sz="1000" b="1">
                          <a:latin typeface="Meiryo UI" panose="020B0604030504040204" pitchFamily="50" charset="-128"/>
                          <a:ea typeface="Meiryo UI" panose="020B0604030504040204" pitchFamily="50" charset="-128"/>
                        </a:rPr>
                        <a:t>XX</a:t>
                      </a:r>
                      <a:r>
                        <a:rPr kumimoji="1" lang="ja-JP" altLang="en-US" sz="1000" b="1">
                          <a:latin typeface="Meiryo UI" panose="020B0604030504040204" pitchFamily="50" charset="-128"/>
                          <a:ea typeface="Meiryo UI" panose="020B0604030504040204" pitchFamily="50" charset="-128"/>
                        </a:rPr>
                        <a:t>億円）</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681205114"/>
                  </a:ext>
                </a:extLst>
              </a:tr>
            </a:tbl>
          </a:graphicData>
        </a:graphic>
      </p:graphicFrame>
      <p:sp>
        <p:nvSpPr>
          <p:cNvPr id="3" name="正方形/長方形 2">
            <a:extLst>
              <a:ext uri="{FF2B5EF4-FFF2-40B4-BE49-F238E27FC236}">
                <a16:creationId xmlns:a16="http://schemas.microsoft.com/office/drawing/2014/main" id="{F560BEDF-DE63-2EF8-2B41-1EF9339721E2}"/>
              </a:ext>
            </a:extLst>
          </p:cNvPr>
          <p:cNvSpPr/>
          <p:nvPr/>
        </p:nvSpPr>
        <p:spPr bwMode="auto">
          <a:xfrm>
            <a:off x="6667500" y="91277"/>
            <a:ext cx="3152329" cy="396000"/>
          </a:xfrm>
          <a:prstGeom prst="rect">
            <a:avLst/>
          </a:prstGeom>
          <a:solidFill>
            <a:srgbClr val="002060"/>
          </a:solidFill>
          <a:ln w="9525">
            <a:solidFill>
              <a:srgbClr val="B2B2B2"/>
            </a:solidFill>
            <a:miter lim="800000"/>
            <a:headEnd/>
            <a:tailEnd/>
          </a:ln>
          <a:effectLst/>
        </p:spPr>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②外部・内部環境分析に基づく「事業計画」・③定量目標関係</a:t>
            </a:r>
            <a:endParaRPr kumimoji="0" lang="en-US" altLang="ja-JP" sz="9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9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0" lang="ja-JP" altLang="en-US" sz="9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事業再編の実施に関する指針五イ</a:t>
            </a:r>
            <a:r>
              <a:rPr kumimoji="0" lang="en-US" altLang="ja-JP" sz="9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(3)(ⅱ) (ⅲ)</a:t>
            </a:r>
            <a:endParaRPr kumimoji="0"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236439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AD28B80-4462-4620-AED3-73CC3AB960A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550142-B990-490A-A107-ED7302A7FD52}" type="slidenum">
              <a:rPr kumimoji="1" lang="ja-JP" altLang="en-US" sz="14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タイトル 4">
            <a:extLst>
              <a:ext uri="{FF2B5EF4-FFF2-40B4-BE49-F238E27FC236}">
                <a16:creationId xmlns:a16="http://schemas.microsoft.com/office/drawing/2014/main" id="{0C0F1773-52C7-010F-31D7-4AAAA1A37A82}"/>
              </a:ext>
            </a:extLst>
          </p:cNvPr>
          <p:cNvSpPr>
            <a:spLocks noGrp="1"/>
          </p:cNvSpPr>
          <p:nvPr>
            <p:ph type="title"/>
          </p:nvPr>
        </p:nvSpPr>
        <p:spPr/>
        <p:txBody>
          <a:bodyPr/>
          <a:lstStyle/>
          <a:p>
            <a:r>
              <a:rPr lang="ja-JP" altLang="en-US"/>
              <a:t>（様式）実行体制</a:t>
            </a:r>
          </a:p>
        </p:txBody>
      </p:sp>
      <p:sp>
        <p:nvSpPr>
          <p:cNvPr id="13" name="テキスト プレースホルダー 12">
            <a:extLst>
              <a:ext uri="{FF2B5EF4-FFF2-40B4-BE49-F238E27FC236}">
                <a16:creationId xmlns:a16="http://schemas.microsoft.com/office/drawing/2014/main" id="{B4C53498-C6E4-83FE-44D2-F22D3BBB3725}"/>
              </a:ext>
            </a:extLst>
          </p:cNvPr>
          <p:cNvSpPr>
            <a:spLocks noGrp="1"/>
          </p:cNvSpPr>
          <p:nvPr>
            <p:ph type="body" sz="quarter" idx="17"/>
          </p:nvPr>
        </p:nvSpPr>
        <p:spPr>
          <a:xfrm>
            <a:off x="200025" y="764704"/>
            <a:ext cx="9505950" cy="464331"/>
          </a:xfrm>
          <a:solidFill>
            <a:schemeClr val="bg1"/>
          </a:solidFill>
        </p:spPr>
        <p:txBody>
          <a:bodyPr/>
          <a:lstStyle/>
          <a:p>
            <a:r>
              <a:rPr lang="ja-JP" altLang="en-US" sz="1600"/>
              <a:t>本スライドのサマリーを簡潔に記載</a:t>
            </a:r>
          </a:p>
        </p:txBody>
      </p:sp>
      <p:sp>
        <p:nvSpPr>
          <p:cNvPr id="27" name="正方形/長方形 26">
            <a:extLst>
              <a:ext uri="{FF2B5EF4-FFF2-40B4-BE49-F238E27FC236}">
                <a16:creationId xmlns:a16="http://schemas.microsoft.com/office/drawing/2014/main" id="{DB8AF578-A7C5-F7C0-64BA-C55DF233120E}"/>
              </a:ext>
            </a:extLst>
          </p:cNvPr>
          <p:cNvSpPr/>
          <p:nvPr/>
        </p:nvSpPr>
        <p:spPr>
          <a:xfrm>
            <a:off x="411838" y="5969069"/>
            <a:ext cx="9195192" cy="717973"/>
          </a:xfrm>
          <a:prstGeom prst="rect">
            <a:avLst/>
          </a:prstGeom>
          <a:solidFill>
            <a:srgbClr val="505046">
              <a:lumMod val="20000"/>
              <a:lumOff val="80000"/>
            </a:srgbClr>
          </a:solidFill>
          <a:ln w="9525" cap="rnd" cmpd="sng" algn="ctr">
            <a:noFill/>
            <a:prstDash val="solid"/>
            <a:round/>
            <a:headEnd type="none" w="med" len="med"/>
            <a:tailEnd type="none" w="med" len="med"/>
          </a:ln>
          <a:effectLst/>
        </p:spPr>
        <p:txBody>
          <a:bodyPr rot="0" spcFirstLastPara="0" vert="horz" wrap="square" lIns="74295" tIns="37148" rIns="74295"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（記載要領）</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（前ページに示した）成果目標（</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KGI</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）等について、その達成に向けた効率的な管理体制であることをご記載ください</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1" name="正方形/長方形 20">
            <a:extLst>
              <a:ext uri="{FF2B5EF4-FFF2-40B4-BE49-F238E27FC236}">
                <a16:creationId xmlns:a16="http://schemas.microsoft.com/office/drawing/2014/main" id="{0A738AE4-8F0B-A711-3312-461968625F8D}"/>
              </a:ext>
            </a:extLst>
          </p:cNvPr>
          <p:cNvSpPr/>
          <p:nvPr/>
        </p:nvSpPr>
        <p:spPr>
          <a:xfrm>
            <a:off x="5105572" y="1999857"/>
            <a:ext cx="4229558" cy="0"/>
          </a:xfrm>
          <a:prstGeom prst="rect">
            <a:avLst/>
          </a:prstGeom>
          <a:solidFill>
            <a:srgbClr val="B64926"/>
          </a:solidFill>
          <a:ln w="9525" cap="flat" cmpd="sng" algn="ctr">
            <a:solidFill>
              <a:sysClr val="windowText" lastClr="000000"/>
            </a:solidFill>
            <a:prstDash val="solid"/>
          </a:ln>
          <a:effectLst/>
        </p:spPr>
        <p:txBody>
          <a:bodyPr rot="0" spcFirstLastPara="0" vert="horz" wrap="none" lIns="108000" tIns="72000" rIns="108000" bIns="72000" numCol="1" spcCol="0" rtlCol="0" fromWordArt="0" anchor="b"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Courier New" panose="02070309020205020404" pitchFamily="49" charset="0"/>
              </a:rPr>
              <a:t>コーポレートガバナンス強化の取組</a:t>
            </a:r>
            <a:endParaRPr kumimoji="0" lang="ja-JP" altLang="ja-JP" sz="1200" b="0" i="0" u="none" strike="noStrike" kern="1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Courier New" panose="02070309020205020404" pitchFamily="49" charset="0"/>
            </a:endParaRPr>
          </a:p>
        </p:txBody>
      </p:sp>
      <p:sp>
        <p:nvSpPr>
          <p:cNvPr id="22" name="正方形/長方形 21">
            <a:extLst>
              <a:ext uri="{FF2B5EF4-FFF2-40B4-BE49-F238E27FC236}">
                <a16:creationId xmlns:a16="http://schemas.microsoft.com/office/drawing/2014/main" id="{63504B2A-2E9E-AB55-3E3D-172BB4EB5B21}"/>
              </a:ext>
            </a:extLst>
          </p:cNvPr>
          <p:cNvSpPr/>
          <p:nvPr/>
        </p:nvSpPr>
        <p:spPr>
          <a:xfrm>
            <a:off x="450686" y="1999857"/>
            <a:ext cx="4229558" cy="0"/>
          </a:xfrm>
          <a:prstGeom prst="rect">
            <a:avLst/>
          </a:prstGeom>
          <a:solidFill>
            <a:srgbClr val="B64926"/>
          </a:solidFill>
          <a:ln w="9525" cap="flat" cmpd="sng" algn="ctr">
            <a:solidFill>
              <a:sysClr val="windowText" lastClr="000000"/>
            </a:solidFill>
            <a:prstDash val="solid"/>
          </a:ln>
          <a:effectLst/>
        </p:spPr>
        <p:txBody>
          <a:bodyPr rot="0" spcFirstLastPara="0" vert="horz" wrap="none" lIns="108000" tIns="72000" rIns="108000" bIns="72000" numCol="1" spcCol="0" rtlCol="0" fromWordArt="0" anchor="b"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Courier New" panose="02070309020205020404" pitchFamily="49" charset="0"/>
              </a:rPr>
              <a:t>成果目標達成に向けた管理体制</a:t>
            </a:r>
            <a:endParaRPr kumimoji="0" lang="ja-JP" altLang="ja-JP" sz="1200" b="0" i="0" u="none" strike="noStrike" kern="1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Courier New" panose="02070309020205020404" pitchFamily="49" charset="0"/>
            </a:endParaRPr>
          </a:p>
        </p:txBody>
      </p:sp>
      <p:sp>
        <p:nvSpPr>
          <p:cNvPr id="23" name="正方形/長方形 22">
            <a:extLst>
              <a:ext uri="{FF2B5EF4-FFF2-40B4-BE49-F238E27FC236}">
                <a16:creationId xmlns:a16="http://schemas.microsoft.com/office/drawing/2014/main" id="{3FEA07F1-D229-2D51-7054-D5DD2A2DEDCC}"/>
              </a:ext>
            </a:extLst>
          </p:cNvPr>
          <p:cNvSpPr/>
          <p:nvPr/>
        </p:nvSpPr>
        <p:spPr>
          <a:xfrm>
            <a:off x="5105572" y="2326083"/>
            <a:ext cx="4229558" cy="1628643"/>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4295" tIns="108000" rIns="74295" bIns="37148"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下記の項目例等について、社内におけるガバナンス強化の取組を記載ください</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268288" marR="0" lvl="0" indent="-13811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意思決定機関・業務執行機関双方の事業への関与</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268288" marR="0" lvl="0" indent="-13811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事業の進捗管理の手法・データ利活用</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268288" marR="0" lvl="0" indent="-13811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取締役会での事業のモニタリング頻度</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268288" marR="0" lvl="0" indent="-13811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事業への機動的な経営資源投入方針</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268288" marR="0" lvl="0" indent="-13811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日々の業務上での違法行為や背任行為のリスクを低減するための内部統制システムの導入状況</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24" name="四角形: 角を丸くする 23">
            <a:extLst>
              <a:ext uri="{FF2B5EF4-FFF2-40B4-BE49-F238E27FC236}">
                <a16:creationId xmlns:a16="http://schemas.microsoft.com/office/drawing/2014/main" id="{CE7972C5-5126-8C37-4E80-8336F6E83755}"/>
              </a:ext>
            </a:extLst>
          </p:cNvPr>
          <p:cNvSpPr/>
          <p:nvPr/>
        </p:nvSpPr>
        <p:spPr>
          <a:xfrm>
            <a:off x="5105572" y="2190885"/>
            <a:ext cx="2209797" cy="212996"/>
          </a:xfrm>
          <a:prstGeom prst="roundRect">
            <a:avLst>
              <a:gd name="adj" fmla="val 40234"/>
            </a:avLst>
          </a:prstGeom>
          <a:solidFill>
            <a:srgbClr val="002060"/>
          </a:solidFill>
          <a:ln>
            <a:noFill/>
          </a:ln>
        </p:spPr>
        <p:txBody>
          <a:bodyPr wrap="square" lIns="36000" rIns="3600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prstClr val="white"/>
                </a:solidFill>
                <a:effectLst/>
                <a:uLnTx/>
                <a:uFillTx/>
                <a:latin typeface="Meiryo UI"/>
                <a:ea typeface="Meiryo UI"/>
                <a:cs typeface="+mn-cs"/>
              </a:rPr>
              <a:t>内部の取組</a:t>
            </a:r>
            <a:endParaRPr kumimoji="0" lang="en-US" altLang="ja-JP" sz="1200" b="1" i="0" u="none" strike="noStrike" kern="1200" cap="none" spc="0" normalizeH="0" baseline="0" noProof="0">
              <a:ln>
                <a:noFill/>
              </a:ln>
              <a:solidFill>
                <a:prstClr val="white"/>
              </a:solidFill>
              <a:effectLst/>
              <a:uLnTx/>
              <a:uFillTx/>
              <a:latin typeface="Meiryo UI"/>
              <a:ea typeface="Meiryo UI"/>
              <a:cs typeface="+mn-cs"/>
            </a:endParaRPr>
          </a:p>
        </p:txBody>
      </p:sp>
      <p:sp>
        <p:nvSpPr>
          <p:cNvPr id="25" name="正方形/長方形 24">
            <a:extLst>
              <a:ext uri="{FF2B5EF4-FFF2-40B4-BE49-F238E27FC236}">
                <a16:creationId xmlns:a16="http://schemas.microsoft.com/office/drawing/2014/main" id="{6067E478-E7A3-BD7A-9D82-0DD3816ADF4A}"/>
              </a:ext>
            </a:extLst>
          </p:cNvPr>
          <p:cNvSpPr/>
          <p:nvPr/>
        </p:nvSpPr>
        <p:spPr>
          <a:xfrm>
            <a:off x="5105572" y="4221432"/>
            <a:ext cx="4229558" cy="1628643"/>
          </a:xfrm>
          <a:prstGeom prst="rect">
            <a:avLst/>
          </a:prstGeom>
          <a:no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4295" tIns="108000" rIns="74295" bIns="37148"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下記の項目例等について、社外を巻き込んだガバナンス強化の取組を記載ください</a:t>
            </a:r>
            <a:endParaRPr kumimoji="1" lang="en-US" altLang="ja-JP" sz="1200" b="1"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268288" marR="0" lvl="0" indent="-13811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社外取締役や社外監査役、委員会の設置状況</a:t>
            </a:r>
            <a:endParaRPr kumimoji="1" lang="en-US" altLang="ja-JP"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a:p>
            <a:pPr marL="268288" marR="0" lvl="0" indent="-13811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ステークホルダーへの情報発信方針</a:t>
            </a:r>
          </a:p>
          <a:p>
            <a:pPr marL="268288" marR="0" lvl="0" indent="-13811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endParaRPr kumimoji="1" lang="ja-JP" altLang="en-US" sz="12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26" name="四角形: 角を丸くする 25">
            <a:extLst>
              <a:ext uri="{FF2B5EF4-FFF2-40B4-BE49-F238E27FC236}">
                <a16:creationId xmlns:a16="http://schemas.microsoft.com/office/drawing/2014/main" id="{82CF3D5D-808E-9B56-7413-C4483347ABEB}"/>
              </a:ext>
            </a:extLst>
          </p:cNvPr>
          <p:cNvSpPr/>
          <p:nvPr/>
        </p:nvSpPr>
        <p:spPr>
          <a:xfrm>
            <a:off x="5105572" y="4086234"/>
            <a:ext cx="2209797" cy="212996"/>
          </a:xfrm>
          <a:prstGeom prst="roundRect">
            <a:avLst>
              <a:gd name="adj" fmla="val 40234"/>
            </a:avLst>
          </a:prstGeom>
          <a:solidFill>
            <a:srgbClr val="002060"/>
          </a:solidFill>
          <a:ln>
            <a:noFill/>
          </a:ln>
        </p:spPr>
        <p:txBody>
          <a:bodyPr wrap="square" lIns="36000" rIns="3600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white"/>
                </a:solidFill>
                <a:effectLst/>
                <a:uLnTx/>
                <a:uFillTx/>
                <a:latin typeface="Meiryo UI"/>
                <a:ea typeface="Meiryo UI"/>
                <a:cs typeface="+mn-cs"/>
              </a:rPr>
              <a:t>外部を巻き込んだ取組</a:t>
            </a:r>
            <a:endParaRPr kumimoji="1" lang="en-US" altLang="ja-JP" sz="1200" b="1" i="0" u="none" strike="noStrike" kern="1200" cap="none" spc="0" normalizeH="0" baseline="0" noProof="0">
              <a:ln>
                <a:noFill/>
              </a:ln>
              <a:solidFill>
                <a:prstClr val="white"/>
              </a:solidFill>
              <a:effectLst/>
              <a:uLnTx/>
              <a:uFillTx/>
              <a:latin typeface="Meiryo UI"/>
              <a:ea typeface="Meiryo UI"/>
              <a:cs typeface="+mn-cs"/>
            </a:endParaRPr>
          </a:p>
        </p:txBody>
      </p:sp>
      <p:sp>
        <p:nvSpPr>
          <p:cNvPr id="28" name="正方形/長方形 27">
            <a:extLst>
              <a:ext uri="{FF2B5EF4-FFF2-40B4-BE49-F238E27FC236}">
                <a16:creationId xmlns:a16="http://schemas.microsoft.com/office/drawing/2014/main" id="{6E4A110D-4EC9-1012-3F68-841886E61454}"/>
              </a:ext>
            </a:extLst>
          </p:cNvPr>
          <p:cNvSpPr/>
          <p:nvPr/>
        </p:nvSpPr>
        <p:spPr>
          <a:xfrm>
            <a:off x="1562456" y="2323967"/>
            <a:ext cx="3117787" cy="755467"/>
          </a:xfrm>
          <a:prstGeom prst="rect">
            <a:avLst/>
          </a:prstGeom>
          <a:solidFill>
            <a:sysClr val="window" lastClr="FFFFFF"/>
          </a:solid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（企業の成果目標（</a:t>
            </a:r>
            <a:r>
              <a:rPr kumimoji="1" lang="en-US" altLang="ja-JP"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KGI</a:t>
            </a:r>
            <a:r>
              <a:rPr kumimoji="1" lang="ja-JP" altLang="en-US"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）をどのように策定したか、その進捗を管理するために、どのような</a:t>
            </a:r>
            <a:r>
              <a:rPr kumimoji="1" lang="en-US" altLang="ja-JP"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KPI</a:t>
            </a:r>
            <a:r>
              <a:rPr kumimoji="1" lang="ja-JP" altLang="en-US"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を設定するかご記載ください）</a:t>
            </a:r>
            <a:endParaRPr kumimoji="1" lang="en-US" altLang="ja-JP"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29" name="正方形/長方形 28">
            <a:extLst>
              <a:ext uri="{FF2B5EF4-FFF2-40B4-BE49-F238E27FC236}">
                <a16:creationId xmlns:a16="http://schemas.microsoft.com/office/drawing/2014/main" id="{FC053FD3-3A09-D814-FBA1-FA6AE468E98D}"/>
              </a:ext>
            </a:extLst>
          </p:cNvPr>
          <p:cNvSpPr/>
          <p:nvPr/>
        </p:nvSpPr>
        <p:spPr>
          <a:xfrm>
            <a:off x="1562456" y="3140919"/>
            <a:ext cx="3117787" cy="755467"/>
          </a:xfrm>
          <a:prstGeom prst="rect">
            <a:avLst/>
          </a:prstGeom>
          <a:solidFill>
            <a:sysClr val="window" lastClr="FFFFFF"/>
          </a:solid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（実施・運用上の工夫点をご記載ください）</a:t>
            </a:r>
            <a:endParaRPr kumimoji="1" lang="en-US" altLang="ja-JP"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30" name="正方形/長方形 29">
            <a:extLst>
              <a:ext uri="{FF2B5EF4-FFF2-40B4-BE49-F238E27FC236}">
                <a16:creationId xmlns:a16="http://schemas.microsoft.com/office/drawing/2014/main" id="{DD04C69B-78E8-7A99-5BDE-0481E20BBBD8}"/>
              </a:ext>
            </a:extLst>
          </p:cNvPr>
          <p:cNvSpPr/>
          <p:nvPr/>
        </p:nvSpPr>
        <p:spPr>
          <a:xfrm>
            <a:off x="1562456" y="3957871"/>
            <a:ext cx="3117787" cy="755467"/>
          </a:xfrm>
          <a:prstGeom prst="rect">
            <a:avLst/>
          </a:prstGeom>
          <a:solidFill>
            <a:sysClr val="window" lastClr="FFFFFF"/>
          </a:solid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（達成状況をどの程度の頻度・方法で測定・評価するかをご記載ください）</a:t>
            </a:r>
            <a:endParaRPr kumimoji="1" lang="en-US" altLang="ja-JP"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31" name="正方形/長方形 30">
            <a:extLst>
              <a:ext uri="{FF2B5EF4-FFF2-40B4-BE49-F238E27FC236}">
                <a16:creationId xmlns:a16="http://schemas.microsoft.com/office/drawing/2014/main" id="{F9FD8A52-63EB-5BE1-E618-FC3535B38632}"/>
              </a:ext>
            </a:extLst>
          </p:cNvPr>
          <p:cNvSpPr/>
          <p:nvPr/>
        </p:nvSpPr>
        <p:spPr>
          <a:xfrm>
            <a:off x="1562456" y="4774823"/>
            <a:ext cx="3117787" cy="755467"/>
          </a:xfrm>
          <a:prstGeom prst="rect">
            <a:avLst/>
          </a:prstGeom>
          <a:solidFill>
            <a:sysClr val="window" lastClr="FFFFFF"/>
          </a:solidFill>
          <a:ln w="9525" cap="rnd" cmpd="sng" algn="ctr">
            <a:solidFill>
              <a:sysClr val="window" lastClr="FFFFFF">
                <a:lumMod val="85000"/>
              </a:sysClr>
            </a:solid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39303" marR="0" lvl="0" indent="-139303" algn="l" defTabSz="914400" rtl="0" eaLnBrk="1" fontAlgn="auto" latinLnBrk="0" hangingPunct="1">
              <a:lnSpc>
                <a:spcPct val="100000"/>
              </a:lnSpc>
              <a:spcBef>
                <a:spcPts val="0"/>
              </a:spcBef>
              <a:spcAft>
                <a:spcPts val="0"/>
              </a:spcAft>
              <a:buClrTx/>
              <a:buSzTx/>
              <a:buFont typeface="EYInterstate" panose="02000503020000020004" pitchFamily="2" charset="0"/>
              <a:buChar char="•"/>
              <a:tabLst/>
              <a:defRPr/>
            </a:pPr>
            <a:r>
              <a:rPr kumimoji="1" lang="ja-JP" altLang="en-US"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rPr>
              <a:t>（改善に向けた取組における工夫点をご記載ください）</a:t>
            </a:r>
            <a:endParaRPr kumimoji="1" lang="en-US" altLang="ja-JP" sz="10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cs typeface="+mn-cs"/>
            </a:endParaRPr>
          </a:p>
        </p:txBody>
      </p:sp>
      <p:sp>
        <p:nvSpPr>
          <p:cNvPr id="32" name="フローチャート: 他ページ結合子 31">
            <a:extLst>
              <a:ext uri="{FF2B5EF4-FFF2-40B4-BE49-F238E27FC236}">
                <a16:creationId xmlns:a16="http://schemas.microsoft.com/office/drawing/2014/main" id="{F2E3793A-7FB7-A713-CB39-467D1B118ACF}"/>
              </a:ext>
            </a:extLst>
          </p:cNvPr>
          <p:cNvSpPr/>
          <p:nvPr/>
        </p:nvSpPr>
        <p:spPr>
          <a:xfrm>
            <a:off x="570870" y="2323967"/>
            <a:ext cx="927820" cy="755467"/>
          </a:xfrm>
          <a:prstGeom prst="flowChartOffpageConnector">
            <a:avLst/>
          </a:prstGeom>
          <a:solidFill>
            <a:srgbClr val="002060"/>
          </a:solid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Plan</a:t>
            </a:r>
          </a:p>
        </p:txBody>
      </p:sp>
      <p:sp>
        <p:nvSpPr>
          <p:cNvPr id="33" name="フローチャート: 他ページ結合子 32">
            <a:extLst>
              <a:ext uri="{FF2B5EF4-FFF2-40B4-BE49-F238E27FC236}">
                <a16:creationId xmlns:a16="http://schemas.microsoft.com/office/drawing/2014/main" id="{ECD5C157-6E3E-8C11-C9B1-B443FFDBCE73}"/>
              </a:ext>
            </a:extLst>
          </p:cNvPr>
          <p:cNvSpPr/>
          <p:nvPr/>
        </p:nvSpPr>
        <p:spPr>
          <a:xfrm>
            <a:off x="570870" y="3140919"/>
            <a:ext cx="927820" cy="755467"/>
          </a:xfrm>
          <a:prstGeom prst="flowChartOffpageConnector">
            <a:avLst/>
          </a:prstGeom>
          <a:solidFill>
            <a:srgbClr val="002060"/>
          </a:solid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Do</a:t>
            </a:r>
          </a:p>
        </p:txBody>
      </p:sp>
      <p:sp>
        <p:nvSpPr>
          <p:cNvPr id="34" name="フローチャート: 他ページ結合子 33">
            <a:extLst>
              <a:ext uri="{FF2B5EF4-FFF2-40B4-BE49-F238E27FC236}">
                <a16:creationId xmlns:a16="http://schemas.microsoft.com/office/drawing/2014/main" id="{DBC946B0-626E-18F5-0DFB-AA25095B27EF}"/>
              </a:ext>
            </a:extLst>
          </p:cNvPr>
          <p:cNvSpPr/>
          <p:nvPr/>
        </p:nvSpPr>
        <p:spPr>
          <a:xfrm>
            <a:off x="570870" y="3957871"/>
            <a:ext cx="927820" cy="755467"/>
          </a:xfrm>
          <a:prstGeom prst="flowChartOffpageConnector">
            <a:avLst/>
          </a:prstGeom>
          <a:solidFill>
            <a:srgbClr val="002060"/>
          </a:solid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Check</a:t>
            </a:r>
          </a:p>
        </p:txBody>
      </p:sp>
      <p:sp>
        <p:nvSpPr>
          <p:cNvPr id="35" name="フローチャート: 他ページ結合子 34">
            <a:extLst>
              <a:ext uri="{FF2B5EF4-FFF2-40B4-BE49-F238E27FC236}">
                <a16:creationId xmlns:a16="http://schemas.microsoft.com/office/drawing/2014/main" id="{F90709A1-6870-C9B0-4F49-9A60F5778519}"/>
              </a:ext>
            </a:extLst>
          </p:cNvPr>
          <p:cNvSpPr/>
          <p:nvPr/>
        </p:nvSpPr>
        <p:spPr>
          <a:xfrm>
            <a:off x="570870" y="4774823"/>
            <a:ext cx="927820" cy="755467"/>
          </a:xfrm>
          <a:prstGeom prst="flowChartOffpageConnector">
            <a:avLst/>
          </a:prstGeom>
          <a:solidFill>
            <a:srgbClr val="002060"/>
          </a:solidFill>
          <a:ln w="9525" cap="rnd" cmpd="sng" algn="ctr">
            <a:noFill/>
            <a:prstDash val="solid"/>
            <a:round/>
            <a:headEnd type="none" w="med" len="med"/>
            <a:tailEnd type="none" w="med" len="med"/>
          </a:ln>
          <a:effectLst/>
        </p:spPr>
        <p:txBody>
          <a:bodyPr rot="0" spcFirstLastPara="0" vert="horz" wrap="square" lIns="72000" tIns="37148" rIns="72000" bIns="3714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Action</a:t>
            </a:r>
          </a:p>
        </p:txBody>
      </p:sp>
      <p:cxnSp>
        <p:nvCxnSpPr>
          <p:cNvPr id="36" name="コネクタ: カギ線 35">
            <a:extLst>
              <a:ext uri="{FF2B5EF4-FFF2-40B4-BE49-F238E27FC236}">
                <a16:creationId xmlns:a16="http://schemas.microsoft.com/office/drawing/2014/main" id="{E2259120-B8D1-DDB1-0496-C1044B006F03}"/>
              </a:ext>
            </a:extLst>
          </p:cNvPr>
          <p:cNvCxnSpPr>
            <a:cxnSpLocks/>
          </p:cNvCxnSpPr>
          <p:nvPr/>
        </p:nvCxnSpPr>
        <p:spPr>
          <a:xfrm rot="5400000" flipH="1">
            <a:off x="-568382" y="3926476"/>
            <a:ext cx="3206323" cy="14005"/>
          </a:xfrm>
          <a:prstGeom prst="bentConnector5">
            <a:avLst>
              <a:gd name="adj1" fmla="val -7130"/>
              <a:gd name="adj2" fmla="val 4212339"/>
              <a:gd name="adj3" fmla="val 107130"/>
            </a:avLst>
          </a:prstGeom>
          <a:noFill/>
          <a:ln w="9525" cap="rnd" cmpd="sng" algn="ctr">
            <a:solidFill>
              <a:sysClr val="windowText" lastClr="000000">
                <a:lumMod val="60000"/>
                <a:lumOff val="40000"/>
              </a:sysClr>
            </a:solidFill>
            <a:prstDash val="solid"/>
            <a:round/>
            <a:tailEnd type="triangle"/>
          </a:ln>
          <a:effectLst/>
        </p:spPr>
      </p:cxnSp>
      <p:sp>
        <p:nvSpPr>
          <p:cNvPr id="3" name="正方形/長方形 2">
            <a:extLst>
              <a:ext uri="{FF2B5EF4-FFF2-40B4-BE49-F238E27FC236}">
                <a16:creationId xmlns:a16="http://schemas.microsoft.com/office/drawing/2014/main" id="{2EDFFD1A-030A-4EBB-BE92-5818542E3BE4}"/>
              </a:ext>
            </a:extLst>
          </p:cNvPr>
          <p:cNvSpPr/>
          <p:nvPr/>
        </p:nvSpPr>
        <p:spPr bwMode="auto">
          <a:xfrm>
            <a:off x="6667500" y="91277"/>
            <a:ext cx="3152329" cy="396000"/>
          </a:xfrm>
          <a:prstGeom prst="rect">
            <a:avLst/>
          </a:prstGeom>
          <a:solidFill>
            <a:srgbClr val="002060"/>
          </a:solidFill>
          <a:ln w="9525">
            <a:solidFill>
              <a:srgbClr val="B2B2B2"/>
            </a:solidFill>
            <a:miter lim="800000"/>
            <a:headEnd/>
            <a:tailEnd/>
          </a:ln>
          <a:effectLst/>
        </p:spPr>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③</a:t>
            </a:r>
            <a:r>
              <a:rPr kumimoji="0" lang="ja-JP" altLang="en-US" sz="12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rPr>
              <a:t>「経営管理体制」</a:t>
            </a:r>
            <a:endParaRPr kumimoji="0" lang="en-US" altLang="ja-JP" sz="1200" b="1"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Arial" panose="020B0604020202020204" pitchFamily="34" charset="0"/>
              <a:sym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0" lang="ja-JP" altLang="en-US"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事業再編の実施に関する指針五イ</a:t>
            </a:r>
            <a:r>
              <a:rPr kumimoji="0" lang="en-US" altLang="ja-JP" sz="10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(3) (ⅲ)</a:t>
            </a:r>
            <a:endPar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402825375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創造課FM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bg2">
              <a:lumMod val="10000"/>
            </a:schemeClr>
          </a:solidFill>
          <a:prstDash val="solid"/>
        </a:ln>
        <a:effectLst/>
      </a:spPr>
      <a:bodyPr rot="0" spcFirstLastPara="0" vertOverflow="overflow" horzOverflow="overflow" vert="horz" wrap="square" lIns="89540" tIns="35252" rIns="89540" bIns="35252" numCol="1" spcCol="0" rtlCol="0" fromWordArt="0" anchor="ctr" anchorCtr="0" forceAA="0" compatLnSpc="1">
        <a:prstTxWarp prst="textNoShape">
          <a:avLst/>
        </a:prstTxWarp>
        <a:noAutofit/>
      </a:bodyPr>
      <a:lstStyle>
        <a:defPPr defTabSz="895408">
          <a:spcBef>
            <a:spcPct val="0"/>
          </a:spcBef>
          <a:defRPr kumimoji="0" sz="1200" kern="0" dirty="0" err="1">
            <a:solidFill>
              <a:srgbClr val="000000"/>
            </a:solidFill>
            <a:latin typeface="Meiryo UI" panose="020B0604030504040204" pitchFamily="50" charset="-128"/>
            <a:ea typeface="Meiryo UI" panose="020B0604030504040204" pitchFamily="50" charset="-128"/>
            <a:cs typeface="Arial"/>
            <a:sym typeface="Meiryo UI" panose="020B0604030504040204" pitchFamily="50" charset="-128"/>
          </a:defRPr>
        </a:defPPr>
      </a:lstStyle>
    </a:spDef>
    <a:lnDef>
      <a:spPr bwMode="auto">
        <a:noFill/>
        <a:ln w="19050" cap="flat" cmpd="sng" algn="ctr">
          <a:solidFill>
            <a:srgbClr val="000000">
              <a:lumMod val="65000"/>
              <a:lumOff val="35000"/>
            </a:srgbClr>
          </a:solidFill>
          <a:prstDash val="solid"/>
          <a:round/>
          <a:headEnd type="none" w="med" len="med"/>
          <a:tailEnd type="none" w="med" len="med"/>
        </a:ln>
        <a:effectLst/>
      </a:spPr>
      <a:bodyPr/>
      <a:lstStyle/>
    </a:lnDef>
    <a:txDef>
      <a:spPr>
        <a:noFill/>
      </a:spPr>
      <a:bodyPr wrap="square" rtlCol="0">
        <a:noAutofit/>
      </a:bodyPr>
      <a:lstStyle>
        <a:defPPr marL="174107" indent="-174107" algn="l">
          <a:spcBef>
            <a:spcPts val="588"/>
          </a:spcBef>
          <a:buFont typeface="Arial" panose="020B0604020202020204" pitchFamily="34" charset="0"/>
          <a:buChar char="•"/>
          <a:defRPr sz="1200" dirty="0">
            <a:latin typeface="Meiryo UI" panose="020B0604030504040204" pitchFamily="50" charset="-128"/>
            <a:ea typeface="Meiryo UI" panose="020B0604030504040204" pitchFamily="50" charset="-128"/>
            <a:cs typeface="Arial"/>
            <a:sym typeface="Meiryo UI" panose="020B0604030504040204" pitchFamily="50" charset="-128"/>
          </a:defRPr>
        </a:defPPr>
      </a:lstStyle>
    </a:tx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333333"/>
        </a:lt2>
        <a:accent1>
          <a:srgbClr val="FFFFFF"/>
        </a:accent1>
        <a:accent2>
          <a:srgbClr val="DDDDDD"/>
        </a:accent2>
        <a:accent3>
          <a:srgbClr val="FFFFFF"/>
        </a:accent3>
        <a:accent4>
          <a:srgbClr val="000000"/>
        </a:accent4>
        <a:accent5>
          <a:srgbClr val="FFFFFF"/>
        </a:accent5>
        <a:accent6>
          <a:srgbClr val="C8C8C8"/>
        </a:accent6>
        <a:hlink>
          <a:srgbClr val="808080"/>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5F5F5F"/>
        </a:lt2>
        <a:accent1>
          <a:srgbClr val="FFFFFF"/>
        </a:accent1>
        <a:accent2>
          <a:srgbClr val="C0C0C0"/>
        </a:accent2>
        <a:accent3>
          <a:srgbClr val="FFFFFF"/>
        </a:accent3>
        <a:accent4>
          <a:srgbClr val="000000"/>
        </a:accent4>
        <a:accent5>
          <a:srgbClr val="FFFFFF"/>
        </a:accent5>
        <a:accent6>
          <a:srgbClr val="AEAEAE"/>
        </a:accent6>
        <a:hlink>
          <a:srgbClr val="808080"/>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創造課FMT" id="{1B847178-D4C7-4904-85FB-68568B7BC290}" vid="{70814282-12B1-41CD-8BA4-D55D70AEE607}"/>
    </a:ext>
  </a:extLst>
</a:theme>
</file>

<file path=ppt/theme/theme2.xml><?xml version="1.0" encoding="utf-8"?>
<a:theme xmlns:a="http://schemas.openxmlformats.org/drawingml/2006/main" name="テーマ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rtlCol="0" anchor="ctr"/>
      <a:lstStyle>
        <a:defPPr algn="l">
          <a:defRPr kumimoji="0" sz="1800" dirty="0" smtClean="0">
            <a:latin typeface="Meiryo UI" panose="020B0604030504040204" pitchFamily="50" charset="-128"/>
            <a:ea typeface="Meiryo UI" panose="020B0604030504040204" pitchFamily="50" charset="-128"/>
          </a:defRPr>
        </a:defPPr>
      </a:lst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テーマ1" id="{886267A4-6D10-431D-8990-7D60CAEFF25D}" vid="{DF4B77E6-47A4-4886-96D8-FCE7896F87D7}"/>
    </a:ext>
  </a:extLst>
</a:theme>
</file>

<file path=ppt/theme/theme3.xml><?xml version="1.0" encoding="utf-8"?>
<a:theme xmlns:a="http://schemas.openxmlformats.org/drawingml/2006/main" name="1_テーマ6">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bg2">
              <a:lumMod val="10000"/>
            </a:schemeClr>
          </a:solidFill>
          <a:prstDash val="solid"/>
        </a:ln>
        <a:effectLst/>
      </a:spPr>
      <a:bodyPr rot="0" spcFirstLastPara="0" vertOverflow="overflow" horzOverflow="overflow" vert="horz" wrap="square" lIns="89540" tIns="35252" rIns="89540" bIns="35252" numCol="1" spcCol="0" rtlCol="0" fromWordArt="0" anchor="ctr" anchorCtr="0" forceAA="0" compatLnSpc="1">
        <a:prstTxWarp prst="textNoShape">
          <a:avLst/>
        </a:prstTxWarp>
        <a:noAutofit/>
      </a:bodyPr>
      <a:lstStyle>
        <a:defPPr defTabSz="895408">
          <a:spcBef>
            <a:spcPct val="0"/>
          </a:spcBef>
          <a:defRPr kumimoji="0" sz="1200" kern="0" dirty="0" err="1">
            <a:solidFill>
              <a:srgbClr val="000000"/>
            </a:solidFill>
            <a:latin typeface="Meiryo UI" panose="020B0604030504040204" pitchFamily="50" charset="-128"/>
            <a:ea typeface="Meiryo UI" panose="020B0604030504040204" pitchFamily="50" charset="-128"/>
            <a:cs typeface="Arial"/>
            <a:sym typeface="Meiryo UI" panose="020B0604030504040204" pitchFamily="50" charset="-128"/>
          </a:defRPr>
        </a:defPPr>
      </a:lstStyle>
    </a:spDef>
    <a:lnDef>
      <a:spPr bwMode="auto">
        <a:noFill/>
        <a:ln w="19050" cap="flat" cmpd="sng" algn="ctr">
          <a:solidFill>
            <a:srgbClr val="000000">
              <a:lumMod val="65000"/>
              <a:lumOff val="35000"/>
            </a:srgbClr>
          </a:solidFill>
          <a:prstDash val="solid"/>
          <a:round/>
          <a:headEnd type="none" w="med" len="med"/>
          <a:tailEnd type="none" w="med" len="med"/>
        </a:ln>
        <a:effectLst/>
      </a:spPr>
      <a:bodyPr/>
      <a:lstStyle/>
    </a:lnDef>
    <a:txDef>
      <a:spPr>
        <a:noFill/>
      </a:spPr>
      <a:bodyPr wrap="square" rtlCol="0">
        <a:noAutofit/>
      </a:bodyPr>
      <a:lstStyle>
        <a:defPPr marL="174107" indent="-174107" algn="l">
          <a:spcBef>
            <a:spcPts val="588"/>
          </a:spcBef>
          <a:buFont typeface="Arial" panose="020B0604020202020204" pitchFamily="34" charset="0"/>
          <a:buChar char="•"/>
          <a:defRPr sz="1200" dirty="0">
            <a:latin typeface="Meiryo UI" panose="020B0604030504040204" pitchFamily="50" charset="-128"/>
            <a:ea typeface="Meiryo UI" panose="020B0604030504040204" pitchFamily="50" charset="-128"/>
            <a:cs typeface="Arial"/>
            <a:sym typeface="Meiryo UI" panose="020B0604030504040204" pitchFamily="50" charset="-128"/>
          </a:defRPr>
        </a:defPPr>
      </a:lstStyle>
    </a:tx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333333"/>
        </a:lt2>
        <a:accent1>
          <a:srgbClr val="FFFFFF"/>
        </a:accent1>
        <a:accent2>
          <a:srgbClr val="DDDDDD"/>
        </a:accent2>
        <a:accent3>
          <a:srgbClr val="FFFFFF"/>
        </a:accent3>
        <a:accent4>
          <a:srgbClr val="000000"/>
        </a:accent4>
        <a:accent5>
          <a:srgbClr val="FFFFFF"/>
        </a:accent5>
        <a:accent6>
          <a:srgbClr val="C8C8C8"/>
        </a:accent6>
        <a:hlink>
          <a:srgbClr val="808080"/>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5F5F5F"/>
        </a:lt2>
        <a:accent1>
          <a:srgbClr val="FFFFFF"/>
        </a:accent1>
        <a:accent2>
          <a:srgbClr val="C0C0C0"/>
        </a:accent2>
        <a:accent3>
          <a:srgbClr val="FFFFFF"/>
        </a:accent3>
        <a:accent4>
          <a:srgbClr val="000000"/>
        </a:accent4>
        <a:accent5>
          <a:srgbClr val="FFFFFF"/>
        </a:accent5>
        <a:accent6>
          <a:srgbClr val="AEAEAE"/>
        </a:accent6>
        <a:hlink>
          <a:srgbClr val="808080"/>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テーマ6" id="{311BBDBA-48AD-4F30-BF61-D8EC6DB425DB}" vid="{E34BED48-19E8-4C30-B4C5-DB76B0C6F200}"/>
    </a:ext>
  </a:extLst>
</a:theme>
</file>

<file path=ppt/theme/theme4.xml><?xml version="1.0" encoding="utf-8"?>
<a:theme xmlns:a="http://schemas.openxmlformats.org/drawingml/2006/main" name="2_テーマ6">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bg2">
              <a:lumMod val="10000"/>
            </a:schemeClr>
          </a:solidFill>
          <a:prstDash val="solid"/>
        </a:ln>
        <a:effectLst/>
      </a:spPr>
      <a:bodyPr rot="0" spcFirstLastPara="0" vertOverflow="overflow" horzOverflow="overflow" vert="horz" wrap="square" lIns="89540" tIns="35252" rIns="89540" bIns="35252" numCol="1" spcCol="0" rtlCol="0" fromWordArt="0" anchor="ctr" anchorCtr="0" forceAA="0" compatLnSpc="1">
        <a:prstTxWarp prst="textNoShape">
          <a:avLst/>
        </a:prstTxWarp>
        <a:noAutofit/>
      </a:bodyPr>
      <a:lstStyle>
        <a:defPPr defTabSz="895408">
          <a:spcBef>
            <a:spcPct val="0"/>
          </a:spcBef>
          <a:defRPr kumimoji="0" sz="1200" kern="0" dirty="0" err="1">
            <a:solidFill>
              <a:srgbClr val="000000"/>
            </a:solidFill>
            <a:latin typeface="Meiryo UI" panose="020B0604030504040204" pitchFamily="50" charset="-128"/>
            <a:ea typeface="Meiryo UI" panose="020B0604030504040204" pitchFamily="50" charset="-128"/>
            <a:cs typeface="Arial"/>
            <a:sym typeface="Meiryo UI" panose="020B0604030504040204" pitchFamily="50" charset="-128"/>
          </a:defRPr>
        </a:defPPr>
      </a:lstStyle>
    </a:spDef>
    <a:lnDef>
      <a:spPr bwMode="auto">
        <a:noFill/>
        <a:ln w="19050" cap="flat" cmpd="sng" algn="ctr">
          <a:solidFill>
            <a:srgbClr val="000000">
              <a:lumMod val="65000"/>
              <a:lumOff val="35000"/>
            </a:srgbClr>
          </a:solidFill>
          <a:prstDash val="solid"/>
          <a:round/>
          <a:headEnd type="none" w="med" len="med"/>
          <a:tailEnd type="none" w="med" len="med"/>
        </a:ln>
        <a:effectLst/>
      </a:spPr>
      <a:bodyPr/>
      <a:lstStyle/>
    </a:lnDef>
    <a:txDef>
      <a:spPr>
        <a:noFill/>
      </a:spPr>
      <a:bodyPr wrap="square" rtlCol="0">
        <a:noAutofit/>
      </a:bodyPr>
      <a:lstStyle>
        <a:defPPr marL="174107" indent="-174107" algn="l">
          <a:spcBef>
            <a:spcPts val="588"/>
          </a:spcBef>
          <a:buFont typeface="Arial" panose="020B0604020202020204" pitchFamily="34" charset="0"/>
          <a:buChar char="•"/>
          <a:defRPr sz="1200" dirty="0">
            <a:latin typeface="Meiryo UI" panose="020B0604030504040204" pitchFamily="50" charset="-128"/>
            <a:ea typeface="Meiryo UI" panose="020B0604030504040204" pitchFamily="50" charset="-128"/>
            <a:cs typeface="Arial"/>
            <a:sym typeface="Meiryo UI" panose="020B0604030504040204" pitchFamily="50" charset="-128"/>
          </a:defRPr>
        </a:defPPr>
      </a:lstStyle>
    </a:tx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333333"/>
        </a:lt2>
        <a:accent1>
          <a:srgbClr val="FFFFFF"/>
        </a:accent1>
        <a:accent2>
          <a:srgbClr val="DDDDDD"/>
        </a:accent2>
        <a:accent3>
          <a:srgbClr val="FFFFFF"/>
        </a:accent3>
        <a:accent4>
          <a:srgbClr val="000000"/>
        </a:accent4>
        <a:accent5>
          <a:srgbClr val="FFFFFF"/>
        </a:accent5>
        <a:accent6>
          <a:srgbClr val="C8C8C8"/>
        </a:accent6>
        <a:hlink>
          <a:srgbClr val="808080"/>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5F5F5F"/>
        </a:lt2>
        <a:accent1>
          <a:srgbClr val="FFFFFF"/>
        </a:accent1>
        <a:accent2>
          <a:srgbClr val="C0C0C0"/>
        </a:accent2>
        <a:accent3>
          <a:srgbClr val="FFFFFF"/>
        </a:accent3>
        <a:accent4>
          <a:srgbClr val="000000"/>
        </a:accent4>
        <a:accent5>
          <a:srgbClr val="FFFFFF"/>
        </a:accent5>
        <a:accent6>
          <a:srgbClr val="AEAEAE"/>
        </a:accent6>
        <a:hlink>
          <a:srgbClr val="808080"/>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テーマ6" id="{311BBDBA-48AD-4F30-BF61-D8EC6DB425DB}" vid="{E34BED48-19E8-4C30-B4C5-DB76B0C6F200}"/>
    </a:ext>
  </a:extLst>
</a:theme>
</file>

<file path=ppt/theme/theme5.xml><?xml version="1.0" encoding="utf-8"?>
<a:theme xmlns:a="http://schemas.openxmlformats.org/drawingml/2006/main" name="テーマ6">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bg2">
              <a:lumMod val="10000"/>
            </a:schemeClr>
          </a:solidFill>
          <a:prstDash val="solid"/>
        </a:ln>
        <a:effectLst/>
      </a:spPr>
      <a:bodyPr rot="0" spcFirstLastPara="0" vertOverflow="overflow" horzOverflow="overflow" vert="horz" wrap="square" lIns="89540" tIns="35252" rIns="89540" bIns="35252" numCol="1" spcCol="0" rtlCol="0" fromWordArt="0" anchor="ctr" anchorCtr="0" forceAA="0" compatLnSpc="1">
        <a:prstTxWarp prst="textNoShape">
          <a:avLst/>
        </a:prstTxWarp>
        <a:noAutofit/>
      </a:bodyPr>
      <a:lstStyle>
        <a:defPPr defTabSz="895408">
          <a:spcBef>
            <a:spcPct val="0"/>
          </a:spcBef>
          <a:defRPr kumimoji="0" sz="1200" kern="0" dirty="0" err="1">
            <a:solidFill>
              <a:srgbClr val="000000"/>
            </a:solidFill>
            <a:latin typeface="Meiryo UI" panose="020B0604030504040204" pitchFamily="50" charset="-128"/>
            <a:ea typeface="Meiryo UI" panose="020B0604030504040204" pitchFamily="50" charset="-128"/>
            <a:cs typeface="Arial"/>
            <a:sym typeface="Meiryo UI" panose="020B0604030504040204" pitchFamily="50" charset="-128"/>
          </a:defRPr>
        </a:defPPr>
      </a:lstStyle>
    </a:spDef>
    <a:lnDef>
      <a:spPr bwMode="auto">
        <a:noFill/>
        <a:ln w="19050" cap="flat" cmpd="sng" algn="ctr">
          <a:solidFill>
            <a:srgbClr val="000000">
              <a:lumMod val="65000"/>
              <a:lumOff val="35000"/>
            </a:srgbClr>
          </a:solidFill>
          <a:prstDash val="solid"/>
          <a:round/>
          <a:headEnd type="none" w="med" len="med"/>
          <a:tailEnd type="none" w="med" len="med"/>
        </a:ln>
        <a:effectLst/>
      </a:spPr>
      <a:bodyPr/>
      <a:lstStyle/>
    </a:lnDef>
    <a:txDef>
      <a:spPr>
        <a:noFill/>
      </a:spPr>
      <a:bodyPr wrap="square" rtlCol="0">
        <a:noAutofit/>
      </a:bodyPr>
      <a:lstStyle>
        <a:defPPr marL="174107" indent="-174107" algn="l">
          <a:spcBef>
            <a:spcPts val="588"/>
          </a:spcBef>
          <a:buFont typeface="Arial" panose="020B0604020202020204" pitchFamily="34" charset="0"/>
          <a:buChar char="•"/>
          <a:defRPr sz="1200" dirty="0">
            <a:latin typeface="Meiryo UI" panose="020B0604030504040204" pitchFamily="50" charset="-128"/>
            <a:ea typeface="Meiryo UI" panose="020B0604030504040204" pitchFamily="50" charset="-128"/>
            <a:cs typeface="Arial"/>
            <a:sym typeface="Meiryo UI" panose="020B0604030504040204" pitchFamily="50" charset="-128"/>
          </a:defRPr>
        </a:defPPr>
      </a:lstStyle>
    </a:tx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333333"/>
        </a:lt2>
        <a:accent1>
          <a:srgbClr val="FFFFFF"/>
        </a:accent1>
        <a:accent2>
          <a:srgbClr val="DDDDDD"/>
        </a:accent2>
        <a:accent3>
          <a:srgbClr val="FFFFFF"/>
        </a:accent3>
        <a:accent4>
          <a:srgbClr val="000000"/>
        </a:accent4>
        <a:accent5>
          <a:srgbClr val="FFFFFF"/>
        </a:accent5>
        <a:accent6>
          <a:srgbClr val="C8C8C8"/>
        </a:accent6>
        <a:hlink>
          <a:srgbClr val="808080"/>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5F5F5F"/>
        </a:lt2>
        <a:accent1>
          <a:srgbClr val="FFFFFF"/>
        </a:accent1>
        <a:accent2>
          <a:srgbClr val="C0C0C0"/>
        </a:accent2>
        <a:accent3>
          <a:srgbClr val="FFFFFF"/>
        </a:accent3>
        <a:accent4>
          <a:srgbClr val="000000"/>
        </a:accent4>
        <a:accent5>
          <a:srgbClr val="FFFFFF"/>
        </a:accent5>
        <a:accent6>
          <a:srgbClr val="AEAEAE"/>
        </a:accent6>
        <a:hlink>
          <a:srgbClr val="808080"/>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テーマ6" id="{864C6E72-30CE-4675-9200-244F0A8B77FF}" vid="{35C1156B-7635-4682-BABD-7CF99747D05D}"/>
    </a:ext>
  </a:extLst>
</a:theme>
</file>

<file path=ppt/theme/theme6.xml><?xml version="1.0" encoding="utf-8"?>
<a:theme xmlns:a="http://schemas.openxmlformats.org/drawingml/2006/main" name="2_【機○・記載例なし】">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rtlCol="0" anchor="ctr"/>
      <a:lstStyle>
        <a:defPPr algn="l">
          <a:defRPr kumimoji="0" sz="1800" dirty="0" smtClean="0">
            <a:latin typeface="Meiryo UI" panose="020B0604030504040204" pitchFamily="50" charset="-128"/>
            <a:ea typeface="Meiryo UI" panose="020B0604030504040204" pitchFamily="50" charset="-128"/>
          </a:defRPr>
        </a:defPPr>
      </a:lst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プレゼンテーション1" id="{B7D664C5-CCAF-421C-963D-506CF0AB2DB4}" vid="{F6C70EF9-1A84-446C-8597-70017663E58C}"/>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3460</TotalTime>
  <Words>2002</Words>
  <Application>Microsoft Office PowerPoint</Application>
  <PresentationFormat>A4 210 x 297 mm</PresentationFormat>
  <Paragraphs>199</Paragraphs>
  <Slides>7</Slides>
  <Notes>0</Notes>
  <HiddenSlides>0</HiddenSlides>
  <MMClips>0</MMClips>
  <ScaleCrop>false</ScaleCrop>
  <HeadingPairs>
    <vt:vector size="8" baseType="variant">
      <vt:variant>
        <vt:lpstr>使用されているフォント</vt:lpstr>
      </vt:variant>
      <vt:variant>
        <vt:i4>7</vt:i4>
      </vt:variant>
      <vt:variant>
        <vt:lpstr>テーマ</vt:lpstr>
      </vt:variant>
      <vt:variant>
        <vt:i4>6</vt:i4>
      </vt:variant>
      <vt:variant>
        <vt:lpstr>埋め込まれた OLE サーバー</vt:lpstr>
      </vt:variant>
      <vt:variant>
        <vt:i4>1</vt:i4>
      </vt:variant>
      <vt:variant>
        <vt:lpstr>スライド タイトル</vt:lpstr>
      </vt:variant>
      <vt:variant>
        <vt:i4>7</vt:i4>
      </vt:variant>
    </vt:vector>
  </HeadingPairs>
  <TitlesOfParts>
    <vt:vector size="21" baseType="lpstr">
      <vt:lpstr>EYInterstate</vt:lpstr>
      <vt:lpstr>Meiryo UI</vt:lpstr>
      <vt:lpstr>ＭＳ Ｐゴシック</vt:lpstr>
      <vt:lpstr>メイリオ</vt:lpstr>
      <vt:lpstr>游ゴシック</vt:lpstr>
      <vt:lpstr>Arial</vt:lpstr>
      <vt:lpstr>Wingdings</vt:lpstr>
      <vt:lpstr>創造課FMT</vt:lpstr>
      <vt:lpstr>テーマ1</vt:lpstr>
      <vt:lpstr>1_テーマ6</vt:lpstr>
      <vt:lpstr>2_テーマ6</vt:lpstr>
      <vt:lpstr>テーマ6</vt:lpstr>
      <vt:lpstr>2_【機○・記載例なし】</vt:lpstr>
      <vt:lpstr>think-cell スライド</vt:lpstr>
      <vt:lpstr>（様式）表紙</vt:lpstr>
      <vt:lpstr>（様式）表紙</vt:lpstr>
      <vt:lpstr>（様式）長期成長ビジョン</vt:lpstr>
      <vt:lpstr>（様式）外部環境の状況</vt:lpstr>
      <vt:lpstr>（様式）内部環境の状況</vt:lpstr>
      <vt:lpstr>（様式）事業戦略</vt:lpstr>
      <vt:lpstr>（様式）実行体制</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（様式）表紙</dc:title>
  <dc:creator/>
  <cp:lastModifiedBy>東　海斗（経済産業省）</cp:lastModifiedBy>
  <cp:revision>14</cp:revision>
  <dcterms:created xsi:type="dcterms:W3CDTF">2024-05-02T08:55:48Z</dcterms:created>
  <dcterms:modified xsi:type="dcterms:W3CDTF">2024-10-25T03:57:57Z</dcterms:modified>
</cp:coreProperties>
</file>