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47377067" r:id="rId5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FF"/>
    <a:srgbClr val="016F96"/>
    <a:srgbClr val="FF9900"/>
    <a:srgbClr val="A0153A"/>
    <a:srgbClr val="0064C8"/>
    <a:srgbClr val="C8E6E6"/>
    <a:srgbClr val="99D6EC"/>
    <a:srgbClr val="FFBE3C"/>
    <a:srgbClr val="E1BE3C"/>
    <a:srgbClr val="A0C8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中 祐太" userId="05e4c168-ad1e-4446-885c-155704e83abc" providerId="ADAL" clId="{E8DE9775-231F-4449-ACC3-14282B285823}"/>
    <pc:docChg chg="undo custSel delSld modSld delMainMaster">
      <pc:chgData name="山中 祐太" userId="05e4c168-ad1e-4446-885c-155704e83abc" providerId="ADAL" clId="{E8DE9775-231F-4449-ACC3-14282B285823}" dt="2025-12-11T02:44:03.373" v="302" actId="1076"/>
      <pc:docMkLst>
        <pc:docMk/>
      </pc:docMkLst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1870474483" sldId="258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1387982401" sldId="36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190441296" sldId="419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1084089578" sldId="580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3361975748" sldId="584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4095847274" sldId="59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171017859" sldId="61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877397532" sldId="66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579498470" sldId="678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015386406" sldId="739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719841166" sldId="80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357450191" sldId="809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261789995" sldId="81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78513091" sldId="822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494188758" sldId="82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494578660" sldId="827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281121834" sldId="834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986441128" sldId="83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56804507" sldId="83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478117431" sldId="842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2810247019" sldId="867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994251769" sldId="161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520275287" sldId="175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255712964" sldId="3026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94805864" sldId="3034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1285785464" sldId="2147377062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1563134595" sldId="2147377063"/>
        </pc:sldMkLst>
      </pc:sldChg>
      <pc:sldChg chg="addSp delSp modSp mod">
        <pc:chgData name="山中 祐太" userId="05e4c168-ad1e-4446-885c-155704e83abc" providerId="ADAL" clId="{E8DE9775-231F-4449-ACC3-14282B285823}" dt="2025-12-11T02:44:03.373" v="302" actId="1076"/>
        <pc:sldMkLst>
          <pc:docMk/>
          <pc:sldMk cId="1754300739" sldId="2147377067"/>
        </pc:sldMkLst>
        <pc:spChg chg="del">
          <ac:chgData name="山中 祐太" userId="05e4c168-ad1e-4446-885c-155704e83abc" providerId="ADAL" clId="{E8DE9775-231F-4449-ACC3-14282B285823}" dt="2025-12-11T02:27:05.264" v="301" actId="478"/>
          <ac:spMkLst>
            <pc:docMk/>
            <pc:sldMk cId="1754300739" sldId="2147377067"/>
            <ac:spMk id="2" creationId="{26B08D44-C4BC-0AE3-F427-23A3C4CC127D}"/>
          </ac:spMkLst>
        </pc:spChg>
        <pc:spChg chg="del">
          <ac:chgData name="山中 祐太" userId="05e4c168-ad1e-4446-885c-155704e83abc" providerId="ADAL" clId="{E8DE9775-231F-4449-ACC3-14282B285823}" dt="2025-12-11T00:30:05.081" v="5" actId="478"/>
          <ac:spMkLst>
            <pc:docMk/>
            <pc:sldMk cId="1754300739" sldId="2147377067"/>
            <ac:spMk id="3" creationId="{FE3108AE-E34B-0145-DB27-C281BF55DFB4}"/>
          </ac:spMkLst>
        </pc:spChg>
        <pc:spChg chg="mod">
          <ac:chgData name="山中 祐太" userId="05e4c168-ad1e-4446-885c-155704e83abc" providerId="ADAL" clId="{E8DE9775-231F-4449-ACC3-14282B285823}" dt="2025-12-11T02:25:37.920" v="294" actId="1076"/>
          <ac:spMkLst>
            <pc:docMk/>
            <pc:sldMk cId="1754300739" sldId="2147377067"/>
            <ac:spMk id="5" creationId="{3F109D49-30C8-325C-82CC-B053536B0E2F}"/>
          </ac:spMkLst>
        </pc:spChg>
        <pc:spChg chg="mod">
          <ac:chgData name="山中 祐太" userId="05e4c168-ad1e-4446-885c-155704e83abc" providerId="ADAL" clId="{E8DE9775-231F-4449-ACC3-14282B285823}" dt="2025-12-11T02:19:29.844" v="111" actId="1076"/>
          <ac:spMkLst>
            <pc:docMk/>
            <pc:sldMk cId="1754300739" sldId="2147377067"/>
            <ac:spMk id="6" creationId="{64C5A826-C11C-03F4-0CA4-F23E49D0F3AF}"/>
          </ac:spMkLst>
        </pc:spChg>
        <pc:spChg chg="del">
          <ac:chgData name="山中 祐太" userId="05e4c168-ad1e-4446-885c-155704e83abc" providerId="ADAL" clId="{E8DE9775-231F-4449-ACC3-14282B285823}" dt="2025-12-11T00:46:01.232" v="9" actId="478"/>
          <ac:spMkLst>
            <pc:docMk/>
            <pc:sldMk cId="1754300739" sldId="2147377067"/>
            <ac:spMk id="7" creationId="{ACA95683-F7C4-2842-A71E-A1C413F257C9}"/>
          </ac:spMkLst>
        </pc:spChg>
        <pc:spChg chg="del">
          <ac:chgData name="山中 祐太" userId="05e4c168-ad1e-4446-885c-155704e83abc" providerId="ADAL" clId="{E8DE9775-231F-4449-ACC3-14282B285823}" dt="2025-12-11T00:30:01.887" v="3" actId="478"/>
          <ac:spMkLst>
            <pc:docMk/>
            <pc:sldMk cId="1754300739" sldId="2147377067"/>
            <ac:spMk id="8" creationId="{56442187-56E3-3AB7-EF95-6CFCDF9B0032}"/>
          </ac:spMkLst>
        </pc:spChg>
        <pc:spChg chg="del">
          <ac:chgData name="山中 祐太" userId="05e4c168-ad1e-4446-885c-155704e83abc" providerId="ADAL" clId="{E8DE9775-231F-4449-ACC3-14282B285823}" dt="2025-12-11T00:45:56.501" v="7" actId="478"/>
          <ac:spMkLst>
            <pc:docMk/>
            <pc:sldMk cId="1754300739" sldId="2147377067"/>
            <ac:spMk id="9" creationId="{E8F5B352-23EF-76B3-972A-19FD0ABBCA75}"/>
          </ac:spMkLst>
        </pc:spChg>
        <pc:spChg chg="del">
          <ac:chgData name="山中 祐太" userId="05e4c168-ad1e-4446-885c-155704e83abc" providerId="ADAL" clId="{E8DE9775-231F-4449-ACC3-14282B285823}" dt="2025-12-11T00:45:58.271" v="8" actId="478"/>
          <ac:spMkLst>
            <pc:docMk/>
            <pc:sldMk cId="1754300739" sldId="2147377067"/>
            <ac:spMk id="10" creationId="{78DC5646-168C-7F1C-F665-01B81C0AADA1}"/>
          </ac:spMkLst>
        </pc:spChg>
        <pc:spChg chg="mod">
          <ac:chgData name="山中 祐太" userId="05e4c168-ad1e-4446-885c-155704e83abc" providerId="ADAL" clId="{E8DE9775-231F-4449-ACC3-14282B285823}" dt="2025-12-11T02:25:50.971" v="298" actId="14100"/>
          <ac:spMkLst>
            <pc:docMk/>
            <pc:sldMk cId="1754300739" sldId="2147377067"/>
            <ac:spMk id="12" creationId="{309E04F9-84A5-3049-066C-5E15882A949B}"/>
          </ac:spMkLst>
        </pc:spChg>
        <pc:spChg chg="del">
          <ac:chgData name="山中 祐太" userId="05e4c168-ad1e-4446-885c-155704e83abc" providerId="ADAL" clId="{E8DE9775-231F-4449-ACC3-14282B285823}" dt="2025-12-11T00:45:56.501" v="7" actId="478"/>
          <ac:spMkLst>
            <pc:docMk/>
            <pc:sldMk cId="1754300739" sldId="2147377067"/>
            <ac:spMk id="13" creationId="{800B476E-3523-4C84-6CCD-47E847715B0E}"/>
          </ac:spMkLst>
        </pc:spChg>
        <pc:spChg chg="del">
          <ac:chgData name="山中 祐太" userId="05e4c168-ad1e-4446-885c-155704e83abc" providerId="ADAL" clId="{E8DE9775-231F-4449-ACC3-14282B285823}" dt="2025-12-11T00:29:59.988" v="2" actId="478"/>
          <ac:spMkLst>
            <pc:docMk/>
            <pc:sldMk cId="1754300739" sldId="2147377067"/>
            <ac:spMk id="15" creationId="{9462C3CD-D560-2503-83D4-1C1A2162697C}"/>
          </ac:spMkLst>
        </pc:spChg>
        <pc:spChg chg="add del mod">
          <ac:chgData name="山中 祐太" userId="05e4c168-ad1e-4446-885c-155704e83abc" providerId="ADAL" clId="{E8DE9775-231F-4449-ACC3-14282B285823}" dt="2025-12-11T00:30:03.786" v="4" actId="478"/>
          <ac:spMkLst>
            <pc:docMk/>
            <pc:sldMk cId="1754300739" sldId="2147377067"/>
            <ac:spMk id="16" creationId="{CFE4E75D-3DBB-9C29-6F67-33EA23175EEF}"/>
          </ac:spMkLst>
        </pc:spChg>
        <pc:spChg chg="add del mod">
          <ac:chgData name="山中 祐太" userId="05e4c168-ad1e-4446-885c-155704e83abc" providerId="ADAL" clId="{E8DE9775-231F-4449-ACC3-14282B285823}" dt="2025-12-11T00:30:06.513" v="6" actId="478"/>
          <ac:spMkLst>
            <pc:docMk/>
            <pc:sldMk cId="1754300739" sldId="2147377067"/>
            <ac:spMk id="18" creationId="{A9FEB32D-1F66-DDDB-FFBC-2742AADF2E81}"/>
          </ac:spMkLst>
        </pc:spChg>
        <pc:spChg chg="add mod">
          <ac:chgData name="山中 祐太" userId="05e4c168-ad1e-4446-885c-155704e83abc" providerId="ADAL" clId="{E8DE9775-231F-4449-ACC3-14282B285823}" dt="2025-12-11T02:26:32.498" v="299" actId="404"/>
          <ac:spMkLst>
            <pc:docMk/>
            <pc:sldMk cId="1754300739" sldId="2147377067"/>
            <ac:spMk id="19" creationId="{0E0169C8-B98E-A86A-48C1-A14EE393281B}"/>
          </ac:spMkLst>
        </pc:spChg>
        <pc:spChg chg="add mod">
          <ac:chgData name="山中 祐太" userId="05e4c168-ad1e-4446-885c-155704e83abc" providerId="ADAL" clId="{E8DE9775-231F-4449-ACC3-14282B285823}" dt="2025-12-11T02:44:03.373" v="302" actId="1076"/>
          <ac:spMkLst>
            <pc:docMk/>
            <pc:sldMk cId="1754300739" sldId="2147377067"/>
            <ac:spMk id="20" creationId="{CA025C32-03A8-33D7-18CD-E2AC5D0FD1EF}"/>
          </ac:spMkLst>
        </pc:spChg>
        <pc:spChg chg="add mod">
          <ac:chgData name="山中 祐太" userId="05e4c168-ad1e-4446-885c-155704e83abc" providerId="ADAL" clId="{E8DE9775-231F-4449-ACC3-14282B285823}" dt="2025-12-11T02:26:32.498" v="299" actId="404"/>
          <ac:spMkLst>
            <pc:docMk/>
            <pc:sldMk cId="1754300739" sldId="2147377067"/>
            <ac:spMk id="21" creationId="{22028B76-78F4-688A-5DAE-79A43B7E9D12}"/>
          </ac:spMkLst>
        </pc:spChg>
        <pc:graphicFrameChg chg="mod">
          <ac:chgData name="山中 祐太" userId="05e4c168-ad1e-4446-885c-155704e83abc" providerId="ADAL" clId="{E8DE9775-231F-4449-ACC3-14282B285823}" dt="2025-12-11T02:26:48.105" v="300" actId="208"/>
          <ac:graphicFrameMkLst>
            <pc:docMk/>
            <pc:sldMk cId="1754300739" sldId="2147377067"/>
            <ac:graphicFrameMk id="4" creationId="{5D29E6C4-2EBD-90D2-A69C-7CAA11EF4DF7}"/>
          </ac:graphicFrameMkLst>
        </pc:graphicFrameChg>
        <pc:cxnChg chg="del">
          <ac:chgData name="山中 祐太" userId="05e4c168-ad1e-4446-885c-155704e83abc" providerId="ADAL" clId="{E8DE9775-231F-4449-ACC3-14282B285823}" dt="2025-12-11T00:46:58.960" v="11" actId="478"/>
          <ac:cxnSpMkLst>
            <pc:docMk/>
            <pc:sldMk cId="1754300739" sldId="2147377067"/>
            <ac:cxnSpMk id="11" creationId="{BC48D027-37CB-9B5F-FA23-B6815AD95EFD}"/>
          </ac:cxnSpMkLst>
        </pc:cxnChg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093749793" sldId="2147377075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3873871185" sldId="2147377077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435953254" sldId="2147377079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59142027" sldId="214737708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340170945" sldId="214737710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160341142" sldId="214737710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036382847" sldId="214737711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556504147" sldId="214737713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329368570" sldId="2147377134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88700195" sldId="214737714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78294148" sldId="2147377149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494991676" sldId="214747952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701971598" sldId="2147479538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12284940" sldId="214747955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920119126" sldId="214747955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716900219" sldId="2147479558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98166660" sldId="214747956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563207519" sldId="2147479671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3425831190" sldId="214748318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3575297307" sldId="214748318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596692614" sldId="2147483187"/>
        </pc:sldMkLst>
      </pc:sldChg>
      <pc:sldChg chg="del">
        <pc:chgData name="山中 祐太" userId="05e4c168-ad1e-4446-885c-155704e83abc" providerId="ADAL" clId="{E8DE9775-231F-4449-ACC3-14282B285823}" dt="2025-12-11T00:29:42.464" v="0" actId="47"/>
        <pc:sldMkLst>
          <pc:docMk/>
          <pc:sldMk cId="3865396032" sldId="2147483188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645786691" sldId="2147483189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01646206" sldId="2147483224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578358399" sldId="2147483308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15543413" sldId="214748344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262822747" sldId="214748344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660555931" sldId="2147483447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264819729" sldId="214748347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511136965" sldId="214748347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200087218" sldId="2147483479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122192169" sldId="214748348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64701754" sldId="214748348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62405273" sldId="2147483484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68765298" sldId="2147483485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045734541" sldId="2147483486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637018790" sldId="2147483487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525156876" sldId="2147483490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094975310" sldId="2147483491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463685335" sldId="2147483492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2719662714" sldId="2147483493"/>
        </pc:sldMkLst>
      </pc:sldChg>
      <pc:sldChg chg="del">
        <pc:chgData name="山中 祐太" userId="05e4c168-ad1e-4446-885c-155704e83abc" providerId="ADAL" clId="{E8DE9775-231F-4449-ACC3-14282B285823}" dt="2025-12-11T00:29:47.124" v="1" actId="47"/>
        <pc:sldMkLst>
          <pc:docMk/>
          <pc:sldMk cId="1141347423" sldId="2147483494"/>
        </pc:sldMkLst>
      </pc:sldChg>
      <pc:sldMasterChg chg="delSldLayout">
        <pc:chgData name="山中 祐太" userId="05e4c168-ad1e-4446-885c-155704e83abc" providerId="ADAL" clId="{E8DE9775-231F-4449-ACC3-14282B285823}" dt="2025-12-11T00:29:47.124" v="1" actId="47"/>
        <pc:sldMasterMkLst>
          <pc:docMk/>
          <pc:sldMasterMk cId="2712574064" sldId="2147483648"/>
        </pc:sldMasterMkLst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2712574064" sldId="2147483648"/>
            <pc:sldLayoutMk cId="2881164478" sldId="2147483698"/>
          </pc:sldLayoutMkLst>
        </pc:sldLayoutChg>
        <pc:sldLayoutChg chg="del">
          <pc:chgData name="山中 祐太" userId="05e4c168-ad1e-4446-885c-155704e83abc" providerId="ADAL" clId="{E8DE9775-231F-4449-ACC3-14282B285823}" dt="2025-12-11T00:29:42.464" v="0" actId="47"/>
          <pc:sldLayoutMkLst>
            <pc:docMk/>
            <pc:sldMasterMk cId="2712574064" sldId="2147483648"/>
            <pc:sldLayoutMk cId="2407875102" sldId="2147483700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2712574064" sldId="2147483648"/>
            <pc:sldLayoutMk cId="2664864711" sldId="2147483701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2712574064" sldId="2147483648"/>
            <pc:sldLayoutMk cId="1823355112" sldId="2147483702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2712574064" sldId="2147483648"/>
            <pc:sldLayoutMk cId="4013137406" sldId="2147483703"/>
          </pc:sldLayoutMkLst>
        </pc:sldLayoutChg>
      </pc:sldMasterChg>
      <pc:sldMasterChg chg="del delSldLayout">
        <pc:chgData name="山中 祐太" userId="05e4c168-ad1e-4446-885c-155704e83abc" providerId="ADAL" clId="{E8DE9775-231F-4449-ACC3-14282B285823}" dt="2025-12-11T00:29:47.124" v="1" actId="47"/>
        <pc:sldMasterMkLst>
          <pc:docMk/>
          <pc:sldMasterMk cId="60099401" sldId="2147483704"/>
        </pc:sldMasterMkLst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3821856747" sldId="2147483705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2314791273" sldId="2147483706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1910791186" sldId="2147483707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1651542892" sldId="2147483708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3910455656" sldId="2147483709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3453016790" sldId="2147483710"/>
          </pc:sldLayoutMkLst>
        </pc:sldLayoutChg>
        <pc:sldLayoutChg chg="del">
          <pc:chgData name="山中 祐太" userId="05e4c168-ad1e-4446-885c-155704e83abc" providerId="ADAL" clId="{E8DE9775-231F-4449-ACC3-14282B285823}" dt="2025-12-11T00:29:47.124" v="1" actId="47"/>
          <pc:sldLayoutMkLst>
            <pc:docMk/>
            <pc:sldMasterMk cId="60099401" sldId="2147483704"/>
            <pc:sldLayoutMk cId="4178219111" sldId="214748371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Sheet1!$D$5</c:f>
              <c:strCache>
                <c:ptCount val="1"/>
                <c:pt idx="0">
                  <c:v>不正利用被害額（億）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B-46DF-83EC-74A1362A6CDF}"/>
              </c:ext>
            </c:extLst>
          </c:dPt>
          <c:cat>
            <c:numRef>
              <c:f>Sheet1!$C$6:$C$33</c:f>
              <c:numCache>
                <c:formatCode>yyyy</c:formatCode>
                <c:ptCount val="28"/>
                <c:pt idx="0">
                  <c:v>35431</c:v>
                </c:pt>
                <c:pt idx="1">
                  <c:v>35796</c:v>
                </c:pt>
                <c:pt idx="2">
                  <c:v>36161</c:v>
                </c:pt>
                <c:pt idx="3">
                  <c:v>36526</c:v>
                </c:pt>
                <c:pt idx="4">
                  <c:v>36892</c:v>
                </c:pt>
                <c:pt idx="5">
                  <c:v>37257</c:v>
                </c:pt>
                <c:pt idx="6">
                  <c:v>37622</c:v>
                </c:pt>
                <c:pt idx="7">
                  <c:v>37987</c:v>
                </c:pt>
                <c:pt idx="8">
                  <c:v>38353</c:v>
                </c:pt>
                <c:pt idx="9">
                  <c:v>38718</c:v>
                </c:pt>
                <c:pt idx="10">
                  <c:v>39083</c:v>
                </c:pt>
                <c:pt idx="11">
                  <c:v>39448</c:v>
                </c:pt>
                <c:pt idx="12">
                  <c:v>39814</c:v>
                </c:pt>
                <c:pt idx="13">
                  <c:v>40179</c:v>
                </c:pt>
                <c:pt idx="14">
                  <c:v>40544</c:v>
                </c:pt>
                <c:pt idx="15">
                  <c:v>40909</c:v>
                </c:pt>
                <c:pt idx="16">
                  <c:v>41275</c:v>
                </c:pt>
                <c:pt idx="17">
                  <c:v>41640</c:v>
                </c:pt>
                <c:pt idx="18">
                  <c:v>42005</c:v>
                </c:pt>
                <c:pt idx="19">
                  <c:v>42370</c:v>
                </c:pt>
                <c:pt idx="20">
                  <c:v>42736</c:v>
                </c:pt>
                <c:pt idx="21">
                  <c:v>43101</c:v>
                </c:pt>
                <c:pt idx="22">
                  <c:v>43466</c:v>
                </c:pt>
                <c:pt idx="23">
                  <c:v>43831</c:v>
                </c:pt>
                <c:pt idx="24">
                  <c:v>44197</c:v>
                </c:pt>
                <c:pt idx="25">
                  <c:v>44562</c:v>
                </c:pt>
                <c:pt idx="26">
                  <c:v>44927</c:v>
                </c:pt>
                <c:pt idx="27">
                  <c:v>45292</c:v>
                </c:pt>
              </c:numCache>
            </c:numRef>
          </c:cat>
          <c:val>
            <c:numRef>
              <c:f>Sheet1!$D$6:$D$33</c:f>
              <c:numCache>
                <c:formatCode>0.0</c:formatCode>
                <c:ptCount val="28"/>
                <c:pt idx="0">
                  <c:v>188</c:v>
                </c:pt>
                <c:pt idx="1">
                  <c:v>216</c:v>
                </c:pt>
                <c:pt idx="2">
                  <c:v>271.7</c:v>
                </c:pt>
                <c:pt idx="3">
                  <c:v>308.7</c:v>
                </c:pt>
                <c:pt idx="4">
                  <c:v>275.7</c:v>
                </c:pt>
                <c:pt idx="5">
                  <c:v>291.39999999999998</c:v>
                </c:pt>
                <c:pt idx="6">
                  <c:v>271.8</c:v>
                </c:pt>
                <c:pt idx="7">
                  <c:v>186.4</c:v>
                </c:pt>
                <c:pt idx="8">
                  <c:v>150.4</c:v>
                </c:pt>
                <c:pt idx="9">
                  <c:v>105.3</c:v>
                </c:pt>
                <c:pt idx="10">
                  <c:v>91.8</c:v>
                </c:pt>
                <c:pt idx="11">
                  <c:v>104.1</c:v>
                </c:pt>
                <c:pt idx="12">
                  <c:v>101.6</c:v>
                </c:pt>
                <c:pt idx="13">
                  <c:v>92.1</c:v>
                </c:pt>
                <c:pt idx="14">
                  <c:v>78.099999999999994</c:v>
                </c:pt>
                <c:pt idx="15">
                  <c:v>68.099999999999994</c:v>
                </c:pt>
                <c:pt idx="16">
                  <c:v>78.599999999999994</c:v>
                </c:pt>
                <c:pt idx="17">
                  <c:v>114.5</c:v>
                </c:pt>
                <c:pt idx="18">
                  <c:v>120.9</c:v>
                </c:pt>
                <c:pt idx="19">
                  <c:v>142</c:v>
                </c:pt>
                <c:pt idx="20">
                  <c:v>236.4</c:v>
                </c:pt>
                <c:pt idx="21">
                  <c:v>235.4</c:v>
                </c:pt>
                <c:pt idx="22">
                  <c:v>274.10000000000002</c:v>
                </c:pt>
                <c:pt idx="23">
                  <c:v>253</c:v>
                </c:pt>
                <c:pt idx="24">
                  <c:v>330.1</c:v>
                </c:pt>
                <c:pt idx="25">
                  <c:v>436.7</c:v>
                </c:pt>
                <c:pt idx="26">
                  <c:v>540.9</c:v>
                </c:pt>
                <c:pt idx="27">
                  <c:v>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8B-46DF-83EC-74A1362A6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046072"/>
        <c:axId val="654046400"/>
      </c:barChart>
      <c:lineChart>
        <c:grouping val="standard"/>
        <c:varyColors val="0"/>
        <c:ser>
          <c:idx val="1"/>
          <c:order val="1"/>
          <c:tx>
            <c:strRef>
              <c:f>Sheet1!$E$5</c:f>
              <c:strCache>
                <c:ptCount val="1"/>
                <c:pt idx="0">
                  <c:v>偽造カード率（％）</c:v>
                </c:pt>
              </c:strCache>
            </c:strRef>
          </c:tx>
          <c:spPr>
            <a:ln w="57150" cap="rnd">
              <a:solidFill>
                <a:srgbClr val="FF9900"/>
              </a:solidFill>
              <a:round/>
            </a:ln>
            <a:effectLst/>
          </c:spPr>
          <c:marker>
            <c:symbol val="none"/>
          </c:marker>
          <c:cat>
            <c:numRef>
              <c:f>Sheet1!$C$6:$C$33</c:f>
              <c:numCache>
                <c:formatCode>yyyy</c:formatCode>
                <c:ptCount val="28"/>
                <c:pt idx="0">
                  <c:v>35431</c:v>
                </c:pt>
                <c:pt idx="1">
                  <c:v>35796</c:v>
                </c:pt>
                <c:pt idx="2">
                  <c:v>36161</c:v>
                </c:pt>
                <c:pt idx="3">
                  <c:v>36526</c:v>
                </c:pt>
                <c:pt idx="4">
                  <c:v>36892</c:v>
                </c:pt>
                <c:pt idx="5">
                  <c:v>37257</c:v>
                </c:pt>
                <c:pt idx="6">
                  <c:v>37622</c:v>
                </c:pt>
                <c:pt idx="7">
                  <c:v>37987</c:v>
                </c:pt>
                <c:pt idx="8">
                  <c:v>38353</c:v>
                </c:pt>
                <c:pt idx="9">
                  <c:v>38718</c:v>
                </c:pt>
                <c:pt idx="10">
                  <c:v>39083</c:v>
                </c:pt>
                <c:pt idx="11">
                  <c:v>39448</c:v>
                </c:pt>
                <c:pt idx="12">
                  <c:v>39814</c:v>
                </c:pt>
                <c:pt idx="13">
                  <c:v>40179</c:v>
                </c:pt>
                <c:pt idx="14">
                  <c:v>40544</c:v>
                </c:pt>
                <c:pt idx="15">
                  <c:v>40909</c:v>
                </c:pt>
                <c:pt idx="16">
                  <c:v>41275</c:v>
                </c:pt>
                <c:pt idx="17">
                  <c:v>41640</c:v>
                </c:pt>
                <c:pt idx="18">
                  <c:v>42005</c:v>
                </c:pt>
                <c:pt idx="19">
                  <c:v>42370</c:v>
                </c:pt>
                <c:pt idx="20">
                  <c:v>42736</c:v>
                </c:pt>
                <c:pt idx="21">
                  <c:v>43101</c:v>
                </c:pt>
                <c:pt idx="22">
                  <c:v>43466</c:v>
                </c:pt>
                <c:pt idx="23">
                  <c:v>43831</c:v>
                </c:pt>
                <c:pt idx="24">
                  <c:v>44197</c:v>
                </c:pt>
                <c:pt idx="25">
                  <c:v>44562</c:v>
                </c:pt>
                <c:pt idx="26">
                  <c:v>44927</c:v>
                </c:pt>
                <c:pt idx="27">
                  <c:v>45292</c:v>
                </c:pt>
              </c:numCache>
            </c:numRef>
          </c:cat>
          <c:val>
            <c:numRef>
              <c:f>Sheet1!$E$6:$E$33</c:f>
              <c:numCache>
                <c:formatCode>0.0%</c:formatCode>
                <c:ptCount val="28"/>
                <c:pt idx="0">
                  <c:v>6.4000000000000001E-2</c:v>
                </c:pt>
                <c:pt idx="1">
                  <c:v>0.13</c:v>
                </c:pt>
                <c:pt idx="2">
                  <c:v>0.33500000000000002</c:v>
                </c:pt>
                <c:pt idx="3">
                  <c:v>0.45400000000000001</c:v>
                </c:pt>
                <c:pt idx="4">
                  <c:v>0.53100000000000003</c:v>
                </c:pt>
                <c:pt idx="5">
                  <c:v>0.56599999999999995</c:v>
                </c:pt>
                <c:pt idx="6">
                  <c:v>0.60499999999999998</c:v>
                </c:pt>
                <c:pt idx="7">
                  <c:v>0.56699999999999995</c:v>
                </c:pt>
                <c:pt idx="8">
                  <c:v>0.55500000000000005</c:v>
                </c:pt>
                <c:pt idx="9">
                  <c:v>0.433</c:v>
                </c:pt>
                <c:pt idx="10">
                  <c:v>0.42599999999999999</c:v>
                </c:pt>
                <c:pt idx="11">
                  <c:v>0.504</c:v>
                </c:pt>
                <c:pt idx="12">
                  <c:v>0.48399999999999999</c:v>
                </c:pt>
                <c:pt idx="13">
                  <c:v>0.44800000000000001</c:v>
                </c:pt>
                <c:pt idx="14">
                  <c:v>0.33</c:v>
                </c:pt>
                <c:pt idx="15">
                  <c:v>0.35399999999999998</c:v>
                </c:pt>
                <c:pt idx="16">
                  <c:v>0.32800000000000001</c:v>
                </c:pt>
                <c:pt idx="17">
                  <c:v>0.17</c:v>
                </c:pt>
                <c:pt idx="18">
                  <c:v>0.191</c:v>
                </c:pt>
                <c:pt idx="19">
                  <c:v>0.216</c:v>
                </c:pt>
                <c:pt idx="20">
                  <c:v>0.13400000000000001</c:v>
                </c:pt>
                <c:pt idx="21">
                  <c:v>6.8000000000000005E-2</c:v>
                </c:pt>
                <c:pt idx="22">
                  <c:v>6.5000000000000002E-2</c:v>
                </c:pt>
                <c:pt idx="23">
                  <c:v>3.2000000000000001E-2</c:v>
                </c:pt>
                <c:pt idx="24">
                  <c:v>1.4999999999999999E-2</c:v>
                </c:pt>
                <c:pt idx="25">
                  <c:v>4.0000000000000001E-3</c:v>
                </c:pt>
                <c:pt idx="26">
                  <c:v>6.0000000000000001E-3</c:v>
                </c:pt>
                <c:pt idx="27">
                  <c:v>1.0999999999999999E-2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D8B-46DF-83EC-74A1362A6CDF}"/>
            </c:ext>
          </c:extLst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番号盗用率（％）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Sheet1!$C$6:$C$33</c:f>
              <c:numCache>
                <c:formatCode>yyyy</c:formatCode>
                <c:ptCount val="28"/>
                <c:pt idx="0">
                  <c:v>35431</c:v>
                </c:pt>
                <c:pt idx="1">
                  <c:v>35796</c:v>
                </c:pt>
                <c:pt idx="2">
                  <c:v>36161</c:v>
                </c:pt>
                <c:pt idx="3">
                  <c:v>36526</c:v>
                </c:pt>
                <c:pt idx="4">
                  <c:v>36892</c:v>
                </c:pt>
                <c:pt idx="5">
                  <c:v>37257</c:v>
                </c:pt>
                <c:pt idx="6">
                  <c:v>37622</c:v>
                </c:pt>
                <c:pt idx="7">
                  <c:v>37987</c:v>
                </c:pt>
                <c:pt idx="8">
                  <c:v>38353</c:v>
                </c:pt>
                <c:pt idx="9">
                  <c:v>38718</c:v>
                </c:pt>
                <c:pt idx="10">
                  <c:v>39083</c:v>
                </c:pt>
                <c:pt idx="11">
                  <c:v>39448</c:v>
                </c:pt>
                <c:pt idx="12">
                  <c:v>39814</c:v>
                </c:pt>
                <c:pt idx="13">
                  <c:v>40179</c:v>
                </c:pt>
                <c:pt idx="14">
                  <c:v>40544</c:v>
                </c:pt>
                <c:pt idx="15">
                  <c:v>40909</c:v>
                </c:pt>
                <c:pt idx="16">
                  <c:v>41275</c:v>
                </c:pt>
                <c:pt idx="17">
                  <c:v>41640</c:v>
                </c:pt>
                <c:pt idx="18">
                  <c:v>42005</c:v>
                </c:pt>
                <c:pt idx="19">
                  <c:v>42370</c:v>
                </c:pt>
                <c:pt idx="20">
                  <c:v>42736</c:v>
                </c:pt>
                <c:pt idx="21">
                  <c:v>43101</c:v>
                </c:pt>
                <c:pt idx="22">
                  <c:v>43466</c:v>
                </c:pt>
                <c:pt idx="23">
                  <c:v>43831</c:v>
                </c:pt>
                <c:pt idx="24">
                  <c:v>44197</c:v>
                </c:pt>
                <c:pt idx="25">
                  <c:v>44562</c:v>
                </c:pt>
                <c:pt idx="26">
                  <c:v>44927</c:v>
                </c:pt>
                <c:pt idx="27">
                  <c:v>45292</c:v>
                </c:pt>
              </c:numCache>
            </c:numRef>
          </c:cat>
          <c:val>
            <c:numRef>
              <c:f>Sheet1!$F$6:$F$33</c:f>
              <c:numCache>
                <c:formatCode>General</c:formatCode>
                <c:ptCount val="28"/>
                <c:pt idx="17" formatCode="0.0%">
                  <c:v>0.58799999999999997</c:v>
                </c:pt>
                <c:pt idx="18" formatCode="0.0%">
                  <c:v>0.59699999999999998</c:v>
                </c:pt>
                <c:pt idx="19" formatCode="0.0%">
                  <c:v>0.626</c:v>
                </c:pt>
                <c:pt idx="20" formatCode="0.0%">
                  <c:v>0.748</c:v>
                </c:pt>
                <c:pt idx="21" formatCode="0.0%">
                  <c:v>0.79700000000000004</c:v>
                </c:pt>
                <c:pt idx="22" formatCode="0.0%">
                  <c:v>0.81299999999999994</c:v>
                </c:pt>
                <c:pt idx="23" formatCode="0.0%">
                  <c:v>0.88400000000000001</c:v>
                </c:pt>
                <c:pt idx="24" formatCode="0.0%">
                  <c:v>0.94399999999999995</c:v>
                </c:pt>
                <c:pt idx="25" formatCode="0.0%">
                  <c:v>0.94299999999999995</c:v>
                </c:pt>
                <c:pt idx="26" formatCode="0.0%">
                  <c:v>0.93300000000000005</c:v>
                </c:pt>
                <c:pt idx="27" formatCode="0.0%">
                  <c:v>0.92500000000000004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D8B-46DF-83EC-74A1362A6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1098312"/>
        <c:axId val="651093064"/>
      </c:lineChart>
      <c:dateAx>
        <c:axId val="654046072"/>
        <c:scaling>
          <c:orientation val="minMax"/>
        </c:scaling>
        <c:delete val="0"/>
        <c:axPos val="b"/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4046400"/>
        <c:crosses val="autoZero"/>
        <c:auto val="1"/>
        <c:lblOffset val="100"/>
        <c:baseTimeUnit val="years"/>
      </c:dateAx>
      <c:valAx>
        <c:axId val="65404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4046072"/>
        <c:crosses val="autoZero"/>
        <c:crossBetween val="between"/>
      </c:valAx>
      <c:valAx>
        <c:axId val="651093064"/>
        <c:scaling>
          <c:orientation val="minMax"/>
        </c:scaling>
        <c:delete val="0"/>
        <c:axPos val="r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1098312"/>
        <c:crosses val="max"/>
        <c:crossBetween val="between"/>
      </c:valAx>
      <c:dateAx>
        <c:axId val="651098312"/>
        <c:scaling>
          <c:orientation val="minMax"/>
        </c:scaling>
        <c:delete val="1"/>
        <c:axPos val="b"/>
        <c:numFmt formatCode="yyyy" sourceLinked="1"/>
        <c:majorTickMark val="none"/>
        <c:minorTickMark val="none"/>
        <c:tickLblPos val="nextTo"/>
        <c:crossAx val="651093064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8518595125448492E-2"/>
          <c:y val="7.9111947869245927E-2"/>
          <c:w val="0.59498564994825587"/>
          <c:h val="5.85229000633759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413164" y="0"/>
            <a:ext cx="10787026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6094" y="5024337"/>
            <a:ext cx="11305845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/>
              <a:t>20XX</a:t>
            </a:r>
            <a:r>
              <a:rPr kumimoji="1" lang="ja-JP" altLang="en-US"/>
              <a:t>年</a:t>
            </a:r>
            <a:r>
              <a:rPr kumimoji="1" lang="en-US" altLang="ja-JP"/>
              <a:t>XX</a:t>
            </a:r>
            <a:r>
              <a:rPr kumimoji="1" lang="ja-JP" altLang="en-US"/>
              <a:t>月</a:t>
            </a:r>
            <a:r>
              <a:rPr kumimoji="1" lang="en-US" altLang="ja-JP"/>
              <a:t>XX</a:t>
            </a:r>
            <a:r>
              <a:rPr kumimoji="1" lang="ja-JP" altLang="en-US"/>
              <a:t>日</a:t>
            </a:r>
            <a:br>
              <a:rPr kumimoji="1" lang="en-US" altLang="ja-JP"/>
            </a:br>
            <a:r>
              <a:rPr lang="en-US" altLang="zh-TW"/>
              <a:t>XXXX</a:t>
            </a:r>
            <a:r>
              <a:rPr lang="zh-TW" altLang="en-US"/>
              <a:t>部局 </a:t>
            </a:r>
            <a:r>
              <a:rPr lang="en-US" altLang="zh-TW"/>
              <a:t>XXXX</a:t>
            </a:r>
            <a:r>
              <a:rPr lang="zh-TW" altLang="en-US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" y="174348"/>
            <a:ext cx="1995378" cy="792480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8190" y="4164576"/>
            <a:ext cx="10507165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3" y="366716"/>
            <a:ext cx="1130584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3072" y="1138194"/>
            <a:ext cx="7330149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01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02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03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/>
              <a:t>セクション</a:t>
            </a:r>
            <a:r>
              <a:rPr kumimoji="1" lang="en-US" altLang="ja-JP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73220" y="1138194"/>
            <a:ext cx="2550466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939" userDrawn="1">
          <p15:clr>
            <a:srgbClr val="FBAE40"/>
          </p15:clr>
        </p15:guide>
        <p15:guide id="3" pos="3301" userDrawn="1">
          <p15:clr>
            <a:srgbClr val="FBAE40"/>
          </p15:clr>
        </p15:guide>
        <p15:guide id="4" pos="3120" userDrawn="1">
          <p15:clr>
            <a:srgbClr val="FBAE40"/>
          </p15:clr>
        </p15:guide>
        <p15:guide id="5" pos="1646" userDrawn="1">
          <p15:clr>
            <a:srgbClr val="FBAE40"/>
          </p15:clr>
        </p15:guide>
        <p15:guide id="6" pos="1510" userDrawn="1">
          <p15:clr>
            <a:srgbClr val="FBAE40"/>
          </p15:clr>
        </p15:guide>
        <p15:guide id="7" pos="217" userDrawn="1">
          <p15:clr>
            <a:srgbClr val="FBAE40"/>
          </p15:clr>
        </p15:guide>
        <p15:guide id="8" pos="4594" userDrawn="1">
          <p15:clr>
            <a:srgbClr val="FBAE40"/>
          </p15:clr>
        </p15:guide>
        <p15:guide id="9" pos="4730" userDrawn="1">
          <p15:clr>
            <a:srgbClr val="FBAE40"/>
          </p15:clr>
        </p15:guide>
        <p15:guide id="10" pos="6023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/>
              <a:t>01. </a:t>
            </a:r>
            <a:r>
              <a:rPr kumimoji="1" lang="ja-JP" altLang="en-US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68" userDrawn="1">
          <p15:clr>
            <a:srgbClr val="FBAE40"/>
          </p15:clr>
        </p15:guide>
        <p15:guide id="10" pos="7412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775" y="3378480"/>
            <a:ext cx="11305845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強調箇所は太字</a:t>
            </a:r>
            <a:endParaRPr kumimoji="1" lang="en-US" altLang="ja-JP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7662" y="1808201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r>
              <a:rPr kumimoji="1" lang="ja-JP" altLang="en-US"/>
              <a:t>　詳細はこの大きさで記載　</a:t>
            </a:r>
            <a:endParaRPr kumimoji="1" lang="en-US" altLang="ja-JP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7666" y="1160415"/>
            <a:ext cx="5318369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49" userDrawn="1">
          <p15:clr>
            <a:srgbClr val="FBAE40"/>
          </p15:clr>
        </p15:guide>
        <p15:guide id="10" pos="7393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20C6-F6CD-48E8-8C85-4625C6F79D8B}" type="datetime1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46734" y="188641"/>
            <a:ext cx="11699081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47131" y="6309321"/>
            <a:ext cx="11565196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47132" y="3104965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20pt</a:t>
            </a:r>
            <a:r>
              <a:rPr kumimoji="1" lang="ja-JP" altLang="en-US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46735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14pt</a:t>
            </a:r>
            <a:r>
              <a:rPr kumimoji="1" lang="ja-JP" altLang="en-US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46735" y="4365105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10.5pt</a:t>
            </a:r>
            <a:r>
              <a:rPr kumimoji="1" lang="ja-JP" altLang="en-US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46185" y="764704"/>
            <a:ext cx="11699631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2848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43078" y="343154"/>
            <a:ext cx="11431385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43078" y="1340773"/>
            <a:ext cx="11431385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第４レベル</a:t>
            </a:r>
            <a:endParaRPr kumimoji="1" lang="en-US" altLang="ja-JP"/>
          </a:p>
          <a:p>
            <a:pPr lvl="4"/>
            <a:r>
              <a:rPr kumimoji="1" lang="ja-JP" altLang="en-US"/>
              <a:t>第５レベル</a:t>
            </a:r>
            <a:endParaRPr kumimoji="1" lang="en-US" altLang="ja-JP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15" y="6429024"/>
            <a:ext cx="523489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  <p:sldLayoutId id="2147483699" r:id="rId6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D29E6C4-2EBD-90D2-A69C-7CAA11EF4D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737116"/>
              </p:ext>
            </p:extLst>
          </p:nvPr>
        </p:nvGraphicFramePr>
        <p:xfrm>
          <a:off x="1343026" y="1356189"/>
          <a:ext cx="10143169" cy="516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109D49-30C8-325C-82CC-B053536B0E2F}"/>
              </a:ext>
            </a:extLst>
          </p:cNvPr>
          <p:cNvSpPr txBox="1"/>
          <p:nvPr/>
        </p:nvSpPr>
        <p:spPr>
          <a:xfrm>
            <a:off x="2733675" y="666345"/>
            <a:ext cx="6686550" cy="33855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国内発行クレジットカードにおける年間不正利用被害額推移</a:t>
            </a:r>
            <a:endParaRPr lang="en-US" altLang="ja-JP" sz="1600" b="1" u="sng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4C5A826-C11C-03F4-0CA4-F23E49D0F3AF}"/>
              </a:ext>
            </a:extLst>
          </p:cNvPr>
          <p:cNvSpPr txBox="1"/>
          <p:nvPr/>
        </p:nvSpPr>
        <p:spPr>
          <a:xfrm>
            <a:off x="7876083" y="6175108"/>
            <a:ext cx="4715302" cy="25391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不正利用額数値　出典：日本クレジット協会（令和７年３月）</a:t>
            </a:r>
            <a:endParaRPr lang="en-US" altLang="ja-JP" sz="105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309E04F9-84A5-3049-066C-5E15882A949B}"/>
              </a:ext>
            </a:extLst>
          </p:cNvPr>
          <p:cNvSpPr/>
          <p:nvPr/>
        </p:nvSpPr>
        <p:spPr bwMode="auto">
          <a:xfrm>
            <a:off x="9004191" y="975719"/>
            <a:ext cx="1663808" cy="520567"/>
          </a:xfrm>
          <a:prstGeom prst="wedgeRoundRectCallout">
            <a:avLst>
              <a:gd name="adj1" fmla="val 40563"/>
              <a:gd name="adj2" fmla="val 83510"/>
              <a:gd name="adj3" fmla="val 16667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2024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年の不正利用被害額</a:t>
            </a:r>
            <a:endParaRPr lang="ja-JP" alt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555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E0169C8-B98E-A86A-48C1-A14EE393281B}"/>
              </a:ext>
            </a:extLst>
          </p:cNvPr>
          <p:cNvSpPr/>
          <p:nvPr/>
        </p:nvSpPr>
        <p:spPr bwMode="auto">
          <a:xfrm>
            <a:off x="8648700" y="2928651"/>
            <a:ext cx="1264847" cy="381727"/>
          </a:xfrm>
          <a:prstGeom prst="rect">
            <a:avLst/>
          </a:prstGeom>
          <a:solidFill>
            <a:srgbClr val="FEFFFF">
              <a:alpha val="60000"/>
            </a:srgbClr>
          </a:solidFill>
          <a:ln w="38100">
            <a:solidFill>
              <a:srgbClr val="016F96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b"/>
          <a:lstStyle/>
          <a:p>
            <a:pPr algn="ctr">
              <a:lnSpc>
                <a:spcPts val="1320"/>
              </a:lnSpc>
            </a:pP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番号盗用による</a:t>
            </a:r>
            <a:endParaRPr kumimoji="0" lang="en-US" altLang="ja-JP" sz="1050" b="1" dirty="0">
              <a:solidFill>
                <a:srgbClr val="016F96"/>
              </a:solidFill>
              <a:latin typeface="+mj-ea"/>
              <a:ea typeface="+mj-ea"/>
            </a:endParaRPr>
          </a:p>
          <a:p>
            <a:pPr algn="ctr">
              <a:lnSpc>
                <a:spcPts val="1320"/>
              </a:lnSpc>
            </a:pP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被害の増加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A025C32-03A8-33D7-18CD-E2AC5D0FD1EF}"/>
              </a:ext>
            </a:extLst>
          </p:cNvPr>
          <p:cNvSpPr/>
          <p:nvPr/>
        </p:nvSpPr>
        <p:spPr bwMode="auto">
          <a:xfrm>
            <a:off x="6076950" y="5237511"/>
            <a:ext cx="1264847" cy="381727"/>
          </a:xfrm>
          <a:prstGeom prst="rect">
            <a:avLst/>
          </a:prstGeom>
          <a:solidFill>
            <a:srgbClr val="FEFFFF">
              <a:alpha val="60000"/>
            </a:srgbClr>
          </a:solidFill>
          <a:ln w="38100">
            <a:solidFill>
              <a:srgbClr val="016F96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b"/>
          <a:lstStyle/>
          <a:p>
            <a:pPr algn="ctr">
              <a:lnSpc>
                <a:spcPts val="1320"/>
              </a:lnSpc>
            </a:pP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カード</a:t>
            </a:r>
            <a:r>
              <a:rPr kumimoji="0" lang="en-US" altLang="ja-JP" sz="1050" b="1" dirty="0">
                <a:solidFill>
                  <a:srgbClr val="016F96"/>
                </a:solidFill>
                <a:latin typeface="+mj-ea"/>
                <a:ea typeface="+mj-ea"/>
              </a:rPr>
              <a:t>IC</a:t>
            </a: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化対応の</a:t>
            </a:r>
            <a:endParaRPr kumimoji="0" lang="en-US" altLang="ja-JP" sz="1050" b="1" dirty="0">
              <a:solidFill>
                <a:srgbClr val="016F96"/>
              </a:solidFill>
              <a:latin typeface="+mj-ea"/>
              <a:ea typeface="+mj-ea"/>
            </a:endParaRPr>
          </a:p>
          <a:p>
            <a:pPr algn="ctr">
              <a:lnSpc>
                <a:spcPts val="1320"/>
              </a:lnSpc>
            </a:pP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国際的な潮流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2028B76-78F4-688A-5DAE-79A43B7E9D12}"/>
              </a:ext>
            </a:extLst>
          </p:cNvPr>
          <p:cNvSpPr/>
          <p:nvPr/>
        </p:nvSpPr>
        <p:spPr bwMode="auto">
          <a:xfrm>
            <a:off x="2297759" y="5304805"/>
            <a:ext cx="2379237" cy="247137"/>
          </a:xfrm>
          <a:prstGeom prst="rect">
            <a:avLst/>
          </a:prstGeom>
          <a:solidFill>
            <a:srgbClr val="FEFFFF">
              <a:alpha val="60000"/>
            </a:srgbClr>
          </a:solidFill>
          <a:ln w="38100">
            <a:solidFill>
              <a:srgbClr val="016F96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b"/>
          <a:lstStyle/>
          <a:p>
            <a:pPr algn="ctr">
              <a:lnSpc>
                <a:spcPts val="1320"/>
              </a:lnSpc>
            </a:pPr>
            <a:r>
              <a:rPr kumimoji="0" lang="ja-JP" altLang="en-US" sz="1050" b="1" dirty="0">
                <a:solidFill>
                  <a:srgbClr val="016F96"/>
                </a:solidFill>
                <a:latin typeface="+mj-ea"/>
                <a:ea typeface="+mj-ea"/>
              </a:rPr>
              <a:t>偽造クレジットカード被害の増加</a:t>
            </a:r>
          </a:p>
        </p:txBody>
      </p:sp>
    </p:spTree>
    <p:extLst>
      <p:ext uri="{BB962C8B-B14F-4D97-AF65-F5344CB8AC3E}">
        <p14:creationId xmlns:p14="http://schemas.microsoft.com/office/powerpoint/2010/main" val="1754300739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EC8431F10A4B46A871FB4DCA84CF3F" ma:contentTypeVersion="17" ma:contentTypeDescription="新しいドキュメントを作成します。" ma:contentTypeScope="" ma:versionID="a9cb4d89e92c62849833740d595c4690">
  <xsd:schema xmlns:xsd="http://www.w3.org/2001/XMLSchema" xmlns:xs="http://www.w3.org/2001/XMLSchema" xmlns:p="http://schemas.microsoft.com/office/2006/metadata/properties" xmlns:ns2="547cdc3e-53dc-4fec-b50b-6d0fb9e24faf" xmlns:ns3="ce29d33a-a603-4662-b02e-6bb4e8c17e3e" targetNamespace="http://schemas.microsoft.com/office/2006/metadata/properties" ma:root="true" ma:fieldsID="a8869e7ca52befa607aab16f831286c5" ns2:_="" ns3:_="">
    <xsd:import namespace="547cdc3e-53dc-4fec-b50b-6d0fb9e24faf"/>
    <xsd:import namespace="ce29d33a-a603-4662-b02e-6bb4e8c17e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x79fb__x52d5__x7528_" minOccurs="0"/>
                <xsd:element ref="ns2:_x65e5__x4ed8__x3068__x6642__x523b_" minOccurs="0"/>
                <xsd:element ref="ns2:MediaServiceBillingMetadata" minOccurs="0"/>
                <xsd:element ref="ns2:_x0032_5Q2PWNsrhd_x002d_2025072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cdc3e-53dc-4fec-b50b-6d0fb9e24f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x79fb__x52d5__x7528_" ma:index="21" nillable="true" ma:displayName="移動用" ma:format="Dropdown" ma:internalName="_x79fb__x52d5__x7528_">
      <xsd:simpleType>
        <xsd:restriction base="dms:Text">
          <xsd:maxLength value="255"/>
        </xsd:restriction>
      </xsd:simpleType>
    </xsd:element>
    <xsd:element name="_x65e5__x4ed8__x3068__x6642__x523b_" ma:index="22" nillable="true" ma:displayName="日付と時刻" ma:format="DateOnly" ma:internalName="_x65e5__x4ed8__x3068__x6642__x523b_">
      <xsd:simpleType>
        <xsd:restriction base="dms:DateTim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0032_5Q2PWNsrhd_x002d_20250722" ma:index="24" nillable="true" ma:displayName="25Q2PW 　Nsrhd-20250722" ma:format="Dropdown" ma:internalName="_x0032_5Q2PWNsrhd_x002d_2025072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9d33a-a603-4662-b02e-6bb4e8c17e3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f8ff2fe-8275-4dc4-a88a-3c2ebde197f1}" ma:internalName="TaxCatchAll" ma:showField="CatchAllData" ma:web="ce29d33a-a603-4662-b02e-6bb4e8c17e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7cdc3e-53dc-4fec-b50b-6d0fb9e24faf">
      <Terms xmlns="http://schemas.microsoft.com/office/infopath/2007/PartnerControls"/>
    </lcf76f155ced4ddcb4097134ff3c332f>
    <TaxCatchAll xmlns="ce29d33a-a603-4662-b02e-6bb4e8c17e3e" xsi:nil="true"/>
    <_x65e5__x4ed8__x3068__x6642__x523b_ xmlns="547cdc3e-53dc-4fec-b50b-6d0fb9e24faf" xsi:nil="true"/>
    <_x0032_5Q2PWNsrhd_x002d_20250722 xmlns="547cdc3e-53dc-4fec-b50b-6d0fb9e24faf" xsi:nil="true"/>
    <_x79fb__x52d5__x7528_ xmlns="547cdc3e-53dc-4fec-b50b-6d0fb9e24faf" xsi:nil="true"/>
  </documentManagement>
</p:properties>
</file>

<file path=customXml/itemProps1.xml><?xml version="1.0" encoding="utf-8"?>
<ds:datastoreItem xmlns:ds="http://schemas.openxmlformats.org/officeDocument/2006/customXml" ds:itemID="{716D6971-A28D-4D55-A4D0-FC4DA73FE4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F5E26B-6B5E-4DC5-A957-8B842F1D3D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7cdc3e-53dc-4fec-b50b-6d0fb9e24faf"/>
    <ds:schemaRef ds:uri="ce29d33a-a603-4662-b02e-6bb4e8c17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745051-F355-4C3E-BF8E-A276D693C82B}">
  <ds:schemaRefs>
    <ds:schemaRef ds:uri="http://purl.org/dc/elements/1.1/"/>
    <ds:schemaRef ds:uri="547cdc3e-53dc-4fec-b50b-6d0fb9e24faf"/>
    <ds:schemaRef ds:uri="http://www.w3.org/XML/1998/namespace"/>
    <ds:schemaRef ds:uri="http://schemas.microsoft.com/office/infopath/2007/PartnerControls"/>
    <ds:schemaRef ds:uri="ce29d33a-a603-4662-b02e-6bb4e8c17e3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124</TotalTime>
  <Words>55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Wingdings</vt:lpstr>
      <vt:lpstr>【機○・記載例なし】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Windows ユーザー</dc:creator>
  <cp:keywords/>
  <dc:description/>
  <cp:lastModifiedBy>Windows ユーザー</cp:lastModifiedBy>
  <cp:revision>2</cp:revision>
  <cp:lastPrinted>2025-12-11T02:44:11Z</cp:lastPrinted>
  <dcterms:created xsi:type="dcterms:W3CDTF">2025-11-14T00:36:50Z</dcterms:created>
  <dcterms:modified xsi:type="dcterms:W3CDTF">2025-12-11T04:42:45Z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0x010100EEEC8431F10A4B46A871FB4DCA84CF3F</vt:lpwstr>
  </property>
  <property fmtid="{D5CDD505-2E9C-101B-9397-08002B2CF9AE}" pid="3" name="MediaServiceImageTags">
    <vt:lpwstr/>
  </property>
</Properties>
</file>