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6268" r:id="rId2"/>
    <p:sldId id="6269" r:id="rId3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16" userDrawn="1">
          <p15:clr>
            <a:srgbClr val="A4A3A4"/>
          </p15:clr>
        </p15:guide>
        <p15:guide id="3" orient="horz" pos="197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9FF"/>
    <a:srgbClr val="0072CF"/>
    <a:srgbClr val="C2E4FF"/>
    <a:srgbClr val="FFC2E4"/>
    <a:srgbClr val="FF9900"/>
    <a:srgbClr val="0072CE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77" autoAdjust="0"/>
    <p:restoredTop sz="95250" autoAdjust="0"/>
  </p:normalViewPr>
  <p:slideViewPr>
    <p:cSldViewPr showGuides="1">
      <p:cViewPr varScale="1">
        <p:scale>
          <a:sx n="81" d="100"/>
          <a:sy n="81" d="100"/>
        </p:scale>
        <p:origin x="1781" y="67"/>
      </p:cViewPr>
      <p:guideLst>
        <p:guide pos="2916"/>
        <p:guide orient="horz" pos="19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31E2E-CDB8-48E6-A80C-56CDC41EA0B7}" type="datetimeFigureOut">
              <a:rPr kumimoji="1" lang="ja-JP" altLang="en-US" smtClean="0"/>
              <a:t>2022/8/26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5B11F-54D6-4D29-BE37-F0DDBB7822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35125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CB67D-9115-435E-8E82-4C3EEAFC0A8D}" type="datetimeFigureOut">
              <a:rPr kumimoji="1" lang="ja-JP" altLang="en-US" smtClean="0"/>
              <a:t>2022/8/26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C0D6C-562A-4DB1-8A23-727E388A1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072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メッセージ部分通常ver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3"/>
          </p:nvPr>
        </p:nvSpPr>
        <p:spPr>
          <a:xfrm>
            <a:off x="200025" y="988739"/>
            <a:ext cx="9505950" cy="640364"/>
          </a:xfrm>
        </p:spPr>
        <p:txBody>
          <a:bodyPr/>
          <a:lstStyle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0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200025" y="930901"/>
            <a:ext cx="9513094" cy="0"/>
          </a:xfrm>
          <a:prstGeom prst="line">
            <a:avLst/>
          </a:prstGeom>
          <a:ln>
            <a:solidFill>
              <a:srgbClr val="0072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3"/>
          <p:cNvSpPr txBox="1">
            <a:spLocks/>
          </p:cNvSpPr>
          <p:nvPr userDrawn="1"/>
        </p:nvSpPr>
        <p:spPr>
          <a:xfrm>
            <a:off x="9906000" y="6551706"/>
            <a:ext cx="914400" cy="30629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2438" indent="-27305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eiryo UI" panose="020B0604030504040204" pitchFamily="50" charset="-128"/>
              <a:buChar char="—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F310A9-E521-4579-80D3-F3B8D8E7C059}" type="slidenum">
              <a:rPr lang="ja-JP" altLang="en-US" sz="1200" smtClean="0"/>
              <a:pPr/>
              <a:t>‹#›</a:t>
            </a:fld>
            <a:endParaRPr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3080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メッセージ部分行頭文字ver.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3"/>
          </p:nvPr>
        </p:nvSpPr>
        <p:spPr>
          <a:xfrm>
            <a:off x="200025" y="988739"/>
            <a:ext cx="9505950" cy="640364"/>
          </a:xfrm>
        </p:spPr>
        <p:txBody>
          <a:bodyPr/>
          <a:lstStyle>
            <a:lvl1pPr marL="180000" indent="-180000">
              <a:spcAft>
                <a:spcPts val="600"/>
              </a:spcAft>
              <a:buFont typeface="Arial" panose="020B0604020202020204" pitchFamily="34" charset="0"/>
              <a:buChar char="•"/>
              <a:defRPr sz="1600"/>
            </a:lvl1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0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200025" y="930901"/>
            <a:ext cx="9513094" cy="0"/>
          </a:xfrm>
          <a:prstGeom prst="line">
            <a:avLst/>
          </a:prstGeom>
          <a:ln>
            <a:solidFill>
              <a:srgbClr val="0072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3"/>
          <p:cNvSpPr txBox="1">
            <a:spLocks/>
          </p:cNvSpPr>
          <p:nvPr userDrawn="1"/>
        </p:nvSpPr>
        <p:spPr>
          <a:xfrm>
            <a:off x="9906000" y="6551706"/>
            <a:ext cx="914400" cy="30629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2438" indent="-27305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eiryo UI" panose="020B0604030504040204" pitchFamily="50" charset="-128"/>
              <a:buChar char="—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F310A9-E521-4579-80D3-F3B8D8E7C059}" type="slidenum">
              <a:rPr lang="ja-JP" altLang="en-US" sz="1200" smtClean="0"/>
              <a:pPr/>
              <a:t>‹#›</a:t>
            </a:fld>
            <a:endParaRPr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06610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メッセージ部分行頭文字ver.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3"/>
          </p:nvPr>
        </p:nvSpPr>
        <p:spPr>
          <a:xfrm>
            <a:off x="200025" y="988739"/>
            <a:ext cx="9505950" cy="640364"/>
          </a:xfrm>
        </p:spPr>
        <p:txBody>
          <a:bodyPr/>
          <a:lstStyle>
            <a:lvl1pPr marL="0" indent="0"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1800"/>
            </a:lvl1pPr>
            <a:lvl2pPr>
              <a:spcBef>
                <a:spcPts val="0"/>
              </a:spcBef>
              <a:defRPr/>
            </a:lvl2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200025" y="930901"/>
            <a:ext cx="9513094" cy="0"/>
          </a:xfrm>
          <a:prstGeom prst="line">
            <a:avLst/>
          </a:prstGeom>
          <a:ln>
            <a:solidFill>
              <a:srgbClr val="0072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3"/>
          <p:cNvSpPr txBox="1">
            <a:spLocks/>
          </p:cNvSpPr>
          <p:nvPr userDrawn="1"/>
        </p:nvSpPr>
        <p:spPr>
          <a:xfrm>
            <a:off x="9906000" y="6551706"/>
            <a:ext cx="914400" cy="30629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2438" indent="-27305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eiryo UI" panose="020B0604030504040204" pitchFamily="50" charset="-128"/>
              <a:buChar char="—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F310A9-E521-4579-80D3-F3B8D8E7C059}" type="slidenum">
              <a:rPr lang="ja-JP" altLang="en-US" sz="1200" smtClean="0"/>
              <a:pPr/>
              <a:t>‹#›</a:t>
            </a:fld>
            <a:endParaRPr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46179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996963"/>
            <a:ext cx="8420100" cy="1797271"/>
          </a:xfrm>
        </p:spPr>
        <p:txBody>
          <a:bodyPr anchor="ctr">
            <a:normAutofit/>
          </a:bodyPr>
          <a:lstStyle>
            <a:lvl1pPr algn="ctr">
              <a:defRPr sz="28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4159085"/>
            <a:ext cx="7429500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3"/>
          </p:nvPr>
        </p:nvSpPr>
        <p:spPr>
          <a:xfrm>
            <a:off x="630238" y="925350"/>
            <a:ext cx="4322762" cy="369332"/>
          </a:xfrm>
        </p:spPr>
        <p:txBody>
          <a:bodyPr>
            <a:noAutofit/>
          </a:bodyPr>
          <a:lstStyle>
            <a:lvl1pPr>
              <a:defRPr sz="2000" b="1"/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 dirty="0"/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198089" y="1153839"/>
            <a:ext cx="9505951" cy="5040000"/>
            <a:chOff x="198089" y="1153839"/>
            <a:chExt cx="9505951" cy="5040000"/>
          </a:xfrm>
        </p:grpSpPr>
        <p:grpSp>
          <p:nvGrpSpPr>
            <p:cNvPr id="6" name="Group 40"/>
            <p:cNvGrpSpPr>
              <a:grpSpLocks/>
            </p:cNvGrpSpPr>
            <p:nvPr userDrawn="1"/>
          </p:nvGrpSpPr>
          <p:grpSpPr bwMode="auto">
            <a:xfrm>
              <a:off x="198089" y="1153839"/>
              <a:ext cx="9359903" cy="5040000"/>
              <a:chOff x="397" y="737"/>
              <a:chExt cx="5896" cy="3447"/>
            </a:xfrm>
          </p:grpSpPr>
          <p:sp>
            <p:nvSpPr>
              <p:cNvPr id="45" name="Line 41"/>
              <p:cNvSpPr>
                <a:spLocks noChangeShapeType="1"/>
              </p:cNvSpPr>
              <p:nvPr userDrawn="1"/>
            </p:nvSpPr>
            <p:spPr bwMode="auto">
              <a:xfrm>
                <a:off x="48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6" name="Line 42"/>
              <p:cNvSpPr>
                <a:spLocks noChangeShapeType="1"/>
              </p:cNvSpPr>
              <p:nvPr userDrawn="1"/>
            </p:nvSpPr>
            <p:spPr bwMode="auto">
              <a:xfrm>
                <a:off x="57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7" name="Line 43"/>
              <p:cNvSpPr>
                <a:spLocks noChangeShapeType="1"/>
              </p:cNvSpPr>
              <p:nvPr userDrawn="1"/>
            </p:nvSpPr>
            <p:spPr bwMode="auto">
              <a:xfrm>
                <a:off x="67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8" name="Line 44"/>
              <p:cNvSpPr>
                <a:spLocks noChangeShapeType="1"/>
              </p:cNvSpPr>
              <p:nvPr userDrawn="1"/>
            </p:nvSpPr>
            <p:spPr bwMode="auto">
              <a:xfrm>
                <a:off x="76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9" name="Line 45"/>
              <p:cNvSpPr>
                <a:spLocks noChangeShapeType="1"/>
              </p:cNvSpPr>
              <p:nvPr userDrawn="1"/>
            </p:nvSpPr>
            <p:spPr bwMode="auto">
              <a:xfrm>
                <a:off x="85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0" name="Line 46"/>
              <p:cNvSpPr>
                <a:spLocks noChangeShapeType="1"/>
              </p:cNvSpPr>
              <p:nvPr userDrawn="1"/>
            </p:nvSpPr>
            <p:spPr bwMode="auto">
              <a:xfrm>
                <a:off x="94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1" name="Line 47"/>
              <p:cNvSpPr>
                <a:spLocks noChangeShapeType="1"/>
              </p:cNvSpPr>
              <p:nvPr userDrawn="1"/>
            </p:nvSpPr>
            <p:spPr bwMode="auto">
              <a:xfrm>
                <a:off x="103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2" name="Line 48"/>
              <p:cNvSpPr>
                <a:spLocks noChangeShapeType="1"/>
              </p:cNvSpPr>
              <p:nvPr userDrawn="1"/>
            </p:nvSpPr>
            <p:spPr bwMode="auto">
              <a:xfrm>
                <a:off x="112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3" name="Line 49"/>
              <p:cNvSpPr>
                <a:spLocks noChangeShapeType="1"/>
              </p:cNvSpPr>
              <p:nvPr userDrawn="1"/>
            </p:nvSpPr>
            <p:spPr bwMode="auto">
              <a:xfrm>
                <a:off x="121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4" name="Line 50"/>
              <p:cNvSpPr>
                <a:spLocks noChangeShapeType="1"/>
              </p:cNvSpPr>
              <p:nvPr userDrawn="1"/>
            </p:nvSpPr>
            <p:spPr bwMode="auto">
              <a:xfrm>
                <a:off x="1305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5" name="Line 51"/>
              <p:cNvSpPr>
                <a:spLocks noChangeShapeType="1"/>
              </p:cNvSpPr>
              <p:nvPr userDrawn="1"/>
            </p:nvSpPr>
            <p:spPr bwMode="auto">
              <a:xfrm>
                <a:off x="1395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6" name="Line 52"/>
              <p:cNvSpPr>
                <a:spLocks noChangeShapeType="1"/>
              </p:cNvSpPr>
              <p:nvPr userDrawn="1"/>
            </p:nvSpPr>
            <p:spPr bwMode="auto">
              <a:xfrm>
                <a:off x="1486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7" name="Line 53"/>
              <p:cNvSpPr>
                <a:spLocks noChangeShapeType="1"/>
              </p:cNvSpPr>
              <p:nvPr userDrawn="1"/>
            </p:nvSpPr>
            <p:spPr bwMode="auto">
              <a:xfrm>
                <a:off x="157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8" name="Line 54"/>
              <p:cNvSpPr>
                <a:spLocks noChangeShapeType="1"/>
              </p:cNvSpPr>
              <p:nvPr userDrawn="1"/>
            </p:nvSpPr>
            <p:spPr bwMode="auto">
              <a:xfrm>
                <a:off x="166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9" name="Line 55"/>
              <p:cNvSpPr>
                <a:spLocks noChangeShapeType="1"/>
              </p:cNvSpPr>
              <p:nvPr userDrawn="1"/>
            </p:nvSpPr>
            <p:spPr bwMode="auto">
              <a:xfrm>
                <a:off x="175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0" name="Line 56"/>
              <p:cNvSpPr>
                <a:spLocks noChangeShapeType="1"/>
              </p:cNvSpPr>
              <p:nvPr userDrawn="1"/>
            </p:nvSpPr>
            <p:spPr bwMode="auto">
              <a:xfrm>
                <a:off x="184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1" name="Line 57"/>
              <p:cNvSpPr>
                <a:spLocks noChangeShapeType="1"/>
              </p:cNvSpPr>
              <p:nvPr userDrawn="1"/>
            </p:nvSpPr>
            <p:spPr bwMode="auto">
              <a:xfrm>
                <a:off x="194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2" name="Line 58"/>
              <p:cNvSpPr>
                <a:spLocks noChangeShapeType="1"/>
              </p:cNvSpPr>
              <p:nvPr userDrawn="1"/>
            </p:nvSpPr>
            <p:spPr bwMode="auto">
              <a:xfrm>
                <a:off x="203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3" name="Line 59"/>
              <p:cNvSpPr>
                <a:spLocks noChangeShapeType="1"/>
              </p:cNvSpPr>
              <p:nvPr userDrawn="1"/>
            </p:nvSpPr>
            <p:spPr bwMode="auto">
              <a:xfrm>
                <a:off x="212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4" name="Line 60"/>
              <p:cNvSpPr>
                <a:spLocks noChangeShapeType="1"/>
              </p:cNvSpPr>
              <p:nvPr userDrawn="1"/>
            </p:nvSpPr>
            <p:spPr bwMode="auto">
              <a:xfrm>
                <a:off x="221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5" name="Line 61"/>
              <p:cNvSpPr>
                <a:spLocks noChangeShapeType="1"/>
              </p:cNvSpPr>
              <p:nvPr userDrawn="1"/>
            </p:nvSpPr>
            <p:spPr bwMode="auto">
              <a:xfrm>
                <a:off x="230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6" name="Line 62"/>
              <p:cNvSpPr>
                <a:spLocks noChangeShapeType="1"/>
              </p:cNvSpPr>
              <p:nvPr userDrawn="1"/>
            </p:nvSpPr>
            <p:spPr bwMode="auto">
              <a:xfrm>
                <a:off x="239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7" name="Line 63"/>
              <p:cNvSpPr>
                <a:spLocks noChangeShapeType="1"/>
              </p:cNvSpPr>
              <p:nvPr userDrawn="1"/>
            </p:nvSpPr>
            <p:spPr bwMode="auto">
              <a:xfrm>
                <a:off x="248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8" name="Line 64"/>
              <p:cNvSpPr>
                <a:spLocks noChangeShapeType="1"/>
              </p:cNvSpPr>
              <p:nvPr userDrawn="1"/>
            </p:nvSpPr>
            <p:spPr bwMode="auto">
              <a:xfrm>
                <a:off x="2575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9" name="Line 65"/>
              <p:cNvSpPr>
                <a:spLocks noChangeShapeType="1"/>
              </p:cNvSpPr>
              <p:nvPr userDrawn="1"/>
            </p:nvSpPr>
            <p:spPr bwMode="auto">
              <a:xfrm>
                <a:off x="2666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0" name="Line 66"/>
              <p:cNvSpPr>
                <a:spLocks noChangeShapeType="1"/>
              </p:cNvSpPr>
              <p:nvPr userDrawn="1"/>
            </p:nvSpPr>
            <p:spPr bwMode="auto">
              <a:xfrm>
                <a:off x="2756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1" name="Line 67"/>
              <p:cNvSpPr>
                <a:spLocks noChangeShapeType="1"/>
              </p:cNvSpPr>
              <p:nvPr userDrawn="1"/>
            </p:nvSpPr>
            <p:spPr bwMode="auto">
              <a:xfrm>
                <a:off x="284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2" name="Line 68"/>
              <p:cNvSpPr>
                <a:spLocks noChangeShapeType="1"/>
              </p:cNvSpPr>
              <p:nvPr userDrawn="1"/>
            </p:nvSpPr>
            <p:spPr bwMode="auto">
              <a:xfrm>
                <a:off x="293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3" name="Line 69"/>
              <p:cNvSpPr>
                <a:spLocks noChangeShapeType="1"/>
              </p:cNvSpPr>
              <p:nvPr userDrawn="1"/>
            </p:nvSpPr>
            <p:spPr bwMode="auto">
              <a:xfrm>
                <a:off x="302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4" name="Line 70"/>
              <p:cNvSpPr>
                <a:spLocks noChangeShapeType="1"/>
              </p:cNvSpPr>
              <p:nvPr userDrawn="1"/>
            </p:nvSpPr>
            <p:spPr bwMode="auto">
              <a:xfrm>
                <a:off x="320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5" name="Line 71"/>
              <p:cNvSpPr>
                <a:spLocks noChangeShapeType="1"/>
              </p:cNvSpPr>
              <p:nvPr userDrawn="1"/>
            </p:nvSpPr>
            <p:spPr bwMode="auto">
              <a:xfrm>
                <a:off x="329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6" name="Line 72"/>
              <p:cNvSpPr>
                <a:spLocks noChangeShapeType="1"/>
              </p:cNvSpPr>
              <p:nvPr userDrawn="1"/>
            </p:nvSpPr>
            <p:spPr bwMode="auto">
              <a:xfrm>
                <a:off x="339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7" name="Line 73"/>
              <p:cNvSpPr>
                <a:spLocks noChangeShapeType="1"/>
              </p:cNvSpPr>
              <p:nvPr userDrawn="1"/>
            </p:nvSpPr>
            <p:spPr bwMode="auto">
              <a:xfrm>
                <a:off x="348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8" name="Line 74"/>
              <p:cNvSpPr>
                <a:spLocks noChangeShapeType="1"/>
              </p:cNvSpPr>
              <p:nvPr userDrawn="1"/>
            </p:nvSpPr>
            <p:spPr bwMode="auto">
              <a:xfrm>
                <a:off x="357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9" name="Line 75"/>
              <p:cNvSpPr>
                <a:spLocks noChangeShapeType="1"/>
              </p:cNvSpPr>
              <p:nvPr userDrawn="1"/>
            </p:nvSpPr>
            <p:spPr bwMode="auto">
              <a:xfrm>
                <a:off x="366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0" name="Line 76"/>
              <p:cNvSpPr>
                <a:spLocks noChangeShapeType="1"/>
              </p:cNvSpPr>
              <p:nvPr userDrawn="1"/>
            </p:nvSpPr>
            <p:spPr bwMode="auto">
              <a:xfrm>
                <a:off x="375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1" name="Line 77"/>
              <p:cNvSpPr>
                <a:spLocks noChangeShapeType="1"/>
              </p:cNvSpPr>
              <p:nvPr userDrawn="1"/>
            </p:nvSpPr>
            <p:spPr bwMode="auto">
              <a:xfrm>
                <a:off x="384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2" name="Line 78"/>
              <p:cNvSpPr>
                <a:spLocks noChangeShapeType="1"/>
              </p:cNvSpPr>
              <p:nvPr userDrawn="1"/>
            </p:nvSpPr>
            <p:spPr bwMode="auto">
              <a:xfrm>
                <a:off x="393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3" name="Line 79"/>
              <p:cNvSpPr>
                <a:spLocks noChangeShapeType="1"/>
              </p:cNvSpPr>
              <p:nvPr userDrawn="1"/>
            </p:nvSpPr>
            <p:spPr bwMode="auto">
              <a:xfrm>
                <a:off x="4025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4" name="Line 80"/>
              <p:cNvSpPr>
                <a:spLocks noChangeShapeType="1"/>
              </p:cNvSpPr>
              <p:nvPr userDrawn="1"/>
            </p:nvSpPr>
            <p:spPr bwMode="auto">
              <a:xfrm>
                <a:off x="4116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5" name="Line 81"/>
              <p:cNvSpPr>
                <a:spLocks noChangeShapeType="1"/>
              </p:cNvSpPr>
              <p:nvPr userDrawn="1"/>
            </p:nvSpPr>
            <p:spPr bwMode="auto">
              <a:xfrm>
                <a:off x="420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6" name="Line 82"/>
              <p:cNvSpPr>
                <a:spLocks noChangeShapeType="1"/>
              </p:cNvSpPr>
              <p:nvPr userDrawn="1"/>
            </p:nvSpPr>
            <p:spPr bwMode="auto">
              <a:xfrm>
                <a:off x="429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7" name="Line 83"/>
              <p:cNvSpPr>
                <a:spLocks noChangeShapeType="1"/>
              </p:cNvSpPr>
              <p:nvPr userDrawn="1"/>
            </p:nvSpPr>
            <p:spPr bwMode="auto">
              <a:xfrm>
                <a:off x="438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8" name="Line 84"/>
              <p:cNvSpPr>
                <a:spLocks noChangeShapeType="1"/>
              </p:cNvSpPr>
              <p:nvPr userDrawn="1"/>
            </p:nvSpPr>
            <p:spPr bwMode="auto">
              <a:xfrm>
                <a:off x="447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9" name="Line 85"/>
              <p:cNvSpPr>
                <a:spLocks noChangeShapeType="1"/>
              </p:cNvSpPr>
              <p:nvPr userDrawn="1"/>
            </p:nvSpPr>
            <p:spPr bwMode="auto">
              <a:xfrm>
                <a:off x="456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0" name="Line 86"/>
              <p:cNvSpPr>
                <a:spLocks noChangeShapeType="1"/>
              </p:cNvSpPr>
              <p:nvPr userDrawn="1"/>
            </p:nvSpPr>
            <p:spPr bwMode="auto">
              <a:xfrm>
                <a:off x="466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1" name="Line 87"/>
              <p:cNvSpPr>
                <a:spLocks noChangeShapeType="1"/>
              </p:cNvSpPr>
              <p:nvPr userDrawn="1"/>
            </p:nvSpPr>
            <p:spPr bwMode="auto">
              <a:xfrm>
                <a:off x="475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2" name="Line 88"/>
              <p:cNvSpPr>
                <a:spLocks noChangeShapeType="1"/>
              </p:cNvSpPr>
              <p:nvPr userDrawn="1"/>
            </p:nvSpPr>
            <p:spPr bwMode="auto">
              <a:xfrm>
                <a:off x="484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3" name="Line 89"/>
              <p:cNvSpPr>
                <a:spLocks noChangeShapeType="1"/>
              </p:cNvSpPr>
              <p:nvPr userDrawn="1"/>
            </p:nvSpPr>
            <p:spPr bwMode="auto">
              <a:xfrm>
                <a:off x="493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4" name="Line 90"/>
              <p:cNvSpPr>
                <a:spLocks noChangeShapeType="1"/>
              </p:cNvSpPr>
              <p:nvPr userDrawn="1"/>
            </p:nvSpPr>
            <p:spPr bwMode="auto">
              <a:xfrm>
                <a:off x="502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5" name="Line 91"/>
              <p:cNvSpPr>
                <a:spLocks noChangeShapeType="1"/>
              </p:cNvSpPr>
              <p:nvPr userDrawn="1"/>
            </p:nvSpPr>
            <p:spPr bwMode="auto">
              <a:xfrm>
                <a:off x="511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6" name="Line 92"/>
              <p:cNvSpPr>
                <a:spLocks noChangeShapeType="1"/>
              </p:cNvSpPr>
              <p:nvPr userDrawn="1"/>
            </p:nvSpPr>
            <p:spPr bwMode="auto">
              <a:xfrm>
                <a:off x="520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7" name="Line 93"/>
              <p:cNvSpPr>
                <a:spLocks noChangeShapeType="1"/>
              </p:cNvSpPr>
              <p:nvPr userDrawn="1"/>
            </p:nvSpPr>
            <p:spPr bwMode="auto">
              <a:xfrm>
                <a:off x="5295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8" name="Line 94"/>
              <p:cNvSpPr>
                <a:spLocks noChangeShapeType="1"/>
              </p:cNvSpPr>
              <p:nvPr userDrawn="1"/>
            </p:nvSpPr>
            <p:spPr bwMode="auto">
              <a:xfrm>
                <a:off x="5386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9" name="Line 95"/>
              <p:cNvSpPr>
                <a:spLocks noChangeShapeType="1"/>
              </p:cNvSpPr>
              <p:nvPr userDrawn="1"/>
            </p:nvSpPr>
            <p:spPr bwMode="auto">
              <a:xfrm>
                <a:off x="547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0" name="Line 96"/>
              <p:cNvSpPr>
                <a:spLocks noChangeShapeType="1"/>
              </p:cNvSpPr>
              <p:nvPr userDrawn="1"/>
            </p:nvSpPr>
            <p:spPr bwMode="auto">
              <a:xfrm>
                <a:off x="556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1" name="Line 97"/>
              <p:cNvSpPr>
                <a:spLocks noChangeShapeType="1"/>
              </p:cNvSpPr>
              <p:nvPr userDrawn="1"/>
            </p:nvSpPr>
            <p:spPr bwMode="auto">
              <a:xfrm>
                <a:off x="565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2" name="Line 98"/>
              <p:cNvSpPr>
                <a:spLocks noChangeShapeType="1"/>
              </p:cNvSpPr>
              <p:nvPr userDrawn="1"/>
            </p:nvSpPr>
            <p:spPr bwMode="auto">
              <a:xfrm>
                <a:off x="574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3" name="Line 99"/>
              <p:cNvSpPr>
                <a:spLocks noChangeShapeType="1"/>
              </p:cNvSpPr>
              <p:nvPr userDrawn="1"/>
            </p:nvSpPr>
            <p:spPr bwMode="auto">
              <a:xfrm>
                <a:off x="39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4" name="Line 100"/>
              <p:cNvSpPr>
                <a:spLocks noChangeShapeType="1"/>
              </p:cNvSpPr>
              <p:nvPr userDrawn="1"/>
            </p:nvSpPr>
            <p:spPr bwMode="auto">
              <a:xfrm>
                <a:off x="584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5" name="Line 99"/>
              <p:cNvSpPr>
                <a:spLocks noChangeShapeType="1"/>
              </p:cNvSpPr>
              <p:nvPr userDrawn="1"/>
            </p:nvSpPr>
            <p:spPr bwMode="auto">
              <a:xfrm>
                <a:off x="593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6" name="Line 99"/>
              <p:cNvSpPr>
                <a:spLocks noChangeShapeType="1"/>
              </p:cNvSpPr>
              <p:nvPr userDrawn="1"/>
            </p:nvSpPr>
            <p:spPr bwMode="auto">
              <a:xfrm>
                <a:off x="602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7" name="Line 99"/>
              <p:cNvSpPr>
                <a:spLocks noChangeShapeType="1"/>
              </p:cNvSpPr>
              <p:nvPr userDrawn="1"/>
            </p:nvSpPr>
            <p:spPr bwMode="auto">
              <a:xfrm>
                <a:off x="611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8" name="Line 99"/>
              <p:cNvSpPr>
                <a:spLocks noChangeShapeType="1"/>
              </p:cNvSpPr>
              <p:nvPr userDrawn="1"/>
            </p:nvSpPr>
            <p:spPr bwMode="auto">
              <a:xfrm>
                <a:off x="620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9" name="Line 99"/>
              <p:cNvSpPr>
                <a:spLocks noChangeShapeType="1"/>
              </p:cNvSpPr>
              <p:nvPr userDrawn="1"/>
            </p:nvSpPr>
            <p:spPr bwMode="auto">
              <a:xfrm>
                <a:off x="629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10" name="Line 70"/>
              <p:cNvSpPr>
                <a:spLocks noChangeShapeType="1"/>
              </p:cNvSpPr>
              <p:nvPr userDrawn="1"/>
            </p:nvSpPr>
            <p:spPr bwMode="auto">
              <a:xfrm>
                <a:off x="311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</p:grpSp>
        <p:sp>
          <p:nvSpPr>
            <p:cNvPr id="8" name="Rectangle 104"/>
            <p:cNvSpPr>
              <a:spLocks noChangeArrowheads="1"/>
            </p:cNvSpPr>
            <p:nvPr userDrawn="1"/>
          </p:nvSpPr>
          <p:spPr bwMode="auto">
            <a:xfrm>
              <a:off x="198089" y="1153839"/>
              <a:ext cx="9505951" cy="503861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 dirty="0">
                <a:latin typeface="Meiryo UI" panose="020B0604030504040204" pitchFamily="50" charset="-128"/>
              </a:endParaRPr>
            </a:p>
          </p:txBody>
        </p:sp>
        <p:grpSp>
          <p:nvGrpSpPr>
            <p:cNvPr id="9" name="グループ化 8"/>
            <p:cNvGrpSpPr/>
            <p:nvPr userDrawn="1"/>
          </p:nvGrpSpPr>
          <p:grpSpPr>
            <a:xfrm>
              <a:off x="198089" y="1295486"/>
              <a:ext cx="9504000" cy="4897176"/>
              <a:chOff x="198089" y="1295486"/>
              <a:chExt cx="9504000" cy="4897176"/>
            </a:xfrm>
          </p:grpSpPr>
          <p:sp>
            <p:nvSpPr>
              <p:cNvPr id="10" name="Line 4"/>
              <p:cNvSpPr>
                <a:spLocks noChangeShapeType="1"/>
              </p:cNvSpPr>
              <p:nvPr userDrawn="1"/>
            </p:nvSpPr>
            <p:spPr bwMode="auto">
              <a:xfrm>
                <a:off x="198089" y="6192662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1" name="Line 5"/>
              <p:cNvSpPr>
                <a:spLocks noChangeShapeType="1"/>
              </p:cNvSpPr>
              <p:nvPr userDrawn="1"/>
            </p:nvSpPr>
            <p:spPr bwMode="auto">
              <a:xfrm>
                <a:off x="198089" y="604864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2" name="Line 6"/>
              <p:cNvSpPr>
                <a:spLocks noChangeShapeType="1"/>
              </p:cNvSpPr>
              <p:nvPr userDrawn="1"/>
            </p:nvSpPr>
            <p:spPr bwMode="auto">
              <a:xfrm>
                <a:off x="198089" y="590460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3" name="Line 7"/>
              <p:cNvSpPr>
                <a:spLocks noChangeShapeType="1"/>
              </p:cNvSpPr>
              <p:nvPr userDrawn="1"/>
            </p:nvSpPr>
            <p:spPr bwMode="auto">
              <a:xfrm>
                <a:off x="198089" y="576057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4" name="Line 8"/>
              <p:cNvSpPr>
                <a:spLocks noChangeShapeType="1"/>
              </p:cNvSpPr>
              <p:nvPr userDrawn="1"/>
            </p:nvSpPr>
            <p:spPr bwMode="auto">
              <a:xfrm>
                <a:off x="198089" y="561653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5" name="Line 9"/>
              <p:cNvSpPr>
                <a:spLocks noChangeShapeType="1"/>
              </p:cNvSpPr>
              <p:nvPr userDrawn="1"/>
            </p:nvSpPr>
            <p:spPr bwMode="auto">
              <a:xfrm>
                <a:off x="198089" y="547250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6" name="Line 10"/>
              <p:cNvSpPr>
                <a:spLocks noChangeShapeType="1"/>
              </p:cNvSpPr>
              <p:nvPr userDrawn="1"/>
            </p:nvSpPr>
            <p:spPr bwMode="auto">
              <a:xfrm>
                <a:off x="198089" y="532846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7" name="Line 11"/>
              <p:cNvSpPr>
                <a:spLocks noChangeShapeType="1"/>
              </p:cNvSpPr>
              <p:nvPr userDrawn="1"/>
            </p:nvSpPr>
            <p:spPr bwMode="auto">
              <a:xfrm>
                <a:off x="198089" y="518443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8" name="Line 12"/>
              <p:cNvSpPr>
                <a:spLocks noChangeShapeType="1"/>
              </p:cNvSpPr>
              <p:nvPr userDrawn="1"/>
            </p:nvSpPr>
            <p:spPr bwMode="auto">
              <a:xfrm>
                <a:off x="198089" y="504039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9" name="Line 13"/>
              <p:cNvSpPr>
                <a:spLocks noChangeShapeType="1"/>
              </p:cNvSpPr>
              <p:nvPr userDrawn="1"/>
            </p:nvSpPr>
            <p:spPr bwMode="auto">
              <a:xfrm>
                <a:off x="198089" y="489636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0" name="Line 14"/>
              <p:cNvSpPr>
                <a:spLocks noChangeShapeType="1"/>
              </p:cNvSpPr>
              <p:nvPr userDrawn="1"/>
            </p:nvSpPr>
            <p:spPr bwMode="auto">
              <a:xfrm>
                <a:off x="198089" y="475232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1" name="Line 15"/>
              <p:cNvSpPr>
                <a:spLocks noChangeShapeType="1"/>
              </p:cNvSpPr>
              <p:nvPr userDrawn="1"/>
            </p:nvSpPr>
            <p:spPr bwMode="auto">
              <a:xfrm>
                <a:off x="198089" y="460829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2" name="Line 16"/>
              <p:cNvSpPr>
                <a:spLocks noChangeShapeType="1"/>
              </p:cNvSpPr>
              <p:nvPr userDrawn="1"/>
            </p:nvSpPr>
            <p:spPr bwMode="auto">
              <a:xfrm>
                <a:off x="198089" y="446425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3" name="Line 17"/>
              <p:cNvSpPr>
                <a:spLocks noChangeShapeType="1"/>
              </p:cNvSpPr>
              <p:nvPr userDrawn="1"/>
            </p:nvSpPr>
            <p:spPr bwMode="auto">
              <a:xfrm>
                <a:off x="198089" y="432022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4" name="Line 18"/>
              <p:cNvSpPr>
                <a:spLocks noChangeShapeType="1"/>
              </p:cNvSpPr>
              <p:nvPr userDrawn="1"/>
            </p:nvSpPr>
            <p:spPr bwMode="auto">
              <a:xfrm>
                <a:off x="198089" y="417618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5" name="Line 19"/>
              <p:cNvSpPr>
                <a:spLocks noChangeShapeType="1"/>
              </p:cNvSpPr>
              <p:nvPr userDrawn="1"/>
            </p:nvSpPr>
            <p:spPr bwMode="auto">
              <a:xfrm>
                <a:off x="198089" y="403215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6" name="Line 20"/>
              <p:cNvSpPr>
                <a:spLocks noChangeShapeType="1"/>
              </p:cNvSpPr>
              <p:nvPr userDrawn="1"/>
            </p:nvSpPr>
            <p:spPr bwMode="auto">
              <a:xfrm>
                <a:off x="198089" y="388811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7" name="Line 21"/>
              <p:cNvSpPr>
                <a:spLocks noChangeShapeType="1"/>
              </p:cNvSpPr>
              <p:nvPr userDrawn="1"/>
            </p:nvSpPr>
            <p:spPr bwMode="auto">
              <a:xfrm>
                <a:off x="198089" y="374408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8" name="Line 22"/>
              <p:cNvSpPr>
                <a:spLocks noChangeShapeType="1"/>
              </p:cNvSpPr>
              <p:nvPr userDrawn="1"/>
            </p:nvSpPr>
            <p:spPr bwMode="auto">
              <a:xfrm>
                <a:off x="198089" y="360004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9" name="Line 23"/>
              <p:cNvSpPr>
                <a:spLocks noChangeShapeType="1"/>
              </p:cNvSpPr>
              <p:nvPr userDrawn="1"/>
            </p:nvSpPr>
            <p:spPr bwMode="auto">
              <a:xfrm>
                <a:off x="198089" y="345601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0" name="Line 24"/>
              <p:cNvSpPr>
                <a:spLocks noChangeShapeType="1"/>
              </p:cNvSpPr>
              <p:nvPr userDrawn="1"/>
            </p:nvSpPr>
            <p:spPr bwMode="auto">
              <a:xfrm>
                <a:off x="198089" y="331197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1" name="Line 25"/>
              <p:cNvSpPr>
                <a:spLocks noChangeShapeType="1"/>
              </p:cNvSpPr>
              <p:nvPr userDrawn="1"/>
            </p:nvSpPr>
            <p:spPr bwMode="auto">
              <a:xfrm>
                <a:off x="198089" y="316794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2" name="Line 26"/>
              <p:cNvSpPr>
                <a:spLocks noChangeShapeType="1"/>
              </p:cNvSpPr>
              <p:nvPr userDrawn="1"/>
            </p:nvSpPr>
            <p:spPr bwMode="auto">
              <a:xfrm>
                <a:off x="198089" y="302390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3" name="Line 28"/>
              <p:cNvSpPr>
                <a:spLocks noChangeShapeType="1"/>
              </p:cNvSpPr>
              <p:nvPr userDrawn="1"/>
            </p:nvSpPr>
            <p:spPr bwMode="auto">
              <a:xfrm>
                <a:off x="198089" y="287987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4" name="Line 29"/>
              <p:cNvSpPr>
                <a:spLocks noChangeShapeType="1"/>
              </p:cNvSpPr>
              <p:nvPr userDrawn="1"/>
            </p:nvSpPr>
            <p:spPr bwMode="auto">
              <a:xfrm>
                <a:off x="198089" y="273583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5" name="Line 30"/>
              <p:cNvSpPr>
                <a:spLocks noChangeShapeType="1"/>
              </p:cNvSpPr>
              <p:nvPr userDrawn="1"/>
            </p:nvSpPr>
            <p:spPr bwMode="auto">
              <a:xfrm>
                <a:off x="198089" y="259180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6" name="Line 31"/>
              <p:cNvSpPr>
                <a:spLocks noChangeShapeType="1"/>
              </p:cNvSpPr>
              <p:nvPr userDrawn="1"/>
            </p:nvSpPr>
            <p:spPr bwMode="auto">
              <a:xfrm>
                <a:off x="198089" y="244776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7" name="Line 32"/>
              <p:cNvSpPr>
                <a:spLocks noChangeShapeType="1"/>
              </p:cNvSpPr>
              <p:nvPr userDrawn="1"/>
            </p:nvSpPr>
            <p:spPr bwMode="auto">
              <a:xfrm>
                <a:off x="198089" y="230373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8" name="Line 33"/>
              <p:cNvSpPr>
                <a:spLocks noChangeShapeType="1"/>
              </p:cNvSpPr>
              <p:nvPr userDrawn="1"/>
            </p:nvSpPr>
            <p:spPr bwMode="auto">
              <a:xfrm>
                <a:off x="198089" y="215969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9" name="Line 34"/>
              <p:cNvSpPr>
                <a:spLocks noChangeShapeType="1"/>
              </p:cNvSpPr>
              <p:nvPr userDrawn="1"/>
            </p:nvSpPr>
            <p:spPr bwMode="auto">
              <a:xfrm>
                <a:off x="198089" y="201566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0" name="Line 35"/>
              <p:cNvSpPr>
                <a:spLocks noChangeShapeType="1"/>
              </p:cNvSpPr>
              <p:nvPr userDrawn="1"/>
            </p:nvSpPr>
            <p:spPr bwMode="auto">
              <a:xfrm>
                <a:off x="198089" y="187162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1" name="Line 36"/>
              <p:cNvSpPr>
                <a:spLocks noChangeShapeType="1"/>
              </p:cNvSpPr>
              <p:nvPr userDrawn="1"/>
            </p:nvSpPr>
            <p:spPr bwMode="auto">
              <a:xfrm>
                <a:off x="198089" y="172759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2" name="Line 37"/>
              <p:cNvSpPr>
                <a:spLocks noChangeShapeType="1"/>
              </p:cNvSpPr>
              <p:nvPr userDrawn="1"/>
            </p:nvSpPr>
            <p:spPr bwMode="auto">
              <a:xfrm>
                <a:off x="198089" y="158355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3" name="Line 38"/>
              <p:cNvSpPr>
                <a:spLocks noChangeShapeType="1"/>
              </p:cNvSpPr>
              <p:nvPr userDrawn="1"/>
            </p:nvSpPr>
            <p:spPr bwMode="auto">
              <a:xfrm>
                <a:off x="198089" y="143952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4" name="Line 39"/>
              <p:cNvSpPr>
                <a:spLocks noChangeShapeType="1"/>
              </p:cNvSpPr>
              <p:nvPr userDrawn="1"/>
            </p:nvSpPr>
            <p:spPr bwMode="auto">
              <a:xfrm>
                <a:off x="198089" y="129548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49093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cxnSp>
        <p:nvCxnSpPr>
          <p:cNvPr id="3" name="直線コネクタ 2"/>
          <p:cNvCxnSpPr/>
          <p:nvPr userDrawn="1"/>
        </p:nvCxnSpPr>
        <p:spPr>
          <a:xfrm>
            <a:off x="200025" y="930901"/>
            <a:ext cx="9513094" cy="0"/>
          </a:xfrm>
          <a:prstGeom prst="line">
            <a:avLst/>
          </a:prstGeom>
          <a:ln>
            <a:solidFill>
              <a:srgbClr val="0072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プレースホルダー 3"/>
          <p:cNvSpPr txBox="1">
            <a:spLocks/>
          </p:cNvSpPr>
          <p:nvPr userDrawn="1"/>
        </p:nvSpPr>
        <p:spPr>
          <a:xfrm>
            <a:off x="9906000" y="6551706"/>
            <a:ext cx="914400" cy="30629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2438" indent="-27305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eiryo UI" panose="020B0604030504040204" pitchFamily="50" charset="-128"/>
              <a:buChar char="—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F310A9-E521-4579-80D3-F3B8D8E7C059}" type="slidenum">
              <a:rPr lang="ja-JP" altLang="en-US" sz="1200" smtClean="0"/>
              <a:pPr/>
              <a:t>‹#›</a:t>
            </a:fld>
            <a:endParaRPr lang="ja-JP" altLang="en-US" sz="1200" dirty="0"/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198089" y="1153839"/>
            <a:ext cx="9505951" cy="5040000"/>
            <a:chOff x="198089" y="1153839"/>
            <a:chExt cx="9505951" cy="5040000"/>
          </a:xfrm>
        </p:grpSpPr>
        <p:grpSp>
          <p:nvGrpSpPr>
            <p:cNvPr id="6" name="Group 40"/>
            <p:cNvGrpSpPr>
              <a:grpSpLocks/>
            </p:cNvGrpSpPr>
            <p:nvPr userDrawn="1"/>
          </p:nvGrpSpPr>
          <p:grpSpPr bwMode="auto">
            <a:xfrm>
              <a:off x="198089" y="1153839"/>
              <a:ext cx="9359903" cy="5040000"/>
              <a:chOff x="397" y="737"/>
              <a:chExt cx="5896" cy="3447"/>
            </a:xfrm>
          </p:grpSpPr>
          <p:sp>
            <p:nvSpPr>
              <p:cNvPr id="44" name="Line 41"/>
              <p:cNvSpPr>
                <a:spLocks noChangeShapeType="1"/>
              </p:cNvSpPr>
              <p:nvPr userDrawn="1"/>
            </p:nvSpPr>
            <p:spPr bwMode="auto">
              <a:xfrm>
                <a:off x="48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5" name="Line 42"/>
              <p:cNvSpPr>
                <a:spLocks noChangeShapeType="1"/>
              </p:cNvSpPr>
              <p:nvPr userDrawn="1"/>
            </p:nvSpPr>
            <p:spPr bwMode="auto">
              <a:xfrm>
                <a:off x="57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6" name="Line 43"/>
              <p:cNvSpPr>
                <a:spLocks noChangeShapeType="1"/>
              </p:cNvSpPr>
              <p:nvPr userDrawn="1"/>
            </p:nvSpPr>
            <p:spPr bwMode="auto">
              <a:xfrm>
                <a:off x="67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7" name="Line 44"/>
              <p:cNvSpPr>
                <a:spLocks noChangeShapeType="1"/>
              </p:cNvSpPr>
              <p:nvPr userDrawn="1"/>
            </p:nvSpPr>
            <p:spPr bwMode="auto">
              <a:xfrm>
                <a:off x="76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8" name="Line 45"/>
              <p:cNvSpPr>
                <a:spLocks noChangeShapeType="1"/>
              </p:cNvSpPr>
              <p:nvPr userDrawn="1"/>
            </p:nvSpPr>
            <p:spPr bwMode="auto">
              <a:xfrm>
                <a:off x="85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9" name="Line 46"/>
              <p:cNvSpPr>
                <a:spLocks noChangeShapeType="1"/>
              </p:cNvSpPr>
              <p:nvPr userDrawn="1"/>
            </p:nvSpPr>
            <p:spPr bwMode="auto">
              <a:xfrm>
                <a:off x="94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0" name="Line 47"/>
              <p:cNvSpPr>
                <a:spLocks noChangeShapeType="1"/>
              </p:cNvSpPr>
              <p:nvPr userDrawn="1"/>
            </p:nvSpPr>
            <p:spPr bwMode="auto">
              <a:xfrm>
                <a:off x="103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1" name="Line 48"/>
              <p:cNvSpPr>
                <a:spLocks noChangeShapeType="1"/>
              </p:cNvSpPr>
              <p:nvPr userDrawn="1"/>
            </p:nvSpPr>
            <p:spPr bwMode="auto">
              <a:xfrm>
                <a:off x="112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2" name="Line 49"/>
              <p:cNvSpPr>
                <a:spLocks noChangeShapeType="1"/>
              </p:cNvSpPr>
              <p:nvPr userDrawn="1"/>
            </p:nvSpPr>
            <p:spPr bwMode="auto">
              <a:xfrm>
                <a:off x="121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3" name="Line 50"/>
              <p:cNvSpPr>
                <a:spLocks noChangeShapeType="1"/>
              </p:cNvSpPr>
              <p:nvPr userDrawn="1"/>
            </p:nvSpPr>
            <p:spPr bwMode="auto">
              <a:xfrm>
                <a:off x="1305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4" name="Line 51"/>
              <p:cNvSpPr>
                <a:spLocks noChangeShapeType="1"/>
              </p:cNvSpPr>
              <p:nvPr userDrawn="1"/>
            </p:nvSpPr>
            <p:spPr bwMode="auto">
              <a:xfrm>
                <a:off x="1395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5" name="Line 52"/>
              <p:cNvSpPr>
                <a:spLocks noChangeShapeType="1"/>
              </p:cNvSpPr>
              <p:nvPr userDrawn="1"/>
            </p:nvSpPr>
            <p:spPr bwMode="auto">
              <a:xfrm>
                <a:off x="1486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6" name="Line 53"/>
              <p:cNvSpPr>
                <a:spLocks noChangeShapeType="1"/>
              </p:cNvSpPr>
              <p:nvPr userDrawn="1"/>
            </p:nvSpPr>
            <p:spPr bwMode="auto">
              <a:xfrm>
                <a:off x="157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7" name="Line 54"/>
              <p:cNvSpPr>
                <a:spLocks noChangeShapeType="1"/>
              </p:cNvSpPr>
              <p:nvPr userDrawn="1"/>
            </p:nvSpPr>
            <p:spPr bwMode="auto">
              <a:xfrm>
                <a:off x="166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8" name="Line 55"/>
              <p:cNvSpPr>
                <a:spLocks noChangeShapeType="1"/>
              </p:cNvSpPr>
              <p:nvPr userDrawn="1"/>
            </p:nvSpPr>
            <p:spPr bwMode="auto">
              <a:xfrm>
                <a:off x="175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9" name="Line 56"/>
              <p:cNvSpPr>
                <a:spLocks noChangeShapeType="1"/>
              </p:cNvSpPr>
              <p:nvPr userDrawn="1"/>
            </p:nvSpPr>
            <p:spPr bwMode="auto">
              <a:xfrm>
                <a:off x="184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0" name="Line 57"/>
              <p:cNvSpPr>
                <a:spLocks noChangeShapeType="1"/>
              </p:cNvSpPr>
              <p:nvPr userDrawn="1"/>
            </p:nvSpPr>
            <p:spPr bwMode="auto">
              <a:xfrm>
                <a:off x="194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1" name="Line 58"/>
              <p:cNvSpPr>
                <a:spLocks noChangeShapeType="1"/>
              </p:cNvSpPr>
              <p:nvPr userDrawn="1"/>
            </p:nvSpPr>
            <p:spPr bwMode="auto">
              <a:xfrm>
                <a:off x="203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2" name="Line 59"/>
              <p:cNvSpPr>
                <a:spLocks noChangeShapeType="1"/>
              </p:cNvSpPr>
              <p:nvPr userDrawn="1"/>
            </p:nvSpPr>
            <p:spPr bwMode="auto">
              <a:xfrm>
                <a:off x="212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3" name="Line 60"/>
              <p:cNvSpPr>
                <a:spLocks noChangeShapeType="1"/>
              </p:cNvSpPr>
              <p:nvPr userDrawn="1"/>
            </p:nvSpPr>
            <p:spPr bwMode="auto">
              <a:xfrm>
                <a:off x="221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4" name="Line 61"/>
              <p:cNvSpPr>
                <a:spLocks noChangeShapeType="1"/>
              </p:cNvSpPr>
              <p:nvPr userDrawn="1"/>
            </p:nvSpPr>
            <p:spPr bwMode="auto">
              <a:xfrm>
                <a:off x="230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5" name="Line 62"/>
              <p:cNvSpPr>
                <a:spLocks noChangeShapeType="1"/>
              </p:cNvSpPr>
              <p:nvPr userDrawn="1"/>
            </p:nvSpPr>
            <p:spPr bwMode="auto">
              <a:xfrm>
                <a:off x="239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6" name="Line 63"/>
              <p:cNvSpPr>
                <a:spLocks noChangeShapeType="1"/>
              </p:cNvSpPr>
              <p:nvPr userDrawn="1"/>
            </p:nvSpPr>
            <p:spPr bwMode="auto">
              <a:xfrm>
                <a:off x="248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7" name="Line 64"/>
              <p:cNvSpPr>
                <a:spLocks noChangeShapeType="1"/>
              </p:cNvSpPr>
              <p:nvPr userDrawn="1"/>
            </p:nvSpPr>
            <p:spPr bwMode="auto">
              <a:xfrm>
                <a:off x="2575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8" name="Line 65"/>
              <p:cNvSpPr>
                <a:spLocks noChangeShapeType="1"/>
              </p:cNvSpPr>
              <p:nvPr userDrawn="1"/>
            </p:nvSpPr>
            <p:spPr bwMode="auto">
              <a:xfrm>
                <a:off x="2666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9" name="Line 66"/>
              <p:cNvSpPr>
                <a:spLocks noChangeShapeType="1"/>
              </p:cNvSpPr>
              <p:nvPr userDrawn="1"/>
            </p:nvSpPr>
            <p:spPr bwMode="auto">
              <a:xfrm>
                <a:off x="2756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0" name="Line 67"/>
              <p:cNvSpPr>
                <a:spLocks noChangeShapeType="1"/>
              </p:cNvSpPr>
              <p:nvPr userDrawn="1"/>
            </p:nvSpPr>
            <p:spPr bwMode="auto">
              <a:xfrm>
                <a:off x="284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1" name="Line 68"/>
              <p:cNvSpPr>
                <a:spLocks noChangeShapeType="1"/>
              </p:cNvSpPr>
              <p:nvPr userDrawn="1"/>
            </p:nvSpPr>
            <p:spPr bwMode="auto">
              <a:xfrm>
                <a:off x="293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2" name="Line 69"/>
              <p:cNvSpPr>
                <a:spLocks noChangeShapeType="1"/>
              </p:cNvSpPr>
              <p:nvPr userDrawn="1"/>
            </p:nvSpPr>
            <p:spPr bwMode="auto">
              <a:xfrm>
                <a:off x="302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3" name="Line 70"/>
              <p:cNvSpPr>
                <a:spLocks noChangeShapeType="1"/>
              </p:cNvSpPr>
              <p:nvPr userDrawn="1"/>
            </p:nvSpPr>
            <p:spPr bwMode="auto">
              <a:xfrm>
                <a:off x="320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4" name="Line 71"/>
              <p:cNvSpPr>
                <a:spLocks noChangeShapeType="1"/>
              </p:cNvSpPr>
              <p:nvPr userDrawn="1"/>
            </p:nvSpPr>
            <p:spPr bwMode="auto">
              <a:xfrm>
                <a:off x="329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5" name="Line 72"/>
              <p:cNvSpPr>
                <a:spLocks noChangeShapeType="1"/>
              </p:cNvSpPr>
              <p:nvPr userDrawn="1"/>
            </p:nvSpPr>
            <p:spPr bwMode="auto">
              <a:xfrm>
                <a:off x="339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6" name="Line 73"/>
              <p:cNvSpPr>
                <a:spLocks noChangeShapeType="1"/>
              </p:cNvSpPr>
              <p:nvPr userDrawn="1"/>
            </p:nvSpPr>
            <p:spPr bwMode="auto">
              <a:xfrm>
                <a:off x="348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7" name="Line 74"/>
              <p:cNvSpPr>
                <a:spLocks noChangeShapeType="1"/>
              </p:cNvSpPr>
              <p:nvPr userDrawn="1"/>
            </p:nvSpPr>
            <p:spPr bwMode="auto">
              <a:xfrm>
                <a:off x="357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8" name="Line 75"/>
              <p:cNvSpPr>
                <a:spLocks noChangeShapeType="1"/>
              </p:cNvSpPr>
              <p:nvPr userDrawn="1"/>
            </p:nvSpPr>
            <p:spPr bwMode="auto">
              <a:xfrm>
                <a:off x="366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9" name="Line 76"/>
              <p:cNvSpPr>
                <a:spLocks noChangeShapeType="1"/>
              </p:cNvSpPr>
              <p:nvPr userDrawn="1"/>
            </p:nvSpPr>
            <p:spPr bwMode="auto">
              <a:xfrm>
                <a:off x="375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0" name="Line 77"/>
              <p:cNvSpPr>
                <a:spLocks noChangeShapeType="1"/>
              </p:cNvSpPr>
              <p:nvPr userDrawn="1"/>
            </p:nvSpPr>
            <p:spPr bwMode="auto">
              <a:xfrm>
                <a:off x="384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1" name="Line 78"/>
              <p:cNvSpPr>
                <a:spLocks noChangeShapeType="1"/>
              </p:cNvSpPr>
              <p:nvPr userDrawn="1"/>
            </p:nvSpPr>
            <p:spPr bwMode="auto">
              <a:xfrm>
                <a:off x="393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2" name="Line 79"/>
              <p:cNvSpPr>
                <a:spLocks noChangeShapeType="1"/>
              </p:cNvSpPr>
              <p:nvPr userDrawn="1"/>
            </p:nvSpPr>
            <p:spPr bwMode="auto">
              <a:xfrm>
                <a:off x="4025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3" name="Line 80"/>
              <p:cNvSpPr>
                <a:spLocks noChangeShapeType="1"/>
              </p:cNvSpPr>
              <p:nvPr userDrawn="1"/>
            </p:nvSpPr>
            <p:spPr bwMode="auto">
              <a:xfrm>
                <a:off x="4116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4" name="Line 81"/>
              <p:cNvSpPr>
                <a:spLocks noChangeShapeType="1"/>
              </p:cNvSpPr>
              <p:nvPr userDrawn="1"/>
            </p:nvSpPr>
            <p:spPr bwMode="auto">
              <a:xfrm>
                <a:off x="420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5" name="Line 82"/>
              <p:cNvSpPr>
                <a:spLocks noChangeShapeType="1"/>
              </p:cNvSpPr>
              <p:nvPr userDrawn="1"/>
            </p:nvSpPr>
            <p:spPr bwMode="auto">
              <a:xfrm>
                <a:off x="429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6" name="Line 83"/>
              <p:cNvSpPr>
                <a:spLocks noChangeShapeType="1"/>
              </p:cNvSpPr>
              <p:nvPr userDrawn="1"/>
            </p:nvSpPr>
            <p:spPr bwMode="auto">
              <a:xfrm>
                <a:off x="438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7" name="Line 84"/>
              <p:cNvSpPr>
                <a:spLocks noChangeShapeType="1"/>
              </p:cNvSpPr>
              <p:nvPr userDrawn="1"/>
            </p:nvSpPr>
            <p:spPr bwMode="auto">
              <a:xfrm>
                <a:off x="447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8" name="Line 85"/>
              <p:cNvSpPr>
                <a:spLocks noChangeShapeType="1"/>
              </p:cNvSpPr>
              <p:nvPr userDrawn="1"/>
            </p:nvSpPr>
            <p:spPr bwMode="auto">
              <a:xfrm>
                <a:off x="456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9" name="Line 86"/>
              <p:cNvSpPr>
                <a:spLocks noChangeShapeType="1"/>
              </p:cNvSpPr>
              <p:nvPr userDrawn="1"/>
            </p:nvSpPr>
            <p:spPr bwMode="auto">
              <a:xfrm>
                <a:off x="466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0" name="Line 87"/>
              <p:cNvSpPr>
                <a:spLocks noChangeShapeType="1"/>
              </p:cNvSpPr>
              <p:nvPr userDrawn="1"/>
            </p:nvSpPr>
            <p:spPr bwMode="auto">
              <a:xfrm>
                <a:off x="475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1" name="Line 88"/>
              <p:cNvSpPr>
                <a:spLocks noChangeShapeType="1"/>
              </p:cNvSpPr>
              <p:nvPr userDrawn="1"/>
            </p:nvSpPr>
            <p:spPr bwMode="auto">
              <a:xfrm>
                <a:off x="484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2" name="Line 89"/>
              <p:cNvSpPr>
                <a:spLocks noChangeShapeType="1"/>
              </p:cNvSpPr>
              <p:nvPr userDrawn="1"/>
            </p:nvSpPr>
            <p:spPr bwMode="auto">
              <a:xfrm>
                <a:off x="493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3" name="Line 90"/>
              <p:cNvSpPr>
                <a:spLocks noChangeShapeType="1"/>
              </p:cNvSpPr>
              <p:nvPr userDrawn="1"/>
            </p:nvSpPr>
            <p:spPr bwMode="auto">
              <a:xfrm>
                <a:off x="502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4" name="Line 91"/>
              <p:cNvSpPr>
                <a:spLocks noChangeShapeType="1"/>
              </p:cNvSpPr>
              <p:nvPr userDrawn="1"/>
            </p:nvSpPr>
            <p:spPr bwMode="auto">
              <a:xfrm>
                <a:off x="511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5" name="Line 92"/>
              <p:cNvSpPr>
                <a:spLocks noChangeShapeType="1"/>
              </p:cNvSpPr>
              <p:nvPr userDrawn="1"/>
            </p:nvSpPr>
            <p:spPr bwMode="auto">
              <a:xfrm>
                <a:off x="520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6" name="Line 93"/>
              <p:cNvSpPr>
                <a:spLocks noChangeShapeType="1"/>
              </p:cNvSpPr>
              <p:nvPr userDrawn="1"/>
            </p:nvSpPr>
            <p:spPr bwMode="auto">
              <a:xfrm>
                <a:off x="5295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7" name="Line 94"/>
              <p:cNvSpPr>
                <a:spLocks noChangeShapeType="1"/>
              </p:cNvSpPr>
              <p:nvPr userDrawn="1"/>
            </p:nvSpPr>
            <p:spPr bwMode="auto">
              <a:xfrm>
                <a:off x="5386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8" name="Line 95"/>
              <p:cNvSpPr>
                <a:spLocks noChangeShapeType="1"/>
              </p:cNvSpPr>
              <p:nvPr userDrawn="1"/>
            </p:nvSpPr>
            <p:spPr bwMode="auto">
              <a:xfrm>
                <a:off x="547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9" name="Line 96"/>
              <p:cNvSpPr>
                <a:spLocks noChangeShapeType="1"/>
              </p:cNvSpPr>
              <p:nvPr userDrawn="1"/>
            </p:nvSpPr>
            <p:spPr bwMode="auto">
              <a:xfrm>
                <a:off x="556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0" name="Line 97"/>
              <p:cNvSpPr>
                <a:spLocks noChangeShapeType="1"/>
              </p:cNvSpPr>
              <p:nvPr userDrawn="1"/>
            </p:nvSpPr>
            <p:spPr bwMode="auto">
              <a:xfrm>
                <a:off x="565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1" name="Line 98"/>
              <p:cNvSpPr>
                <a:spLocks noChangeShapeType="1"/>
              </p:cNvSpPr>
              <p:nvPr userDrawn="1"/>
            </p:nvSpPr>
            <p:spPr bwMode="auto">
              <a:xfrm>
                <a:off x="574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2" name="Line 99"/>
              <p:cNvSpPr>
                <a:spLocks noChangeShapeType="1"/>
              </p:cNvSpPr>
              <p:nvPr userDrawn="1"/>
            </p:nvSpPr>
            <p:spPr bwMode="auto">
              <a:xfrm>
                <a:off x="39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3" name="Line 100"/>
              <p:cNvSpPr>
                <a:spLocks noChangeShapeType="1"/>
              </p:cNvSpPr>
              <p:nvPr userDrawn="1"/>
            </p:nvSpPr>
            <p:spPr bwMode="auto">
              <a:xfrm>
                <a:off x="584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4" name="Line 99"/>
              <p:cNvSpPr>
                <a:spLocks noChangeShapeType="1"/>
              </p:cNvSpPr>
              <p:nvPr userDrawn="1"/>
            </p:nvSpPr>
            <p:spPr bwMode="auto">
              <a:xfrm>
                <a:off x="593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5" name="Line 99"/>
              <p:cNvSpPr>
                <a:spLocks noChangeShapeType="1"/>
              </p:cNvSpPr>
              <p:nvPr userDrawn="1"/>
            </p:nvSpPr>
            <p:spPr bwMode="auto">
              <a:xfrm>
                <a:off x="602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6" name="Line 99"/>
              <p:cNvSpPr>
                <a:spLocks noChangeShapeType="1"/>
              </p:cNvSpPr>
              <p:nvPr userDrawn="1"/>
            </p:nvSpPr>
            <p:spPr bwMode="auto">
              <a:xfrm>
                <a:off x="611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7" name="Line 99"/>
              <p:cNvSpPr>
                <a:spLocks noChangeShapeType="1"/>
              </p:cNvSpPr>
              <p:nvPr userDrawn="1"/>
            </p:nvSpPr>
            <p:spPr bwMode="auto">
              <a:xfrm>
                <a:off x="620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8" name="Line 99"/>
              <p:cNvSpPr>
                <a:spLocks noChangeShapeType="1"/>
              </p:cNvSpPr>
              <p:nvPr userDrawn="1"/>
            </p:nvSpPr>
            <p:spPr bwMode="auto">
              <a:xfrm>
                <a:off x="629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9" name="Line 70"/>
              <p:cNvSpPr>
                <a:spLocks noChangeShapeType="1"/>
              </p:cNvSpPr>
              <p:nvPr userDrawn="1"/>
            </p:nvSpPr>
            <p:spPr bwMode="auto">
              <a:xfrm>
                <a:off x="311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</p:grpSp>
        <p:sp>
          <p:nvSpPr>
            <p:cNvPr id="7" name="Rectangle 104"/>
            <p:cNvSpPr>
              <a:spLocks noChangeArrowheads="1"/>
            </p:cNvSpPr>
            <p:nvPr userDrawn="1"/>
          </p:nvSpPr>
          <p:spPr bwMode="auto">
            <a:xfrm>
              <a:off x="198089" y="1153839"/>
              <a:ext cx="9505951" cy="503861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 dirty="0">
                <a:latin typeface="Meiryo UI" panose="020B0604030504040204" pitchFamily="50" charset="-128"/>
              </a:endParaRPr>
            </a:p>
          </p:txBody>
        </p:sp>
        <p:grpSp>
          <p:nvGrpSpPr>
            <p:cNvPr id="8" name="グループ化 7"/>
            <p:cNvGrpSpPr/>
            <p:nvPr userDrawn="1"/>
          </p:nvGrpSpPr>
          <p:grpSpPr>
            <a:xfrm>
              <a:off x="198089" y="1295486"/>
              <a:ext cx="9504000" cy="4897176"/>
              <a:chOff x="198089" y="1295486"/>
              <a:chExt cx="9504000" cy="4897176"/>
            </a:xfrm>
          </p:grpSpPr>
          <p:sp>
            <p:nvSpPr>
              <p:cNvPr id="9" name="Line 4"/>
              <p:cNvSpPr>
                <a:spLocks noChangeShapeType="1"/>
              </p:cNvSpPr>
              <p:nvPr userDrawn="1"/>
            </p:nvSpPr>
            <p:spPr bwMode="auto">
              <a:xfrm>
                <a:off x="198089" y="6192662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" name="Line 5"/>
              <p:cNvSpPr>
                <a:spLocks noChangeShapeType="1"/>
              </p:cNvSpPr>
              <p:nvPr userDrawn="1"/>
            </p:nvSpPr>
            <p:spPr bwMode="auto">
              <a:xfrm>
                <a:off x="198089" y="604864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1" name="Line 6"/>
              <p:cNvSpPr>
                <a:spLocks noChangeShapeType="1"/>
              </p:cNvSpPr>
              <p:nvPr userDrawn="1"/>
            </p:nvSpPr>
            <p:spPr bwMode="auto">
              <a:xfrm>
                <a:off x="198089" y="590460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 userDrawn="1"/>
            </p:nvSpPr>
            <p:spPr bwMode="auto">
              <a:xfrm>
                <a:off x="198089" y="576057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3" name="Line 8"/>
              <p:cNvSpPr>
                <a:spLocks noChangeShapeType="1"/>
              </p:cNvSpPr>
              <p:nvPr userDrawn="1"/>
            </p:nvSpPr>
            <p:spPr bwMode="auto">
              <a:xfrm>
                <a:off x="198089" y="561653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4" name="Line 9"/>
              <p:cNvSpPr>
                <a:spLocks noChangeShapeType="1"/>
              </p:cNvSpPr>
              <p:nvPr userDrawn="1"/>
            </p:nvSpPr>
            <p:spPr bwMode="auto">
              <a:xfrm>
                <a:off x="198089" y="547250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5" name="Line 10"/>
              <p:cNvSpPr>
                <a:spLocks noChangeShapeType="1"/>
              </p:cNvSpPr>
              <p:nvPr userDrawn="1"/>
            </p:nvSpPr>
            <p:spPr bwMode="auto">
              <a:xfrm>
                <a:off x="198089" y="532846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6" name="Line 11"/>
              <p:cNvSpPr>
                <a:spLocks noChangeShapeType="1"/>
              </p:cNvSpPr>
              <p:nvPr userDrawn="1"/>
            </p:nvSpPr>
            <p:spPr bwMode="auto">
              <a:xfrm>
                <a:off x="198089" y="518443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7" name="Line 12"/>
              <p:cNvSpPr>
                <a:spLocks noChangeShapeType="1"/>
              </p:cNvSpPr>
              <p:nvPr userDrawn="1"/>
            </p:nvSpPr>
            <p:spPr bwMode="auto">
              <a:xfrm>
                <a:off x="198089" y="504039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8" name="Line 13"/>
              <p:cNvSpPr>
                <a:spLocks noChangeShapeType="1"/>
              </p:cNvSpPr>
              <p:nvPr userDrawn="1"/>
            </p:nvSpPr>
            <p:spPr bwMode="auto">
              <a:xfrm>
                <a:off x="198089" y="489636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9" name="Line 14"/>
              <p:cNvSpPr>
                <a:spLocks noChangeShapeType="1"/>
              </p:cNvSpPr>
              <p:nvPr userDrawn="1"/>
            </p:nvSpPr>
            <p:spPr bwMode="auto">
              <a:xfrm>
                <a:off x="198089" y="475232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0" name="Line 15"/>
              <p:cNvSpPr>
                <a:spLocks noChangeShapeType="1"/>
              </p:cNvSpPr>
              <p:nvPr userDrawn="1"/>
            </p:nvSpPr>
            <p:spPr bwMode="auto">
              <a:xfrm>
                <a:off x="198089" y="460829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1" name="Line 16"/>
              <p:cNvSpPr>
                <a:spLocks noChangeShapeType="1"/>
              </p:cNvSpPr>
              <p:nvPr userDrawn="1"/>
            </p:nvSpPr>
            <p:spPr bwMode="auto">
              <a:xfrm>
                <a:off x="198089" y="446425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2" name="Line 17"/>
              <p:cNvSpPr>
                <a:spLocks noChangeShapeType="1"/>
              </p:cNvSpPr>
              <p:nvPr userDrawn="1"/>
            </p:nvSpPr>
            <p:spPr bwMode="auto">
              <a:xfrm>
                <a:off x="198089" y="432022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3" name="Line 18"/>
              <p:cNvSpPr>
                <a:spLocks noChangeShapeType="1"/>
              </p:cNvSpPr>
              <p:nvPr userDrawn="1"/>
            </p:nvSpPr>
            <p:spPr bwMode="auto">
              <a:xfrm>
                <a:off x="198089" y="417618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4" name="Line 19"/>
              <p:cNvSpPr>
                <a:spLocks noChangeShapeType="1"/>
              </p:cNvSpPr>
              <p:nvPr userDrawn="1"/>
            </p:nvSpPr>
            <p:spPr bwMode="auto">
              <a:xfrm>
                <a:off x="198089" y="403215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5" name="Line 20"/>
              <p:cNvSpPr>
                <a:spLocks noChangeShapeType="1"/>
              </p:cNvSpPr>
              <p:nvPr userDrawn="1"/>
            </p:nvSpPr>
            <p:spPr bwMode="auto">
              <a:xfrm>
                <a:off x="198089" y="388811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6" name="Line 21"/>
              <p:cNvSpPr>
                <a:spLocks noChangeShapeType="1"/>
              </p:cNvSpPr>
              <p:nvPr userDrawn="1"/>
            </p:nvSpPr>
            <p:spPr bwMode="auto">
              <a:xfrm>
                <a:off x="198089" y="374408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7" name="Line 22"/>
              <p:cNvSpPr>
                <a:spLocks noChangeShapeType="1"/>
              </p:cNvSpPr>
              <p:nvPr userDrawn="1"/>
            </p:nvSpPr>
            <p:spPr bwMode="auto">
              <a:xfrm>
                <a:off x="198089" y="360004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8" name="Line 23"/>
              <p:cNvSpPr>
                <a:spLocks noChangeShapeType="1"/>
              </p:cNvSpPr>
              <p:nvPr userDrawn="1"/>
            </p:nvSpPr>
            <p:spPr bwMode="auto">
              <a:xfrm>
                <a:off x="198089" y="345601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9" name="Line 24"/>
              <p:cNvSpPr>
                <a:spLocks noChangeShapeType="1"/>
              </p:cNvSpPr>
              <p:nvPr userDrawn="1"/>
            </p:nvSpPr>
            <p:spPr bwMode="auto">
              <a:xfrm>
                <a:off x="198089" y="331197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0" name="Line 25"/>
              <p:cNvSpPr>
                <a:spLocks noChangeShapeType="1"/>
              </p:cNvSpPr>
              <p:nvPr userDrawn="1"/>
            </p:nvSpPr>
            <p:spPr bwMode="auto">
              <a:xfrm>
                <a:off x="198089" y="316794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1" name="Line 26"/>
              <p:cNvSpPr>
                <a:spLocks noChangeShapeType="1"/>
              </p:cNvSpPr>
              <p:nvPr userDrawn="1"/>
            </p:nvSpPr>
            <p:spPr bwMode="auto">
              <a:xfrm>
                <a:off x="198089" y="302390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2" name="Line 28"/>
              <p:cNvSpPr>
                <a:spLocks noChangeShapeType="1"/>
              </p:cNvSpPr>
              <p:nvPr userDrawn="1"/>
            </p:nvSpPr>
            <p:spPr bwMode="auto">
              <a:xfrm>
                <a:off x="198089" y="287987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3" name="Line 29"/>
              <p:cNvSpPr>
                <a:spLocks noChangeShapeType="1"/>
              </p:cNvSpPr>
              <p:nvPr userDrawn="1"/>
            </p:nvSpPr>
            <p:spPr bwMode="auto">
              <a:xfrm>
                <a:off x="198089" y="273583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4" name="Line 30"/>
              <p:cNvSpPr>
                <a:spLocks noChangeShapeType="1"/>
              </p:cNvSpPr>
              <p:nvPr userDrawn="1"/>
            </p:nvSpPr>
            <p:spPr bwMode="auto">
              <a:xfrm>
                <a:off x="198089" y="259180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5" name="Line 31"/>
              <p:cNvSpPr>
                <a:spLocks noChangeShapeType="1"/>
              </p:cNvSpPr>
              <p:nvPr userDrawn="1"/>
            </p:nvSpPr>
            <p:spPr bwMode="auto">
              <a:xfrm>
                <a:off x="198089" y="244776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6" name="Line 32"/>
              <p:cNvSpPr>
                <a:spLocks noChangeShapeType="1"/>
              </p:cNvSpPr>
              <p:nvPr userDrawn="1"/>
            </p:nvSpPr>
            <p:spPr bwMode="auto">
              <a:xfrm>
                <a:off x="198089" y="230373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7" name="Line 33"/>
              <p:cNvSpPr>
                <a:spLocks noChangeShapeType="1"/>
              </p:cNvSpPr>
              <p:nvPr userDrawn="1"/>
            </p:nvSpPr>
            <p:spPr bwMode="auto">
              <a:xfrm>
                <a:off x="198089" y="215969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8" name="Line 34"/>
              <p:cNvSpPr>
                <a:spLocks noChangeShapeType="1"/>
              </p:cNvSpPr>
              <p:nvPr userDrawn="1"/>
            </p:nvSpPr>
            <p:spPr bwMode="auto">
              <a:xfrm>
                <a:off x="198089" y="201566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9" name="Line 35"/>
              <p:cNvSpPr>
                <a:spLocks noChangeShapeType="1"/>
              </p:cNvSpPr>
              <p:nvPr userDrawn="1"/>
            </p:nvSpPr>
            <p:spPr bwMode="auto">
              <a:xfrm>
                <a:off x="198089" y="187162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0" name="Line 36"/>
              <p:cNvSpPr>
                <a:spLocks noChangeShapeType="1"/>
              </p:cNvSpPr>
              <p:nvPr userDrawn="1"/>
            </p:nvSpPr>
            <p:spPr bwMode="auto">
              <a:xfrm>
                <a:off x="198089" y="172759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1" name="Line 37"/>
              <p:cNvSpPr>
                <a:spLocks noChangeShapeType="1"/>
              </p:cNvSpPr>
              <p:nvPr userDrawn="1"/>
            </p:nvSpPr>
            <p:spPr bwMode="auto">
              <a:xfrm>
                <a:off x="198089" y="158355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2" name="Line 38"/>
              <p:cNvSpPr>
                <a:spLocks noChangeShapeType="1"/>
              </p:cNvSpPr>
              <p:nvPr userDrawn="1"/>
            </p:nvSpPr>
            <p:spPr bwMode="auto">
              <a:xfrm>
                <a:off x="198089" y="143952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3" name="Line 39"/>
              <p:cNvSpPr>
                <a:spLocks noChangeShapeType="1"/>
              </p:cNvSpPr>
              <p:nvPr userDrawn="1"/>
            </p:nvSpPr>
            <p:spPr bwMode="auto">
              <a:xfrm>
                <a:off x="198089" y="129548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10073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3"/>
          <p:cNvSpPr txBox="1">
            <a:spLocks/>
          </p:cNvSpPr>
          <p:nvPr userDrawn="1"/>
        </p:nvSpPr>
        <p:spPr>
          <a:xfrm>
            <a:off x="9906000" y="6551706"/>
            <a:ext cx="914400" cy="30629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2438" indent="-27305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eiryo UI" panose="020B0604030504040204" pitchFamily="50" charset="-128"/>
              <a:buChar char="—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F310A9-E521-4579-80D3-F3B8D8E7C059}" type="slidenum">
              <a:rPr lang="ja-JP" altLang="en-US" sz="1200" smtClean="0"/>
              <a:pPr/>
              <a:t>‹#›</a:t>
            </a:fld>
            <a:endParaRPr lang="ja-JP" altLang="en-US" sz="1200" dirty="0"/>
          </a:p>
        </p:txBody>
      </p:sp>
      <p:grpSp>
        <p:nvGrpSpPr>
          <p:cNvPr id="3" name="グループ化 2"/>
          <p:cNvGrpSpPr/>
          <p:nvPr userDrawn="1"/>
        </p:nvGrpSpPr>
        <p:grpSpPr>
          <a:xfrm>
            <a:off x="198089" y="1153839"/>
            <a:ext cx="9505951" cy="5040000"/>
            <a:chOff x="198089" y="1153839"/>
            <a:chExt cx="9505951" cy="5040000"/>
          </a:xfrm>
        </p:grpSpPr>
        <p:grpSp>
          <p:nvGrpSpPr>
            <p:cNvPr id="4" name="Group 40"/>
            <p:cNvGrpSpPr>
              <a:grpSpLocks/>
            </p:cNvGrpSpPr>
            <p:nvPr userDrawn="1"/>
          </p:nvGrpSpPr>
          <p:grpSpPr bwMode="auto">
            <a:xfrm>
              <a:off x="198089" y="1153839"/>
              <a:ext cx="9359903" cy="5040000"/>
              <a:chOff x="397" y="737"/>
              <a:chExt cx="5896" cy="3447"/>
            </a:xfrm>
          </p:grpSpPr>
          <p:sp>
            <p:nvSpPr>
              <p:cNvPr id="42" name="Line 41"/>
              <p:cNvSpPr>
                <a:spLocks noChangeShapeType="1"/>
              </p:cNvSpPr>
              <p:nvPr userDrawn="1"/>
            </p:nvSpPr>
            <p:spPr bwMode="auto">
              <a:xfrm>
                <a:off x="48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3" name="Line 42"/>
              <p:cNvSpPr>
                <a:spLocks noChangeShapeType="1"/>
              </p:cNvSpPr>
              <p:nvPr userDrawn="1"/>
            </p:nvSpPr>
            <p:spPr bwMode="auto">
              <a:xfrm>
                <a:off x="57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4" name="Line 43"/>
              <p:cNvSpPr>
                <a:spLocks noChangeShapeType="1"/>
              </p:cNvSpPr>
              <p:nvPr userDrawn="1"/>
            </p:nvSpPr>
            <p:spPr bwMode="auto">
              <a:xfrm>
                <a:off x="67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5" name="Line 44"/>
              <p:cNvSpPr>
                <a:spLocks noChangeShapeType="1"/>
              </p:cNvSpPr>
              <p:nvPr userDrawn="1"/>
            </p:nvSpPr>
            <p:spPr bwMode="auto">
              <a:xfrm>
                <a:off x="76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6" name="Line 45"/>
              <p:cNvSpPr>
                <a:spLocks noChangeShapeType="1"/>
              </p:cNvSpPr>
              <p:nvPr userDrawn="1"/>
            </p:nvSpPr>
            <p:spPr bwMode="auto">
              <a:xfrm>
                <a:off x="85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7" name="Line 46"/>
              <p:cNvSpPr>
                <a:spLocks noChangeShapeType="1"/>
              </p:cNvSpPr>
              <p:nvPr userDrawn="1"/>
            </p:nvSpPr>
            <p:spPr bwMode="auto">
              <a:xfrm>
                <a:off x="94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8" name="Line 47"/>
              <p:cNvSpPr>
                <a:spLocks noChangeShapeType="1"/>
              </p:cNvSpPr>
              <p:nvPr userDrawn="1"/>
            </p:nvSpPr>
            <p:spPr bwMode="auto">
              <a:xfrm>
                <a:off x="103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9" name="Line 48"/>
              <p:cNvSpPr>
                <a:spLocks noChangeShapeType="1"/>
              </p:cNvSpPr>
              <p:nvPr userDrawn="1"/>
            </p:nvSpPr>
            <p:spPr bwMode="auto">
              <a:xfrm>
                <a:off x="112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0" name="Line 49"/>
              <p:cNvSpPr>
                <a:spLocks noChangeShapeType="1"/>
              </p:cNvSpPr>
              <p:nvPr userDrawn="1"/>
            </p:nvSpPr>
            <p:spPr bwMode="auto">
              <a:xfrm>
                <a:off x="121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1" name="Line 50"/>
              <p:cNvSpPr>
                <a:spLocks noChangeShapeType="1"/>
              </p:cNvSpPr>
              <p:nvPr userDrawn="1"/>
            </p:nvSpPr>
            <p:spPr bwMode="auto">
              <a:xfrm>
                <a:off x="1305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2" name="Line 51"/>
              <p:cNvSpPr>
                <a:spLocks noChangeShapeType="1"/>
              </p:cNvSpPr>
              <p:nvPr userDrawn="1"/>
            </p:nvSpPr>
            <p:spPr bwMode="auto">
              <a:xfrm>
                <a:off x="1395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3" name="Line 52"/>
              <p:cNvSpPr>
                <a:spLocks noChangeShapeType="1"/>
              </p:cNvSpPr>
              <p:nvPr userDrawn="1"/>
            </p:nvSpPr>
            <p:spPr bwMode="auto">
              <a:xfrm>
                <a:off x="1486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4" name="Line 53"/>
              <p:cNvSpPr>
                <a:spLocks noChangeShapeType="1"/>
              </p:cNvSpPr>
              <p:nvPr userDrawn="1"/>
            </p:nvSpPr>
            <p:spPr bwMode="auto">
              <a:xfrm>
                <a:off x="157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5" name="Line 54"/>
              <p:cNvSpPr>
                <a:spLocks noChangeShapeType="1"/>
              </p:cNvSpPr>
              <p:nvPr userDrawn="1"/>
            </p:nvSpPr>
            <p:spPr bwMode="auto">
              <a:xfrm>
                <a:off x="166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6" name="Line 55"/>
              <p:cNvSpPr>
                <a:spLocks noChangeShapeType="1"/>
              </p:cNvSpPr>
              <p:nvPr userDrawn="1"/>
            </p:nvSpPr>
            <p:spPr bwMode="auto">
              <a:xfrm>
                <a:off x="175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7" name="Line 56"/>
              <p:cNvSpPr>
                <a:spLocks noChangeShapeType="1"/>
              </p:cNvSpPr>
              <p:nvPr userDrawn="1"/>
            </p:nvSpPr>
            <p:spPr bwMode="auto">
              <a:xfrm>
                <a:off x="184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8" name="Line 57"/>
              <p:cNvSpPr>
                <a:spLocks noChangeShapeType="1"/>
              </p:cNvSpPr>
              <p:nvPr userDrawn="1"/>
            </p:nvSpPr>
            <p:spPr bwMode="auto">
              <a:xfrm>
                <a:off x="194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9" name="Line 58"/>
              <p:cNvSpPr>
                <a:spLocks noChangeShapeType="1"/>
              </p:cNvSpPr>
              <p:nvPr userDrawn="1"/>
            </p:nvSpPr>
            <p:spPr bwMode="auto">
              <a:xfrm>
                <a:off x="203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0" name="Line 59"/>
              <p:cNvSpPr>
                <a:spLocks noChangeShapeType="1"/>
              </p:cNvSpPr>
              <p:nvPr userDrawn="1"/>
            </p:nvSpPr>
            <p:spPr bwMode="auto">
              <a:xfrm>
                <a:off x="212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1" name="Line 60"/>
              <p:cNvSpPr>
                <a:spLocks noChangeShapeType="1"/>
              </p:cNvSpPr>
              <p:nvPr userDrawn="1"/>
            </p:nvSpPr>
            <p:spPr bwMode="auto">
              <a:xfrm>
                <a:off x="221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2" name="Line 61"/>
              <p:cNvSpPr>
                <a:spLocks noChangeShapeType="1"/>
              </p:cNvSpPr>
              <p:nvPr userDrawn="1"/>
            </p:nvSpPr>
            <p:spPr bwMode="auto">
              <a:xfrm>
                <a:off x="230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3" name="Line 62"/>
              <p:cNvSpPr>
                <a:spLocks noChangeShapeType="1"/>
              </p:cNvSpPr>
              <p:nvPr userDrawn="1"/>
            </p:nvSpPr>
            <p:spPr bwMode="auto">
              <a:xfrm>
                <a:off x="239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4" name="Line 63"/>
              <p:cNvSpPr>
                <a:spLocks noChangeShapeType="1"/>
              </p:cNvSpPr>
              <p:nvPr userDrawn="1"/>
            </p:nvSpPr>
            <p:spPr bwMode="auto">
              <a:xfrm>
                <a:off x="248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5" name="Line 64"/>
              <p:cNvSpPr>
                <a:spLocks noChangeShapeType="1"/>
              </p:cNvSpPr>
              <p:nvPr userDrawn="1"/>
            </p:nvSpPr>
            <p:spPr bwMode="auto">
              <a:xfrm>
                <a:off x="2575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6" name="Line 65"/>
              <p:cNvSpPr>
                <a:spLocks noChangeShapeType="1"/>
              </p:cNvSpPr>
              <p:nvPr userDrawn="1"/>
            </p:nvSpPr>
            <p:spPr bwMode="auto">
              <a:xfrm>
                <a:off x="2666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7" name="Line 66"/>
              <p:cNvSpPr>
                <a:spLocks noChangeShapeType="1"/>
              </p:cNvSpPr>
              <p:nvPr userDrawn="1"/>
            </p:nvSpPr>
            <p:spPr bwMode="auto">
              <a:xfrm>
                <a:off x="2756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8" name="Line 67"/>
              <p:cNvSpPr>
                <a:spLocks noChangeShapeType="1"/>
              </p:cNvSpPr>
              <p:nvPr userDrawn="1"/>
            </p:nvSpPr>
            <p:spPr bwMode="auto">
              <a:xfrm>
                <a:off x="284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9" name="Line 68"/>
              <p:cNvSpPr>
                <a:spLocks noChangeShapeType="1"/>
              </p:cNvSpPr>
              <p:nvPr userDrawn="1"/>
            </p:nvSpPr>
            <p:spPr bwMode="auto">
              <a:xfrm>
                <a:off x="293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0" name="Line 69"/>
              <p:cNvSpPr>
                <a:spLocks noChangeShapeType="1"/>
              </p:cNvSpPr>
              <p:nvPr userDrawn="1"/>
            </p:nvSpPr>
            <p:spPr bwMode="auto">
              <a:xfrm>
                <a:off x="302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1" name="Line 70"/>
              <p:cNvSpPr>
                <a:spLocks noChangeShapeType="1"/>
              </p:cNvSpPr>
              <p:nvPr userDrawn="1"/>
            </p:nvSpPr>
            <p:spPr bwMode="auto">
              <a:xfrm>
                <a:off x="320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2" name="Line 71"/>
              <p:cNvSpPr>
                <a:spLocks noChangeShapeType="1"/>
              </p:cNvSpPr>
              <p:nvPr userDrawn="1"/>
            </p:nvSpPr>
            <p:spPr bwMode="auto">
              <a:xfrm>
                <a:off x="329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3" name="Line 72"/>
              <p:cNvSpPr>
                <a:spLocks noChangeShapeType="1"/>
              </p:cNvSpPr>
              <p:nvPr userDrawn="1"/>
            </p:nvSpPr>
            <p:spPr bwMode="auto">
              <a:xfrm>
                <a:off x="339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4" name="Line 73"/>
              <p:cNvSpPr>
                <a:spLocks noChangeShapeType="1"/>
              </p:cNvSpPr>
              <p:nvPr userDrawn="1"/>
            </p:nvSpPr>
            <p:spPr bwMode="auto">
              <a:xfrm>
                <a:off x="348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5" name="Line 74"/>
              <p:cNvSpPr>
                <a:spLocks noChangeShapeType="1"/>
              </p:cNvSpPr>
              <p:nvPr userDrawn="1"/>
            </p:nvSpPr>
            <p:spPr bwMode="auto">
              <a:xfrm>
                <a:off x="357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6" name="Line 75"/>
              <p:cNvSpPr>
                <a:spLocks noChangeShapeType="1"/>
              </p:cNvSpPr>
              <p:nvPr userDrawn="1"/>
            </p:nvSpPr>
            <p:spPr bwMode="auto">
              <a:xfrm>
                <a:off x="366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7" name="Line 76"/>
              <p:cNvSpPr>
                <a:spLocks noChangeShapeType="1"/>
              </p:cNvSpPr>
              <p:nvPr userDrawn="1"/>
            </p:nvSpPr>
            <p:spPr bwMode="auto">
              <a:xfrm>
                <a:off x="375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8" name="Line 77"/>
              <p:cNvSpPr>
                <a:spLocks noChangeShapeType="1"/>
              </p:cNvSpPr>
              <p:nvPr userDrawn="1"/>
            </p:nvSpPr>
            <p:spPr bwMode="auto">
              <a:xfrm>
                <a:off x="384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9" name="Line 78"/>
              <p:cNvSpPr>
                <a:spLocks noChangeShapeType="1"/>
              </p:cNvSpPr>
              <p:nvPr userDrawn="1"/>
            </p:nvSpPr>
            <p:spPr bwMode="auto">
              <a:xfrm>
                <a:off x="393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0" name="Line 79"/>
              <p:cNvSpPr>
                <a:spLocks noChangeShapeType="1"/>
              </p:cNvSpPr>
              <p:nvPr userDrawn="1"/>
            </p:nvSpPr>
            <p:spPr bwMode="auto">
              <a:xfrm>
                <a:off x="4025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1" name="Line 80"/>
              <p:cNvSpPr>
                <a:spLocks noChangeShapeType="1"/>
              </p:cNvSpPr>
              <p:nvPr userDrawn="1"/>
            </p:nvSpPr>
            <p:spPr bwMode="auto">
              <a:xfrm>
                <a:off x="4116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2" name="Line 81"/>
              <p:cNvSpPr>
                <a:spLocks noChangeShapeType="1"/>
              </p:cNvSpPr>
              <p:nvPr userDrawn="1"/>
            </p:nvSpPr>
            <p:spPr bwMode="auto">
              <a:xfrm>
                <a:off x="420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3" name="Line 82"/>
              <p:cNvSpPr>
                <a:spLocks noChangeShapeType="1"/>
              </p:cNvSpPr>
              <p:nvPr userDrawn="1"/>
            </p:nvSpPr>
            <p:spPr bwMode="auto">
              <a:xfrm>
                <a:off x="429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4" name="Line 83"/>
              <p:cNvSpPr>
                <a:spLocks noChangeShapeType="1"/>
              </p:cNvSpPr>
              <p:nvPr userDrawn="1"/>
            </p:nvSpPr>
            <p:spPr bwMode="auto">
              <a:xfrm>
                <a:off x="438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5" name="Line 84"/>
              <p:cNvSpPr>
                <a:spLocks noChangeShapeType="1"/>
              </p:cNvSpPr>
              <p:nvPr userDrawn="1"/>
            </p:nvSpPr>
            <p:spPr bwMode="auto">
              <a:xfrm>
                <a:off x="447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6" name="Line 85"/>
              <p:cNvSpPr>
                <a:spLocks noChangeShapeType="1"/>
              </p:cNvSpPr>
              <p:nvPr userDrawn="1"/>
            </p:nvSpPr>
            <p:spPr bwMode="auto">
              <a:xfrm>
                <a:off x="456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7" name="Line 86"/>
              <p:cNvSpPr>
                <a:spLocks noChangeShapeType="1"/>
              </p:cNvSpPr>
              <p:nvPr userDrawn="1"/>
            </p:nvSpPr>
            <p:spPr bwMode="auto">
              <a:xfrm>
                <a:off x="466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8" name="Line 87"/>
              <p:cNvSpPr>
                <a:spLocks noChangeShapeType="1"/>
              </p:cNvSpPr>
              <p:nvPr userDrawn="1"/>
            </p:nvSpPr>
            <p:spPr bwMode="auto">
              <a:xfrm>
                <a:off x="475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9" name="Line 88"/>
              <p:cNvSpPr>
                <a:spLocks noChangeShapeType="1"/>
              </p:cNvSpPr>
              <p:nvPr userDrawn="1"/>
            </p:nvSpPr>
            <p:spPr bwMode="auto">
              <a:xfrm>
                <a:off x="484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0" name="Line 89"/>
              <p:cNvSpPr>
                <a:spLocks noChangeShapeType="1"/>
              </p:cNvSpPr>
              <p:nvPr userDrawn="1"/>
            </p:nvSpPr>
            <p:spPr bwMode="auto">
              <a:xfrm>
                <a:off x="493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1" name="Line 90"/>
              <p:cNvSpPr>
                <a:spLocks noChangeShapeType="1"/>
              </p:cNvSpPr>
              <p:nvPr userDrawn="1"/>
            </p:nvSpPr>
            <p:spPr bwMode="auto">
              <a:xfrm>
                <a:off x="502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2" name="Line 91"/>
              <p:cNvSpPr>
                <a:spLocks noChangeShapeType="1"/>
              </p:cNvSpPr>
              <p:nvPr userDrawn="1"/>
            </p:nvSpPr>
            <p:spPr bwMode="auto">
              <a:xfrm>
                <a:off x="511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3" name="Line 92"/>
              <p:cNvSpPr>
                <a:spLocks noChangeShapeType="1"/>
              </p:cNvSpPr>
              <p:nvPr userDrawn="1"/>
            </p:nvSpPr>
            <p:spPr bwMode="auto">
              <a:xfrm>
                <a:off x="5204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4" name="Line 93"/>
              <p:cNvSpPr>
                <a:spLocks noChangeShapeType="1"/>
              </p:cNvSpPr>
              <p:nvPr userDrawn="1"/>
            </p:nvSpPr>
            <p:spPr bwMode="auto">
              <a:xfrm>
                <a:off x="5295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5" name="Line 94"/>
              <p:cNvSpPr>
                <a:spLocks noChangeShapeType="1"/>
              </p:cNvSpPr>
              <p:nvPr userDrawn="1"/>
            </p:nvSpPr>
            <p:spPr bwMode="auto">
              <a:xfrm>
                <a:off x="5386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6" name="Line 95"/>
              <p:cNvSpPr>
                <a:spLocks noChangeShapeType="1"/>
              </p:cNvSpPr>
              <p:nvPr userDrawn="1"/>
            </p:nvSpPr>
            <p:spPr bwMode="auto">
              <a:xfrm>
                <a:off x="547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7" name="Line 96"/>
              <p:cNvSpPr>
                <a:spLocks noChangeShapeType="1"/>
              </p:cNvSpPr>
              <p:nvPr userDrawn="1"/>
            </p:nvSpPr>
            <p:spPr bwMode="auto">
              <a:xfrm>
                <a:off x="556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8" name="Line 97"/>
              <p:cNvSpPr>
                <a:spLocks noChangeShapeType="1"/>
              </p:cNvSpPr>
              <p:nvPr userDrawn="1"/>
            </p:nvSpPr>
            <p:spPr bwMode="auto">
              <a:xfrm>
                <a:off x="565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9" name="Line 98"/>
              <p:cNvSpPr>
                <a:spLocks noChangeShapeType="1"/>
              </p:cNvSpPr>
              <p:nvPr userDrawn="1"/>
            </p:nvSpPr>
            <p:spPr bwMode="auto">
              <a:xfrm>
                <a:off x="5749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0" name="Line 99"/>
              <p:cNvSpPr>
                <a:spLocks noChangeShapeType="1"/>
              </p:cNvSpPr>
              <p:nvPr userDrawn="1"/>
            </p:nvSpPr>
            <p:spPr bwMode="auto">
              <a:xfrm>
                <a:off x="397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1" name="Line 100"/>
              <p:cNvSpPr>
                <a:spLocks noChangeShapeType="1"/>
              </p:cNvSpPr>
              <p:nvPr userDrawn="1"/>
            </p:nvSpPr>
            <p:spPr bwMode="auto">
              <a:xfrm>
                <a:off x="5840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2" name="Line 99"/>
              <p:cNvSpPr>
                <a:spLocks noChangeShapeType="1"/>
              </p:cNvSpPr>
              <p:nvPr userDrawn="1"/>
            </p:nvSpPr>
            <p:spPr bwMode="auto">
              <a:xfrm>
                <a:off x="593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3" name="Line 99"/>
              <p:cNvSpPr>
                <a:spLocks noChangeShapeType="1"/>
              </p:cNvSpPr>
              <p:nvPr userDrawn="1"/>
            </p:nvSpPr>
            <p:spPr bwMode="auto">
              <a:xfrm>
                <a:off x="6021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4" name="Line 99"/>
              <p:cNvSpPr>
                <a:spLocks noChangeShapeType="1"/>
              </p:cNvSpPr>
              <p:nvPr userDrawn="1"/>
            </p:nvSpPr>
            <p:spPr bwMode="auto">
              <a:xfrm>
                <a:off x="6112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5" name="Line 99"/>
              <p:cNvSpPr>
                <a:spLocks noChangeShapeType="1"/>
              </p:cNvSpPr>
              <p:nvPr userDrawn="1"/>
            </p:nvSpPr>
            <p:spPr bwMode="auto">
              <a:xfrm>
                <a:off x="620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6" name="Line 99"/>
              <p:cNvSpPr>
                <a:spLocks noChangeShapeType="1"/>
              </p:cNvSpPr>
              <p:nvPr userDrawn="1"/>
            </p:nvSpPr>
            <p:spPr bwMode="auto">
              <a:xfrm>
                <a:off x="6293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7" name="Line 70"/>
              <p:cNvSpPr>
                <a:spLocks noChangeShapeType="1"/>
              </p:cNvSpPr>
              <p:nvPr userDrawn="1"/>
            </p:nvSpPr>
            <p:spPr bwMode="auto">
              <a:xfrm>
                <a:off x="3118" y="737"/>
                <a:ext cx="0" cy="344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</p:grpSp>
        <p:sp>
          <p:nvSpPr>
            <p:cNvPr id="5" name="Rectangle 104"/>
            <p:cNvSpPr>
              <a:spLocks noChangeArrowheads="1"/>
            </p:cNvSpPr>
            <p:nvPr userDrawn="1"/>
          </p:nvSpPr>
          <p:spPr bwMode="auto">
            <a:xfrm>
              <a:off x="198089" y="1153839"/>
              <a:ext cx="9505951" cy="503861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 dirty="0">
                <a:latin typeface="Meiryo UI" panose="020B0604030504040204" pitchFamily="50" charset="-128"/>
              </a:endParaRPr>
            </a:p>
          </p:txBody>
        </p:sp>
        <p:grpSp>
          <p:nvGrpSpPr>
            <p:cNvPr id="6" name="グループ化 5"/>
            <p:cNvGrpSpPr/>
            <p:nvPr userDrawn="1"/>
          </p:nvGrpSpPr>
          <p:grpSpPr>
            <a:xfrm>
              <a:off x="198089" y="1295486"/>
              <a:ext cx="9504000" cy="4897176"/>
              <a:chOff x="198089" y="1295486"/>
              <a:chExt cx="9504000" cy="4897176"/>
            </a:xfrm>
          </p:grpSpPr>
          <p:sp>
            <p:nvSpPr>
              <p:cNvPr id="7" name="Line 4"/>
              <p:cNvSpPr>
                <a:spLocks noChangeShapeType="1"/>
              </p:cNvSpPr>
              <p:nvPr userDrawn="1"/>
            </p:nvSpPr>
            <p:spPr bwMode="auto">
              <a:xfrm>
                <a:off x="198089" y="6192662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" name="Line 5"/>
              <p:cNvSpPr>
                <a:spLocks noChangeShapeType="1"/>
              </p:cNvSpPr>
              <p:nvPr userDrawn="1"/>
            </p:nvSpPr>
            <p:spPr bwMode="auto">
              <a:xfrm>
                <a:off x="198089" y="604864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" name="Line 6"/>
              <p:cNvSpPr>
                <a:spLocks noChangeShapeType="1"/>
              </p:cNvSpPr>
              <p:nvPr userDrawn="1"/>
            </p:nvSpPr>
            <p:spPr bwMode="auto">
              <a:xfrm>
                <a:off x="198089" y="590460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" name="Line 7"/>
              <p:cNvSpPr>
                <a:spLocks noChangeShapeType="1"/>
              </p:cNvSpPr>
              <p:nvPr userDrawn="1"/>
            </p:nvSpPr>
            <p:spPr bwMode="auto">
              <a:xfrm>
                <a:off x="198089" y="576057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1" name="Line 8"/>
              <p:cNvSpPr>
                <a:spLocks noChangeShapeType="1"/>
              </p:cNvSpPr>
              <p:nvPr userDrawn="1"/>
            </p:nvSpPr>
            <p:spPr bwMode="auto">
              <a:xfrm>
                <a:off x="198089" y="561653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2" name="Line 9"/>
              <p:cNvSpPr>
                <a:spLocks noChangeShapeType="1"/>
              </p:cNvSpPr>
              <p:nvPr userDrawn="1"/>
            </p:nvSpPr>
            <p:spPr bwMode="auto">
              <a:xfrm>
                <a:off x="198089" y="547250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3" name="Line 10"/>
              <p:cNvSpPr>
                <a:spLocks noChangeShapeType="1"/>
              </p:cNvSpPr>
              <p:nvPr userDrawn="1"/>
            </p:nvSpPr>
            <p:spPr bwMode="auto">
              <a:xfrm>
                <a:off x="198089" y="532846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4" name="Line 11"/>
              <p:cNvSpPr>
                <a:spLocks noChangeShapeType="1"/>
              </p:cNvSpPr>
              <p:nvPr userDrawn="1"/>
            </p:nvSpPr>
            <p:spPr bwMode="auto">
              <a:xfrm>
                <a:off x="198089" y="518443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5" name="Line 12"/>
              <p:cNvSpPr>
                <a:spLocks noChangeShapeType="1"/>
              </p:cNvSpPr>
              <p:nvPr userDrawn="1"/>
            </p:nvSpPr>
            <p:spPr bwMode="auto">
              <a:xfrm>
                <a:off x="198089" y="504039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6" name="Line 13"/>
              <p:cNvSpPr>
                <a:spLocks noChangeShapeType="1"/>
              </p:cNvSpPr>
              <p:nvPr userDrawn="1"/>
            </p:nvSpPr>
            <p:spPr bwMode="auto">
              <a:xfrm>
                <a:off x="198089" y="489636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7" name="Line 14"/>
              <p:cNvSpPr>
                <a:spLocks noChangeShapeType="1"/>
              </p:cNvSpPr>
              <p:nvPr userDrawn="1"/>
            </p:nvSpPr>
            <p:spPr bwMode="auto">
              <a:xfrm>
                <a:off x="198089" y="475232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8" name="Line 15"/>
              <p:cNvSpPr>
                <a:spLocks noChangeShapeType="1"/>
              </p:cNvSpPr>
              <p:nvPr userDrawn="1"/>
            </p:nvSpPr>
            <p:spPr bwMode="auto">
              <a:xfrm>
                <a:off x="198089" y="460829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9" name="Line 16"/>
              <p:cNvSpPr>
                <a:spLocks noChangeShapeType="1"/>
              </p:cNvSpPr>
              <p:nvPr userDrawn="1"/>
            </p:nvSpPr>
            <p:spPr bwMode="auto">
              <a:xfrm>
                <a:off x="198089" y="446425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0" name="Line 17"/>
              <p:cNvSpPr>
                <a:spLocks noChangeShapeType="1"/>
              </p:cNvSpPr>
              <p:nvPr userDrawn="1"/>
            </p:nvSpPr>
            <p:spPr bwMode="auto">
              <a:xfrm>
                <a:off x="198089" y="432022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1" name="Line 18"/>
              <p:cNvSpPr>
                <a:spLocks noChangeShapeType="1"/>
              </p:cNvSpPr>
              <p:nvPr userDrawn="1"/>
            </p:nvSpPr>
            <p:spPr bwMode="auto">
              <a:xfrm>
                <a:off x="198089" y="417618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2" name="Line 19"/>
              <p:cNvSpPr>
                <a:spLocks noChangeShapeType="1"/>
              </p:cNvSpPr>
              <p:nvPr userDrawn="1"/>
            </p:nvSpPr>
            <p:spPr bwMode="auto">
              <a:xfrm>
                <a:off x="198089" y="403215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3" name="Line 20"/>
              <p:cNvSpPr>
                <a:spLocks noChangeShapeType="1"/>
              </p:cNvSpPr>
              <p:nvPr userDrawn="1"/>
            </p:nvSpPr>
            <p:spPr bwMode="auto">
              <a:xfrm>
                <a:off x="198089" y="388811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4" name="Line 21"/>
              <p:cNvSpPr>
                <a:spLocks noChangeShapeType="1"/>
              </p:cNvSpPr>
              <p:nvPr userDrawn="1"/>
            </p:nvSpPr>
            <p:spPr bwMode="auto">
              <a:xfrm>
                <a:off x="198089" y="374408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5" name="Line 22"/>
              <p:cNvSpPr>
                <a:spLocks noChangeShapeType="1"/>
              </p:cNvSpPr>
              <p:nvPr userDrawn="1"/>
            </p:nvSpPr>
            <p:spPr bwMode="auto">
              <a:xfrm>
                <a:off x="198089" y="360004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6" name="Line 23"/>
              <p:cNvSpPr>
                <a:spLocks noChangeShapeType="1"/>
              </p:cNvSpPr>
              <p:nvPr userDrawn="1"/>
            </p:nvSpPr>
            <p:spPr bwMode="auto">
              <a:xfrm>
                <a:off x="198089" y="345601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7" name="Line 24"/>
              <p:cNvSpPr>
                <a:spLocks noChangeShapeType="1"/>
              </p:cNvSpPr>
              <p:nvPr userDrawn="1"/>
            </p:nvSpPr>
            <p:spPr bwMode="auto">
              <a:xfrm>
                <a:off x="198089" y="331197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8" name="Line 25"/>
              <p:cNvSpPr>
                <a:spLocks noChangeShapeType="1"/>
              </p:cNvSpPr>
              <p:nvPr userDrawn="1"/>
            </p:nvSpPr>
            <p:spPr bwMode="auto">
              <a:xfrm>
                <a:off x="198089" y="316794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9" name="Line 26"/>
              <p:cNvSpPr>
                <a:spLocks noChangeShapeType="1"/>
              </p:cNvSpPr>
              <p:nvPr userDrawn="1"/>
            </p:nvSpPr>
            <p:spPr bwMode="auto">
              <a:xfrm>
                <a:off x="198089" y="302390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198089" y="287987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198089" y="273583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198089" y="259180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198089" y="244776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198089" y="230373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198089" y="215969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198089" y="201566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198089" y="187162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198089" y="172759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198089" y="158355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198089" y="1439521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198089" y="1295486"/>
                <a:ext cx="9504000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7272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9B731-77DE-4678-89CE-33EF733578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72417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025" y="561569"/>
            <a:ext cx="9505949" cy="3693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025" y="984808"/>
            <a:ext cx="9505949" cy="6442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0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gray">
          <a:xfrm>
            <a:off x="207170" y="6441281"/>
            <a:ext cx="9505950" cy="45719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" name="Rectangle 17"/>
          <p:cNvSpPr>
            <a:spLocks noChangeArrowheads="1"/>
          </p:cNvSpPr>
          <p:nvPr userDrawn="1"/>
        </p:nvSpPr>
        <p:spPr bwMode="gray">
          <a:xfrm>
            <a:off x="140494" y="165894"/>
            <a:ext cx="9572626" cy="36036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9pPr>
          </a:lstStyle>
          <a:p>
            <a:endParaRPr lang="ja-JP" altLang="ja-JP" sz="1200" dirty="0">
              <a:latin typeface="Times New Roman" pitchFamily="18" charset="0"/>
              <a:ea typeface="HGPｺﾞｼｯｸE" pitchFamily="50" charset="-128"/>
            </a:endParaRPr>
          </a:p>
        </p:txBody>
      </p:sp>
      <p:sp>
        <p:nvSpPr>
          <p:cNvPr id="12" name="Rectangle 18"/>
          <p:cNvSpPr>
            <a:spLocks noChangeArrowheads="1"/>
          </p:cNvSpPr>
          <p:nvPr userDrawn="1"/>
        </p:nvSpPr>
        <p:spPr bwMode="white">
          <a:xfrm>
            <a:off x="140493" y="381794"/>
            <a:ext cx="9572627" cy="714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Arial" charset="0"/>
                <a:ea typeface="HGPｺﾞｼｯｸM" pitchFamily="50" charset="-128"/>
                <a:cs typeface="+mn-cs"/>
              </a:defRPr>
            </a:lvl9pPr>
          </a:lstStyle>
          <a:p>
            <a:endParaRPr lang="ja-JP" altLang="en-US"/>
          </a:p>
        </p:txBody>
      </p:sp>
      <p:grpSp>
        <p:nvGrpSpPr>
          <p:cNvPr id="13" name="グループ化 12"/>
          <p:cNvGrpSpPr/>
          <p:nvPr userDrawn="1"/>
        </p:nvGrpSpPr>
        <p:grpSpPr>
          <a:xfrm>
            <a:off x="198089" y="1153839"/>
            <a:ext cx="9505951" cy="5040000"/>
            <a:chOff x="198089" y="1153839"/>
            <a:chExt cx="9505951" cy="5040000"/>
          </a:xfrm>
        </p:grpSpPr>
        <p:grpSp>
          <p:nvGrpSpPr>
            <p:cNvPr id="14" name="Group 40"/>
            <p:cNvGrpSpPr>
              <a:grpSpLocks/>
            </p:cNvGrpSpPr>
            <p:nvPr userDrawn="1"/>
          </p:nvGrpSpPr>
          <p:grpSpPr bwMode="auto">
            <a:xfrm>
              <a:off x="198089" y="1153839"/>
              <a:ext cx="9359903" cy="5040000"/>
              <a:chOff x="397" y="737"/>
              <a:chExt cx="5896" cy="3447"/>
            </a:xfrm>
          </p:grpSpPr>
          <p:sp>
            <p:nvSpPr>
              <p:cNvPr id="52" name="Line 41"/>
              <p:cNvSpPr>
                <a:spLocks noChangeShapeType="1"/>
              </p:cNvSpPr>
              <p:nvPr userDrawn="1"/>
            </p:nvSpPr>
            <p:spPr bwMode="auto">
              <a:xfrm>
                <a:off x="488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3" name="Line 42"/>
              <p:cNvSpPr>
                <a:spLocks noChangeShapeType="1"/>
              </p:cNvSpPr>
              <p:nvPr userDrawn="1"/>
            </p:nvSpPr>
            <p:spPr bwMode="auto">
              <a:xfrm>
                <a:off x="579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4" name="Line 43"/>
              <p:cNvSpPr>
                <a:spLocks noChangeShapeType="1"/>
              </p:cNvSpPr>
              <p:nvPr userDrawn="1"/>
            </p:nvSpPr>
            <p:spPr bwMode="auto">
              <a:xfrm>
                <a:off x="670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5" name="Line 44"/>
              <p:cNvSpPr>
                <a:spLocks noChangeShapeType="1"/>
              </p:cNvSpPr>
              <p:nvPr userDrawn="1"/>
            </p:nvSpPr>
            <p:spPr bwMode="auto">
              <a:xfrm>
                <a:off x="760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6" name="Line 45"/>
              <p:cNvSpPr>
                <a:spLocks noChangeShapeType="1"/>
              </p:cNvSpPr>
              <p:nvPr userDrawn="1"/>
            </p:nvSpPr>
            <p:spPr bwMode="auto">
              <a:xfrm>
                <a:off x="851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7" name="Line 46"/>
              <p:cNvSpPr>
                <a:spLocks noChangeShapeType="1"/>
              </p:cNvSpPr>
              <p:nvPr userDrawn="1"/>
            </p:nvSpPr>
            <p:spPr bwMode="auto">
              <a:xfrm>
                <a:off x="942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8" name="Line 47"/>
              <p:cNvSpPr>
                <a:spLocks noChangeShapeType="1"/>
              </p:cNvSpPr>
              <p:nvPr userDrawn="1"/>
            </p:nvSpPr>
            <p:spPr bwMode="auto">
              <a:xfrm>
                <a:off x="1033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9" name="Line 48"/>
              <p:cNvSpPr>
                <a:spLocks noChangeShapeType="1"/>
              </p:cNvSpPr>
              <p:nvPr userDrawn="1"/>
            </p:nvSpPr>
            <p:spPr bwMode="auto">
              <a:xfrm>
                <a:off x="1123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0" name="Line 49"/>
              <p:cNvSpPr>
                <a:spLocks noChangeShapeType="1"/>
              </p:cNvSpPr>
              <p:nvPr userDrawn="1"/>
            </p:nvSpPr>
            <p:spPr bwMode="auto">
              <a:xfrm>
                <a:off x="1214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1" name="Line 50"/>
              <p:cNvSpPr>
                <a:spLocks noChangeShapeType="1"/>
              </p:cNvSpPr>
              <p:nvPr userDrawn="1"/>
            </p:nvSpPr>
            <p:spPr bwMode="auto">
              <a:xfrm>
                <a:off x="1305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2" name="Line 51"/>
              <p:cNvSpPr>
                <a:spLocks noChangeShapeType="1"/>
              </p:cNvSpPr>
              <p:nvPr userDrawn="1"/>
            </p:nvSpPr>
            <p:spPr bwMode="auto">
              <a:xfrm>
                <a:off x="1395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3" name="Line 52"/>
              <p:cNvSpPr>
                <a:spLocks noChangeShapeType="1"/>
              </p:cNvSpPr>
              <p:nvPr userDrawn="1"/>
            </p:nvSpPr>
            <p:spPr bwMode="auto">
              <a:xfrm>
                <a:off x="1486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4" name="Line 53"/>
              <p:cNvSpPr>
                <a:spLocks noChangeShapeType="1"/>
              </p:cNvSpPr>
              <p:nvPr userDrawn="1"/>
            </p:nvSpPr>
            <p:spPr bwMode="auto">
              <a:xfrm>
                <a:off x="1577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5" name="Line 54"/>
              <p:cNvSpPr>
                <a:spLocks noChangeShapeType="1"/>
              </p:cNvSpPr>
              <p:nvPr userDrawn="1"/>
            </p:nvSpPr>
            <p:spPr bwMode="auto">
              <a:xfrm>
                <a:off x="1668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6" name="Line 55"/>
              <p:cNvSpPr>
                <a:spLocks noChangeShapeType="1"/>
              </p:cNvSpPr>
              <p:nvPr userDrawn="1"/>
            </p:nvSpPr>
            <p:spPr bwMode="auto">
              <a:xfrm>
                <a:off x="1758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7" name="Line 56"/>
              <p:cNvSpPr>
                <a:spLocks noChangeShapeType="1"/>
              </p:cNvSpPr>
              <p:nvPr userDrawn="1"/>
            </p:nvSpPr>
            <p:spPr bwMode="auto">
              <a:xfrm>
                <a:off x="1849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8" name="Line 57"/>
              <p:cNvSpPr>
                <a:spLocks noChangeShapeType="1"/>
              </p:cNvSpPr>
              <p:nvPr userDrawn="1"/>
            </p:nvSpPr>
            <p:spPr bwMode="auto">
              <a:xfrm>
                <a:off x="1940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69" name="Line 58"/>
              <p:cNvSpPr>
                <a:spLocks noChangeShapeType="1"/>
              </p:cNvSpPr>
              <p:nvPr userDrawn="1"/>
            </p:nvSpPr>
            <p:spPr bwMode="auto">
              <a:xfrm>
                <a:off x="2030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0" name="Line 59"/>
              <p:cNvSpPr>
                <a:spLocks noChangeShapeType="1"/>
              </p:cNvSpPr>
              <p:nvPr userDrawn="1"/>
            </p:nvSpPr>
            <p:spPr bwMode="auto">
              <a:xfrm>
                <a:off x="2121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1" name="Line 60"/>
              <p:cNvSpPr>
                <a:spLocks noChangeShapeType="1"/>
              </p:cNvSpPr>
              <p:nvPr userDrawn="1"/>
            </p:nvSpPr>
            <p:spPr bwMode="auto">
              <a:xfrm>
                <a:off x="2212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2" name="Line 61"/>
              <p:cNvSpPr>
                <a:spLocks noChangeShapeType="1"/>
              </p:cNvSpPr>
              <p:nvPr userDrawn="1"/>
            </p:nvSpPr>
            <p:spPr bwMode="auto">
              <a:xfrm>
                <a:off x="2303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3" name="Line 62"/>
              <p:cNvSpPr>
                <a:spLocks noChangeShapeType="1"/>
              </p:cNvSpPr>
              <p:nvPr userDrawn="1"/>
            </p:nvSpPr>
            <p:spPr bwMode="auto">
              <a:xfrm>
                <a:off x="2393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4" name="Line 63"/>
              <p:cNvSpPr>
                <a:spLocks noChangeShapeType="1"/>
              </p:cNvSpPr>
              <p:nvPr userDrawn="1"/>
            </p:nvSpPr>
            <p:spPr bwMode="auto">
              <a:xfrm>
                <a:off x="2484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5" name="Line 64"/>
              <p:cNvSpPr>
                <a:spLocks noChangeShapeType="1"/>
              </p:cNvSpPr>
              <p:nvPr userDrawn="1"/>
            </p:nvSpPr>
            <p:spPr bwMode="auto">
              <a:xfrm>
                <a:off x="2575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6" name="Line 65"/>
              <p:cNvSpPr>
                <a:spLocks noChangeShapeType="1"/>
              </p:cNvSpPr>
              <p:nvPr userDrawn="1"/>
            </p:nvSpPr>
            <p:spPr bwMode="auto">
              <a:xfrm>
                <a:off x="2666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7" name="Line 66"/>
              <p:cNvSpPr>
                <a:spLocks noChangeShapeType="1"/>
              </p:cNvSpPr>
              <p:nvPr userDrawn="1"/>
            </p:nvSpPr>
            <p:spPr bwMode="auto">
              <a:xfrm>
                <a:off x="2756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8" name="Line 67"/>
              <p:cNvSpPr>
                <a:spLocks noChangeShapeType="1"/>
              </p:cNvSpPr>
              <p:nvPr userDrawn="1"/>
            </p:nvSpPr>
            <p:spPr bwMode="auto">
              <a:xfrm>
                <a:off x="2847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79" name="Line 68"/>
              <p:cNvSpPr>
                <a:spLocks noChangeShapeType="1"/>
              </p:cNvSpPr>
              <p:nvPr userDrawn="1"/>
            </p:nvSpPr>
            <p:spPr bwMode="auto">
              <a:xfrm>
                <a:off x="2938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0" name="Line 69"/>
              <p:cNvSpPr>
                <a:spLocks noChangeShapeType="1"/>
              </p:cNvSpPr>
              <p:nvPr userDrawn="1"/>
            </p:nvSpPr>
            <p:spPr bwMode="auto">
              <a:xfrm>
                <a:off x="3028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1" name="Line 70"/>
              <p:cNvSpPr>
                <a:spLocks noChangeShapeType="1"/>
              </p:cNvSpPr>
              <p:nvPr userDrawn="1"/>
            </p:nvSpPr>
            <p:spPr bwMode="auto">
              <a:xfrm>
                <a:off x="3209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2" name="Line 71"/>
              <p:cNvSpPr>
                <a:spLocks noChangeShapeType="1"/>
              </p:cNvSpPr>
              <p:nvPr userDrawn="1"/>
            </p:nvSpPr>
            <p:spPr bwMode="auto">
              <a:xfrm>
                <a:off x="3299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3" name="Line 72"/>
              <p:cNvSpPr>
                <a:spLocks noChangeShapeType="1"/>
              </p:cNvSpPr>
              <p:nvPr userDrawn="1"/>
            </p:nvSpPr>
            <p:spPr bwMode="auto">
              <a:xfrm>
                <a:off x="3390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4" name="Line 73"/>
              <p:cNvSpPr>
                <a:spLocks noChangeShapeType="1"/>
              </p:cNvSpPr>
              <p:nvPr userDrawn="1"/>
            </p:nvSpPr>
            <p:spPr bwMode="auto">
              <a:xfrm>
                <a:off x="3481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5" name="Line 74"/>
              <p:cNvSpPr>
                <a:spLocks noChangeShapeType="1"/>
              </p:cNvSpPr>
              <p:nvPr userDrawn="1"/>
            </p:nvSpPr>
            <p:spPr bwMode="auto">
              <a:xfrm>
                <a:off x="3571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6" name="Line 75"/>
              <p:cNvSpPr>
                <a:spLocks noChangeShapeType="1"/>
              </p:cNvSpPr>
              <p:nvPr userDrawn="1"/>
            </p:nvSpPr>
            <p:spPr bwMode="auto">
              <a:xfrm>
                <a:off x="3662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7" name="Line 76"/>
              <p:cNvSpPr>
                <a:spLocks noChangeShapeType="1"/>
              </p:cNvSpPr>
              <p:nvPr userDrawn="1"/>
            </p:nvSpPr>
            <p:spPr bwMode="auto">
              <a:xfrm>
                <a:off x="3753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8" name="Line 77"/>
              <p:cNvSpPr>
                <a:spLocks noChangeShapeType="1"/>
              </p:cNvSpPr>
              <p:nvPr userDrawn="1"/>
            </p:nvSpPr>
            <p:spPr bwMode="auto">
              <a:xfrm>
                <a:off x="3844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89" name="Line 78"/>
              <p:cNvSpPr>
                <a:spLocks noChangeShapeType="1"/>
              </p:cNvSpPr>
              <p:nvPr userDrawn="1"/>
            </p:nvSpPr>
            <p:spPr bwMode="auto">
              <a:xfrm>
                <a:off x="3934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0" name="Line 79"/>
              <p:cNvSpPr>
                <a:spLocks noChangeShapeType="1"/>
              </p:cNvSpPr>
              <p:nvPr userDrawn="1"/>
            </p:nvSpPr>
            <p:spPr bwMode="auto">
              <a:xfrm>
                <a:off x="4025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1" name="Line 80"/>
              <p:cNvSpPr>
                <a:spLocks noChangeShapeType="1"/>
              </p:cNvSpPr>
              <p:nvPr userDrawn="1"/>
            </p:nvSpPr>
            <p:spPr bwMode="auto">
              <a:xfrm>
                <a:off x="4116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2" name="Line 81"/>
              <p:cNvSpPr>
                <a:spLocks noChangeShapeType="1"/>
              </p:cNvSpPr>
              <p:nvPr userDrawn="1"/>
            </p:nvSpPr>
            <p:spPr bwMode="auto">
              <a:xfrm>
                <a:off x="4207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3" name="Line 82"/>
              <p:cNvSpPr>
                <a:spLocks noChangeShapeType="1"/>
              </p:cNvSpPr>
              <p:nvPr userDrawn="1"/>
            </p:nvSpPr>
            <p:spPr bwMode="auto">
              <a:xfrm>
                <a:off x="4297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4" name="Line 83"/>
              <p:cNvSpPr>
                <a:spLocks noChangeShapeType="1"/>
              </p:cNvSpPr>
              <p:nvPr userDrawn="1"/>
            </p:nvSpPr>
            <p:spPr bwMode="auto">
              <a:xfrm>
                <a:off x="4388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5" name="Line 84"/>
              <p:cNvSpPr>
                <a:spLocks noChangeShapeType="1"/>
              </p:cNvSpPr>
              <p:nvPr userDrawn="1"/>
            </p:nvSpPr>
            <p:spPr bwMode="auto">
              <a:xfrm>
                <a:off x="4479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6" name="Line 85"/>
              <p:cNvSpPr>
                <a:spLocks noChangeShapeType="1"/>
              </p:cNvSpPr>
              <p:nvPr userDrawn="1"/>
            </p:nvSpPr>
            <p:spPr bwMode="auto">
              <a:xfrm>
                <a:off x="4569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7" name="Line 86"/>
              <p:cNvSpPr>
                <a:spLocks noChangeShapeType="1"/>
              </p:cNvSpPr>
              <p:nvPr userDrawn="1"/>
            </p:nvSpPr>
            <p:spPr bwMode="auto">
              <a:xfrm>
                <a:off x="4660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8" name="Line 87"/>
              <p:cNvSpPr>
                <a:spLocks noChangeShapeType="1"/>
              </p:cNvSpPr>
              <p:nvPr userDrawn="1"/>
            </p:nvSpPr>
            <p:spPr bwMode="auto">
              <a:xfrm>
                <a:off x="4751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99" name="Line 88"/>
              <p:cNvSpPr>
                <a:spLocks noChangeShapeType="1"/>
              </p:cNvSpPr>
              <p:nvPr userDrawn="1"/>
            </p:nvSpPr>
            <p:spPr bwMode="auto">
              <a:xfrm>
                <a:off x="4842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0" name="Line 89"/>
              <p:cNvSpPr>
                <a:spLocks noChangeShapeType="1"/>
              </p:cNvSpPr>
              <p:nvPr userDrawn="1"/>
            </p:nvSpPr>
            <p:spPr bwMode="auto">
              <a:xfrm>
                <a:off x="4932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1" name="Line 90"/>
              <p:cNvSpPr>
                <a:spLocks noChangeShapeType="1"/>
              </p:cNvSpPr>
              <p:nvPr userDrawn="1"/>
            </p:nvSpPr>
            <p:spPr bwMode="auto">
              <a:xfrm>
                <a:off x="5023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2" name="Line 91"/>
              <p:cNvSpPr>
                <a:spLocks noChangeShapeType="1"/>
              </p:cNvSpPr>
              <p:nvPr userDrawn="1"/>
            </p:nvSpPr>
            <p:spPr bwMode="auto">
              <a:xfrm>
                <a:off x="5114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3" name="Line 92"/>
              <p:cNvSpPr>
                <a:spLocks noChangeShapeType="1"/>
              </p:cNvSpPr>
              <p:nvPr userDrawn="1"/>
            </p:nvSpPr>
            <p:spPr bwMode="auto">
              <a:xfrm>
                <a:off x="5204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4" name="Line 93"/>
              <p:cNvSpPr>
                <a:spLocks noChangeShapeType="1"/>
              </p:cNvSpPr>
              <p:nvPr userDrawn="1"/>
            </p:nvSpPr>
            <p:spPr bwMode="auto">
              <a:xfrm>
                <a:off x="5295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5" name="Line 94"/>
              <p:cNvSpPr>
                <a:spLocks noChangeShapeType="1"/>
              </p:cNvSpPr>
              <p:nvPr userDrawn="1"/>
            </p:nvSpPr>
            <p:spPr bwMode="auto">
              <a:xfrm>
                <a:off x="5386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6" name="Line 95"/>
              <p:cNvSpPr>
                <a:spLocks noChangeShapeType="1"/>
              </p:cNvSpPr>
              <p:nvPr userDrawn="1"/>
            </p:nvSpPr>
            <p:spPr bwMode="auto">
              <a:xfrm>
                <a:off x="5477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7" name="Line 96"/>
              <p:cNvSpPr>
                <a:spLocks noChangeShapeType="1"/>
              </p:cNvSpPr>
              <p:nvPr userDrawn="1"/>
            </p:nvSpPr>
            <p:spPr bwMode="auto">
              <a:xfrm>
                <a:off x="5567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8" name="Line 97"/>
              <p:cNvSpPr>
                <a:spLocks noChangeShapeType="1"/>
              </p:cNvSpPr>
              <p:nvPr userDrawn="1"/>
            </p:nvSpPr>
            <p:spPr bwMode="auto">
              <a:xfrm>
                <a:off x="5658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09" name="Line 98"/>
              <p:cNvSpPr>
                <a:spLocks noChangeShapeType="1"/>
              </p:cNvSpPr>
              <p:nvPr userDrawn="1"/>
            </p:nvSpPr>
            <p:spPr bwMode="auto">
              <a:xfrm>
                <a:off x="5749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10" name="Line 99"/>
              <p:cNvSpPr>
                <a:spLocks noChangeShapeType="1"/>
              </p:cNvSpPr>
              <p:nvPr userDrawn="1"/>
            </p:nvSpPr>
            <p:spPr bwMode="auto">
              <a:xfrm>
                <a:off x="397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11" name="Line 100"/>
              <p:cNvSpPr>
                <a:spLocks noChangeShapeType="1"/>
              </p:cNvSpPr>
              <p:nvPr userDrawn="1"/>
            </p:nvSpPr>
            <p:spPr bwMode="auto">
              <a:xfrm>
                <a:off x="5840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12" name="Line 99"/>
              <p:cNvSpPr>
                <a:spLocks noChangeShapeType="1"/>
              </p:cNvSpPr>
              <p:nvPr userDrawn="1"/>
            </p:nvSpPr>
            <p:spPr bwMode="auto">
              <a:xfrm>
                <a:off x="5931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13" name="Line 99"/>
              <p:cNvSpPr>
                <a:spLocks noChangeShapeType="1"/>
              </p:cNvSpPr>
              <p:nvPr userDrawn="1"/>
            </p:nvSpPr>
            <p:spPr bwMode="auto">
              <a:xfrm>
                <a:off x="6021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14" name="Line 99"/>
              <p:cNvSpPr>
                <a:spLocks noChangeShapeType="1"/>
              </p:cNvSpPr>
              <p:nvPr userDrawn="1"/>
            </p:nvSpPr>
            <p:spPr bwMode="auto">
              <a:xfrm>
                <a:off x="6112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15" name="Line 99"/>
              <p:cNvSpPr>
                <a:spLocks noChangeShapeType="1"/>
              </p:cNvSpPr>
              <p:nvPr userDrawn="1"/>
            </p:nvSpPr>
            <p:spPr bwMode="auto">
              <a:xfrm>
                <a:off x="6203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16" name="Line 99"/>
              <p:cNvSpPr>
                <a:spLocks noChangeShapeType="1"/>
              </p:cNvSpPr>
              <p:nvPr userDrawn="1"/>
            </p:nvSpPr>
            <p:spPr bwMode="auto">
              <a:xfrm>
                <a:off x="6293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17" name="Line 70"/>
              <p:cNvSpPr>
                <a:spLocks noChangeShapeType="1"/>
              </p:cNvSpPr>
              <p:nvPr userDrawn="1"/>
            </p:nvSpPr>
            <p:spPr bwMode="auto">
              <a:xfrm>
                <a:off x="3118" y="737"/>
                <a:ext cx="0" cy="3447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</p:grpSp>
        <p:sp>
          <p:nvSpPr>
            <p:cNvPr id="15" name="Rectangle 104"/>
            <p:cNvSpPr>
              <a:spLocks noChangeArrowheads="1"/>
            </p:cNvSpPr>
            <p:nvPr userDrawn="1"/>
          </p:nvSpPr>
          <p:spPr bwMode="auto">
            <a:xfrm>
              <a:off x="198089" y="1153839"/>
              <a:ext cx="9505951" cy="5038610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 dirty="0">
                <a:latin typeface="Meiryo UI" panose="020B0604030504040204" pitchFamily="50" charset="-128"/>
              </a:endParaRPr>
            </a:p>
          </p:txBody>
        </p:sp>
        <p:grpSp>
          <p:nvGrpSpPr>
            <p:cNvPr id="16" name="グループ化 15"/>
            <p:cNvGrpSpPr/>
            <p:nvPr userDrawn="1"/>
          </p:nvGrpSpPr>
          <p:grpSpPr>
            <a:xfrm>
              <a:off x="198089" y="1295486"/>
              <a:ext cx="9504000" cy="4897176"/>
              <a:chOff x="198089" y="1295486"/>
              <a:chExt cx="9504000" cy="4897176"/>
            </a:xfrm>
          </p:grpSpPr>
          <p:sp>
            <p:nvSpPr>
              <p:cNvPr id="17" name="Line 4"/>
              <p:cNvSpPr>
                <a:spLocks noChangeShapeType="1"/>
              </p:cNvSpPr>
              <p:nvPr userDrawn="1"/>
            </p:nvSpPr>
            <p:spPr bwMode="auto">
              <a:xfrm>
                <a:off x="198089" y="6192662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8" name="Line 5"/>
              <p:cNvSpPr>
                <a:spLocks noChangeShapeType="1"/>
              </p:cNvSpPr>
              <p:nvPr userDrawn="1"/>
            </p:nvSpPr>
            <p:spPr bwMode="auto">
              <a:xfrm>
                <a:off x="198089" y="604864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19" name="Line 6"/>
              <p:cNvSpPr>
                <a:spLocks noChangeShapeType="1"/>
              </p:cNvSpPr>
              <p:nvPr userDrawn="1"/>
            </p:nvSpPr>
            <p:spPr bwMode="auto">
              <a:xfrm>
                <a:off x="198089" y="590460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0" name="Line 7"/>
              <p:cNvSpPr>
                <a:spLocks noChangeShapeType="1"/>
              </p:cNvSpPr>
              <p:nvPr userDrawn="1"/>
            </p:nvSpPr>
            <p:spPr bwMode="auto">
              <a:xfrm>
                <a:off x="198089" y="576057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1" name="Line 8"/>
              <p:cNvSpPr>
                <a:spLocks noChangeShapeType="1"/>
              </p:cNvSpPr>
              <p:nvPr userDrawn="1"/>
            </p:nvSpPr>
            <p:spPr bwMode="auto">
              <a:xfrm>
                <a:off x="198089" y="561653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2" name="Line 9"/>
              <p:cNvSpPr>
                <a:spLocks noChangeShapeType="1"/>
              </p:cNvSpPr>
              <p:nvPr userDrawn="1"/>
            </p:nvSpPr>
            <p:spPr bwMode="auto">
              <a:xfrm>
                <a:off x="198089" y="547250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3" name="Line 10"/>
              <p:cNvSpPr>
                <a:spLocks noChangeShapeType="1"/>
              </p:cNvSpPr>
              <p:nvPr userDrawn="1"/>
            </p:nvSpPr>
            <p:spPr bwMode="auto">
              <a:xfrm>
                <a:off x="198089" y="532846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4" name="Line 11"/>
              <p:cNvSpPr>
                <a:spLocks noChangeShapeType="1"/>
              </p:cNvSpPr>
              <p:nvPr userDrawn="1"/>
            </p:nvSpPr>
            <p:spPr bwMode="auto">
              <a:xfrm>
                <a:off x="198089" y="518443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5" name="Line 12"/>
              <p:cNvSpPr>
                <a:spLocks noChangeShapeType="1"/>
              </p:cNvSpPr>
              <p:nvPr userDrawn="1"/>
            </p:nvSpPr>
            <p:spPr bwMode="auto">
              <a:xfrm>
                <a:off x="198089" y="504039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6" name="Line 13"/>
              <p:cNvSpPr>
                <a:spLocks noChangeShapeType="1"/>
              </p:cNvSpPr>
              <p:nvPr userDrawn="1"/>
            </p:nvSpPr>
            <p:spPr bwMode="auto">
              <a:xfrm>
                <a:off x="198089" y="489636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7" name="Line 14"/>
              <p:cNvSpPr>
                <a:spLocks noChangeShapeType="1"/>
              </p:cNvSpPr>
              <p:nvPr userDrawn="1"/>
            </p:nvSpPr>
            <p:spPr bwMode="auto">
              <a:xfrm>
                <a:off x="198089" y="475232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8" name="Line 15"/>
              <p:cNvSpPr>
                <a:spLocks noChangeShapeType="1"/>
              </p:cNvSpPr>
              <p:nvPr userDrawn="1"/>
            </p:nvSpPr>
            <p:spPr bwMode="auto">
              <a:xfrm>
                <a:off x="198089" y="460829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29" name="Line 16"/>
              <p:cNvSpPr>
                <a:spLocks noChangeShapeType="1"/>
              </p:cNvSpPr>
              <p:nvPr userDrawn="1"/>
            </p:nvSpPr>
            <p:spPr bwMode="auto">
              <a:xfrm>
                <a:off x="198089" y="446425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0" name="Line 17"/>
              <p:cNvSpPr>
                <a:spLocks noChangeShapeType="1"/>
              </p:cNvSpPr>
              <p:nvPr userDrawn="1"/>
            </p:nvSpPr>
            <p:spPr bwMode="auto">
              <a:xfrm>
                <a:off x="198089" y="432022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1" name="Line 18"/>
              <p:cNvSpPr>
                <a:spLocks noChangeShapeType="1"/>
              </p:cNvSpPr>
              <p:nvPr userDrawn="1"/>
            </p:nvSpPr>
            <p:spPr bwMode="auto">
              <a:xfrm>
                <a:off x="198089" y="417618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2" name="Line 19"/>
              <p:cNvSpPr>
                <a:spLocks noChangeShapeType="1"/>
              </p:cNvSpPr>
              <p:nvPr userDrawn="1"/>
            </p:nvSpPr>
            <p:spPr bwMode="auto">
              <a:xfrm>
                <a:off x="198089" y="403215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3" name="Line 20"/>
              <p:cNvSpPr>
                <a:spLocks noChangeShapeType="1"/>
              </p:cNvSpPr>
              <p:nvPr userDrawn="1"/>
            </p:nvSpPr>
            <p:spPr bwMode="auto">
              <a:xfrm>
                <a:off x="198089" y="388811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4" name="Line 21"/>
              <p:cNvSpPr>
                <a:spLocks noChangeShapeType="1"/>
              </p:cNvSpPr>
              <p:nvPr userDrawn="1"/>
            </p:nvSpPr>
            <p:spPr bwMode="auto">
              <a:xfrm>
                <a:off x="198089" y="374408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5" name="Line 22"/>
              <p:cNvSpPr>
                <a:spLocks noChangeShapeType="1"/>
              </p:cNvSpPr>
              <p:nvPr userDrawn="1"/>
            </p:nvSpPr>
            <p:spPr bwMode="auto">
              <a:xfrm>
                <a:off x="198089" y="360004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6" name="Line 23"/>
              <p:cNvSpPr>
                <a:spLocks noChangeShapeType="1"/>
              </p:cNvSpPr>
              <p:nvPr userDrawn="1"/>
            </p:nvSpPr>
            <p:spPr bwMode="auto">
              <a:xfrm>
                <a:off x="198089" y="345601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7" name="Line 24"/>
              <p:cNvSpPr>
                <a:spLocks noChangeShapeType="1"/>
              </p:cNvSpPr>
              <p:nvPr userDrawn="1"/>
            </p:nvSpPr>
            <p:spPr bwMode="auto">
              <a:xfrm>
                <a:off x="198089" y="331197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8" name="Line 25"/>
              <p:cNvSpPr>
                <a:spLocks noChangeShapeType="1"/>
              </p:cNvSpPr>
              <p:nvPr userDrawn="1"/>
            </p:nvSpPr>
            <p:spPr bwMode="auto">
              <a:xfrm>
                <a:off x="198089" y="316794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39" name="Line 26"/>
              <p:cNvSpPr>
                <a:spLocks noChangeShapeType="1"/>
              </p:cNvSpPr>
              <p:nvPr userDrawn="1"/>
            </p:nvSpPr>
            <p:spPr bwMode="auto">
              <a:xfrm>
                <a:off x="198089" y="302390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0" name="Line 28"/>
              <p:cNvSpPr>
                <a:spLocks noChangeShapeType="1"/>
              </p:cNvSpPr>
              <p:nvPr userDrawn="1"/>
            </p:nvSpPr>
            <p:spPr bwMode="auto">
              <a:xfrm>
                <a:off x="198089" y="287987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1" name="Line 29"/>
              <p:cNvSpPr>
                <a:spLocks noChangeShapeType="1"/>
              </p:cNvSpPr>
              <p:nvPr userDrawn="1"/>
            </p:nvSpPr>
            <p:spPr bwMode="auto">
              <a:xfrm>
                <a:off x="198089" y="273583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2" name="Line 30"/>
              <p:cNvSpPr>
                <a:spLocks noChangeShapeType="1"/>
              </p:cNvSpPr>
              <p:nvPr userDrawn="1"/>
            </p:nvSpPr>
            <p:spPr bwMode="auto">
              <a:xfrm>
                <a:off x="198089" y="259180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3" name="Line 31"/>
              <p:cNvSpPr>
                <a:spLocks noChangeShapeType="1"/>
              </p:cNvSpPr>
              <p:nvPr userDrawn="1"/>
            </p:nvSpPr>
            <p:spPr bwMode="auto">
              <a:xfrm>
                <a:off x="198089" y="244776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4" name="Line 32"/>
              <p:cNvSpPr>
                <a:spLocks noChangeShapeType="1"/>
              </p:cNvSpPr>
              <p:nvPr userDrawn="1"/>
            </p:nvSpPr>
            <p:spPr bwMode="auto">
              <a:xfrm>
                <a:off x="198089" y="230373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5" name="Line 33"/>
              <p:cNvSpPr>
                <a:spLocks noChangeShapeType="1"/>
              </p:cNvSpPr>
              <p:nvPr userDrawn="1"/>
            </p:nvSpPr>
            <p:spPr bwMode="auto">
              <a:xfrm>
                <a:off x="198089" y="215969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6" name="Line 34"/>
              <p:cNvSpPr>
                <a:spLocks noChangeShapeType="1"/>
              </p:cNvSpPr>
              <p:nvPr userDrawn="1"/>
            </p:nvSpPr>
            <p:spPr bwMode="auto">
              <a:xfrm>
                <a:off x="198089" y="201566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7" name="Line 35"/>
              <p:cNvSpPr>
                <a:spLocks noChangeShapeType="1"/>
              </p:cNvSpPr>
              <p:nvPr userDrawn="1"/>
            </p:nvSpPr>
            <p:spPr bwMode="auto">
              <a:xfrm>
                <a:off x="198089" y="187162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8" name="Line 36"/>
              <p:cNvSpPr>
                <a:spLocks noChangeShapeType="1"/>
              </p:cNvSpPr>
              <p:nvPr userDrawn="1"/>
            </p:nvSpPr>
            <p:spPr bwMode="auto">
              <a:xfrm>
                <a:off x="198089" y="172759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49" name="Line 37"/>
              <p:cNvSpPr>
                <a:spLocks noChangeShapeType="1"/>
              </p:cNvSpPr>
              <p:nvPr userDrawn="1"/>
            </p:nvSpPr>
            <p:spPr bwMode="auto">
              <a:xfrm>
                <a:off x="198089" y="158355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0" name="Line 38"/>
              <p:cNvSpPr>
                <a:spLocks noChangeShapeType="1"/>
              </p:cNvSpPr>
              <p:nvPr userDrawn="1"/>
            </p:nvSpPr>
            <p:spPr bwMode="auto">
              <a:xfrm>
                <a:off x="198089" y="1439521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  <p:sp>
            <p:nvSpPr>
              <p:cNvPr id="51" name="Line 39"/>
              <p:cNvSpPr>
                <a:spLocks noChangeShapeType="1"/>
              </p:cNvSpPr>
              <p:nvPr userDrawn="1"/>
            </p:nvSpPr>
            <p:spPr bwMode="auto">
              <a:xfrm>
                <a:off x="198089" y="1295486"/>
                <a:ext cx="9504000" cy="0"/>
              </a:xfrm>
              <a:prstGeom prst="line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>
                  <a:latin typeface="Meiryo UI" panose="020B0604030504040204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23442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0" r:id="rId2"/>
    <p:sldLayoutId id="2147483669" r:id="rId3"/>
    <p:sldLayoutId id="2147483661" r:id="rId4"/>
    <p:sldLayoutId id="2147483666" r:id="rId5"/>
    <p:sldLayoutId id="2147483667" r:id="rId6"/>
    <p:sldLayoutId id="2147483671" r:id="rId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2438" indent="-273050" algn="l" defTabSz="914400" rtl="0" eaLnBrk="1" latinLnBrk="0" hangingPunct="1">
        <a:lnSpc>
          <a:spcPct val="90000"/>
        </a:lnSpc>
        <a:spcBef>
          <a:spcPts val="500"/>
        </a:spcBef>
        <a:buFont typeface="Meiryo UI" panose="020B0604030504040204" pitchFamily="50" charset="-128"/>
        <a:buChar char="—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62" userDrawn="1">
          <p15:clr>
            <a:srgbClr val="F26B43"/>
          </p15:clr>
        </p15:guide>
        <p15:guide id="2" pos="3120" userDrawn="1">
          <p15:clr>
            <a:srgbClr val="F26B43"/>
          </p15:clr>
        </p15:guide>
        <p15:guide id="3" pos="126" userDrawn="1">
          <p15:clr>
            <a:srgbClr val="F26B43"/>
          </p15:clr>
        </p15:guide>
        <p15:guide id="4" pos="6114" userDrawn="1">
          <p15:clr>
            <a:srgbClr val="F26B43"/>
          </p15:clr>
        </p15:guide>
        <p15:guide id="5" orient="horz" pos="618" userDrawn="1">
          <p15:clr>
            <a:srgbClr val="F26B43"/>
          </p15:clr>
        </p15:guide>
        <p15:guide id="6" orient="horz" pos="1026" userDrawn="1">
          <p15:clr>
            <a:srgbClr val="F26B43"/>
          </p15:clr>
        </p15:guide>
        <p15:guide id="7" orient="horz" pos="3974" userDrawn="1">
          <p15:clr>
            <a:srgbClr val="F26B43"/>
          </p15:clr>
        </p15:guide>
        <p15:guide id="8" orient="horz" pos="40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ja-JP" altLang="en-US" dirty="0"/>
              <a:t>個人ワークの概要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0B023FF7-A7C4-4D86-A741-568A73FD91F9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767169" y="1196752"/>
            <a:ext cx="8371662" cy="4881578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  <a:effectLst/>
        </p:spPr>
        <p:txBody>
          <a:bodyPr wrap="square" lIns="216000" tIns="72000" anchor="t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defTabSz="914400" fontAlgn="base" latinLnBrk="1">
              <a:lnSpc>
                <a:spcPct val="110000"/>
              </a:lnSpc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日常の中であなたが“違和感”や“疑問”を感じた場面を、スマートフォンなどで写真撮影して観察力を鍛えましょう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 defTabSz="914400" fontAlgn="base" latinLnBrk="1">
              <a:lnSpc>
                <a:spcPct val="110000"/>
              </a:lnSpc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ja-JP" altLang="en-US" sz="2400" dirty="0"/>
              <a:t>後の頁に記載の“個人ワークのテンプレート”を活用し、観察結果を記録してみましょう</a:t>
            </a:r>
            <a:endParaRPr lang="en-US" altLang="ja-JP" sz="2400" dirty="0"/>
          </a:p>
          <a:p>
            <a:pPr marL="800100" lvl="1" indent="-342900" defTabSz="914400" fontAlgn="base" latinLnBrk="1">
              <a:lnSpc>
                <a:spcPct val="11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ja-JP" altLang="en-US" sz="2400" dirty="0"/>
              <a:t>撮影した写真</a:t>
            </a:r>
            <a:endParaRPr lang="en-US" altLang="ja-JP" sz="2400" dirty="0"/>
          </a:p>
          <a:p>
            <a:pPr marL="800100" lvl="1" indent="-342900" defTabSz="914400" fontAlgn="base" latinLnBrk="1">
              <a:lnSpc>
                <a:spcPct val="11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ja-JP" altLang="en-US" sz="2400" dirty="0"/>
              <a:t>撮影した場面を示すタイトル</a:t>
            </a:r>
            <a:endParaRPr lang="en-US" altLang="ja-JP" sz="2400" dirty="0"/>
          </a:p>
          <a:p>
            <a:pPr marL="800100" lvl="1" indent="-342900" defTabSz="914400" fontAlgn="base" latinLnBrk="1">
              <a:lnSpc>
                <a:spcPct val="11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ja-JP" altLang="en-US" sz="2400" dirty="0"/>
              <a:t>撮影した場面で感じた気づきのメモ</a:t>
            </a:r>
            <a:br>
              <a:rPr lang="en-US" altLang="ja-JP" sz="2400" dirty="0"/>
            </a:br>
            <a:r>
              <a:rPr lang="ja-JP" altLang="en-US" sz="2400" dirty="0"/>
              <a:t>（約</a:t>
            </a:r>
            <a:r>
              <a:rPr lang="en-US" altLang="ja-JP" sz="2400" dirty="0"/>
              <a:t>20</a:t>
            </a:r>
            <a:r>
              <a:rPr lang="ja-JP" altLang="en-US" sz="2400" dirty="0"/>
              <a:t>～</a:t>
            </a:r>
            <a:r>
              <a:rPr lang="en-US" altLang="ja-JP" sz="2400" dirty="0"/>
              <a:t>140</a:t>
            </a:r>
            <a:r>
              <a:rPr lang="ja-JP" altLang="en-US" sz="2400" dirty="0"/>
              <a:t>文字）</a:t>
            </a:r>
            <a:endParaRPr lang="en-US" altLang="ja-JP" sz="2400" dirty="0"/>
          </a:p>
        </p:txBody>
      </p:sp>
      <p:sp>
        <p:nvSpPr>
          <p:cNvPr id="6" name="四角形: メモ 5">
            <a:extLst>
              <a:ext uri="{FF2B5EF4-FFF2-40B4-BE49-F238E27FC236}">
                <a16:creationId xmlns:a16="http://schemas.microsoft.com/office/drawing/2014/main" id="{F68C3C47-B3AE-4517-9566-0C2DCC22242B}"/>
              </a:ext>
            </a:extLst>
          </p:cNvPr>
          <p:cNvSpPr/>
          <p:nvPr/>
        </p:nvSpPr>
        <p:spPr>
          <a:xfrm>
            <a:off x="6657017" y="3068960"/>
            <a:ext cx="1864104" cy="2862634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108000" bIns="0" rtlCol="0" anchor="ctr" anchorCtr="0"/>
          <a:lstStyle/>
          <a:p>
            <a:pPr algn="ctr"/>
            <a:endParaRPr kumimoji="1" lang="ja-JP" altLang="en-US" sz="1400" b="1" dirty="0">
              <a:solidFill>
                <a:schemeClr val="bg1"/>
              </a:solidFill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19C69CA-865E-4C6A-81AE-1E83567B40C7}"/>
              </a:ext>
            </a:extLst>
          </p:cNvPr>
          <p:cNvSpPr txBox="1"/>
          <p:nvPr/>
        </p:nvSpPr>
        <p:spPr>
          <a:xfrm>
            <a:off x="6767513" y="4776966"/>
            <a:ext cx="154423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tx2"/>
                </a:solidFill>
              </a:rPr>
              <a:t>気づきに関するメモ約</a:t>
            </a:r>
            <a:r>
              <a:rPr kumimoji="1" lang="en-US" altLang="ja-JP" sz="1000" dirty="0">
                <a:solidFill>
                  <a:schemeClr val="tx2"/>
                </a:solidFill>
              </a:rPr>
              <a:t>20</a:t>
            </a:r>
            <a:r>
              <a:rPr kumimoji="1" lang="ja-JP" altLang="en-US" sz="1000" dirty="0">
                <a:solidFill>
                  <a:schemeClr val="tx2"/>
                </a:solidFill>
              </a:rPr>
              <a:t>～</a:t>
            </a:r>
            <a:r>
              <a:rPr kumimoji="1" lang="en-US" altLang="ja-JP" sz="1000" dirty="0">
                <a:solidFill>
                  <a:schemeClr val="tx2"/>
                </a:solidFill>
              </a:rPr>
              <a:t>140</a:t>
            </a:r>
            <a:r>
              <a:rPr kumimoji="1" lang="ja-JP" altLang="en-US" sz="1000" dirty="0">
                <a:solidFill>
                  <a:schemeClr val="tx2"/>
                </a:solidFill>
              </a:rPr>
              <a:t>文字で記載○○○○○○○○○○○○○○○○○○○○○○○○○○○○○○○○○○○○○○○○○○</a:t>
            </a:r>
            <a:endParaRPr lang="en-US" altLang="ja-JP" sz="1000" dirty="0">
              <a:solidFill>
                <a:schemeClr val="tx2"/>
              </a:solidFill>
            </a:endParaRPr>
          </a:p>
        </p:txBody>
      </p:sp>
      <p:pic>
        <p:nvPicPr>
          <p:cNvPr id="9" name="グラフィックス 8" descr="画像">
            <a:extLst>
              <a:ext uri="{FF2B5EF4-FFF2-40B4-BE49-F238E27FC236}">
                <a16:creationId xmlns:a16="http://schemas.microsoft.com/office/drawing/2014/main" id="{1B96AE0D-CC3A-4D74-81CD-3C10572C13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89204" y="3214254"/>
            <a:ext cx="1659102" cy="1659102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9DBC7E5-F89F-432D-85AA-47A0E11633D9}"/>
              </a:ext>
            </a:extLst>
          </p:cNvPr>
          <p:cNvSpPr txBox="1"/>
          <p:nvPr/>
        </p:nvSpPr>
        <p:spPr>
          <a:xfrm>
            <a:off x="7604363" y="3642613"/>
            <a:ext cx="595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tx2"/>
                </a:solidFill>
              </a:rPr>
              <a:t>写真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4A6E3CB-FC54-4BC5-9454-D02443E20993}"/>
              </a:ext>
            </a:extLst>
          </p:cNvPr>
          <p:cNvSpPr txBox="1"/>
          <p:nvPr/>
        </p:nvSpPr>
        <p:spPr>
          <a:xfrm>
            <a:off x="7181154" y="3136511"/>
            <a:ext cx="8467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tx2"/>
                </a:solidFill>
              </a:rPr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3058728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AC4659-1291-4213-A96A-EEA8A0393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ja-JP" dirty="0"/>
              <a:t>個人ワーク</a:t>
            </a:r>
            <a:r>
              <a:rPr lang="ja-JP" altLang="en-US" dirty="0"/>
              <a:t>のテンプレート</a:t>
            </a:r>
            <a:endParaRPr kumimoji="1" lang="ja-JP" alt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7ABC00D-4F8B-4C9D-8160-D53F921C01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0025" y="988739"/>
            <a:ext cx="9505950" cy="392606"/>
          </a:xfrm>
        </p:spPr>
        <p:txBody>
          <a:bodyPr/>
          <a:lstStyle/>
          <a:p>
            <a:r>
              <a:rPr lang="ja-JP" altLang="en-US" sz="2000" dirty="0"/>
              <a:t>下記を改変する形で、</a:t>
            </a:r>
            <a:r>
              <a:rPr lang="ja-JP" altLang="en-US" sz="2000" b="1" u="sng" dirty="0">
                <a:solidFill>
                  <a:schemeClr val="accent1"/>
                </a:solidFill>
              </a:rPr>
              <a:t>写真記録・メモの組合せ</a:t>
            </a:r>
            <a:r>
              <a:rPr lang="ja-JP" altLang="en-US" sz="2000" dirty="0"/>
              <a:t>を準備しましょう。</a:t>
            </a:r>
          </a:p>
        </p:txBody>
      </p:sp>
      <p:sp>
        <p:nvSpPr>
          <p:cNvPr id="4" name="四角形: メモ 3">
            <a:extLst>
              <a:ext uri="{FF2B5EF4-FFF2-40B4-BE49-F238E27FC236}">
                <a16:creationId xmlns:a16="http://schemas.microsoft.com/office/drawing/2014/main" id="{2A68F8CB-962F-4EED-A4BA-576D0ACA1BE5}"/>
              </a:ext>
            </a:extLst>
          </p:cNvPr>
          <p:cNvSpPr/>
          <p:nvPr/>
        </p:nvSpPr>
        <p:spPr>
          <a:xfrm>
            <a:off x="862068" y="1862318"/>
            <a:ext cx="2343540" cy="3969301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108000" bIns="0" rtlCol="0" anchor="ctr" anchorCtr="0"/>
          <a:lstStyle/>
          <a:p>
            <a:pPr algn="ctr"/>
            <a:endParaRPr kumimoji="1" lang="ja-JP" altLang="en-US" sz="1400" b="1" dirty="0">
              <a:solidFill>
                <a:schemeClr val="bg1"/>
              </a:solidFill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15E9E6E1-95D1-4CB9-9E43-56B8329A303D}"/>
              </a:ext>
            </a:extLst>
          </p:cNvPr>
          <p:cNvSpPr txBox="1"/>
          <p:nvPr/>
        </p:nvSpPr>
        <p:spPr>
          <a:xfrm>
            <a:off x="992262" y="4179076"/>
            <a:ext cx="1941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chemeClr val="tx2"/>
                </a:solidFill>
              </a:rPr>
              <a:t>気づきに関するメモ約</a:t>
            </a:r>
            <a:r>
              <a:rPr kumimoji="1" lang="en-US" altLang="ja-JP" sz="1100" dirty="0">
                <a:solidFill>
                  <a:schemeClr val="tx2"/>
                </a:solidFill>
              </a:rPr>
              <a:t>20</a:t>
            </a:r>
            <a:r>
              <a:rPr kumimoji="1" lang="ja-JP" altLang="en-US" sz="1100" dirty="0">
                <a:solidFill>
                  <a:schemeClr val="tx2"/>
                </a:solidFill>
              </a:rPr>
              <a:t>～</a:t>
            </a:r>
            <a:r>
              <a:rPr kumimoji="1" lang="en-US" altLang="ja-JP" sz="1100" dirty="0">
                <a:solidFill>
                  <a:schemeClr val="tx2"/>
                </a:solidFill>
              </a:rPr>
              <a:t>140</a:t>
            </a:r>
            <a:r>
              <a:rPr kumimoji="1" lang="ja-JP" altLang="en-US" sz="1100" dirty="0">
                <a:solidFill>
                  <a:schemeClr val="tx2"/>
                </a:solidFill>
              </a:rPr>
              <a:t>文字で記載○○○○○○○○○○○○○○○○○○○○○○○○○○○○○○○○○○○○○○○○○○</a:t>
            </a:r>
            <a:endParaRPr lang="en-US" altLang="ja-JP" sz="1100" dirty="0">
              <a:solidFill>
                <a:schemeClr val="tx2"/>
              </a:solidFill>
            </a:endParaRPr>
          </a:p>
        </p:txBody>
      </p:sp>
      <p:pic>
        <p:nvPicPr>
          <p:cNvPr id="19" name="グラフィックス 18" descr="画像">
            <a:extLst>
              <a:ext uri="{FF2B5EF4-FFF2-40B4-BE49-F238E27FC236}">
                <a16:creationId xmlns:a16="http://schemas.microsoft.com/office/drawing/2014/main" id="{1F488AD4-3345-4EBE-9F61-1A99C0D815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7819" y="2239260"/>
            <a:ext cx="2128755" cy="2128755"/>
          </a:xfrm>
          <a:prstGeom prst="rect">
            <a:avLst/>
          </a:prstGeom>
        </p:spPr>
      </p:pic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6F7717CC-573B-4A58-AE54-062AF58C50B0}"/>
              </a:ext>
            </a:extLst>
          </p:cNvPr>
          <p:cNvSpPr txBox="1"/>
          <p:nvPr/>
        </p:nvSpPr>
        <p:spPr>
          <a:xfrm>
            <a:off x="1978298" y="2939337"/>
            <a:ext cx="748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tx2"/>
                </a:solidFill>
              </a:rPr>
              <a:t>写真</a:t>
            </a:r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FB0EC45C-53B9-4D46-84EE-F56645AB760D}"/>
              </a:ext>
            </a:extLst>
          </p:cNvPr>
          <p:cNvSpPr txBox="1"/>
          <p:nvPr/>
        </p:nvSpPr>
        <p:spPr>
          <a:xfrm>
            <a:off x="1479642" y="2343013"/>
            <a:ext cx="10644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tx2"/>
                </a:solidFill>
              </a:rPr>
              <a:t>タイトル</a:t>
            </a:r>
          </a:p>
        </p:txBody>
      </p:sp>
      <p:sp>
        <p:nvSpPr>
          <p:cNvPr id="30" name="四角形: メモ 29">
            <a:extLst>
              <a:ext uri="{FF2B5EF4-FFF2-40B4-BE49-F238E27FC236}">
                <a16:creationId xmlns:a16="http://schemas.microsoft.com/office/drawing/2014/main" id="{80AFE4D7-C169-4426-A7BC-5F0A6EBB475F}"/>
              </a:ext>
            </a:extLst>
          </p:cNvPr>
          <p:cNvSpPr/>
          <p:nvPr/>
        </p:nvSpPr>
        <p:spPr>
          <a:xfrm>
            <a:off x="3746334" y="1862318"/>
            <a:ext cx="2343540" cy="3969301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108000" bIns="0" rtlCol="0" anchor="ctr" anchorCtr="0"/>
          <a:lstStyle/>
          <a:p>
            <a:pPr algn="ctr"/>
            <a:endParaRPr kumimoji="1" lang="ja-JP" altLang="en-US" sz="1400" b="1" dirty="0">
              <a:solidFill>
                <a:schemeClr val="bg1"/>
              </a:solidFill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323F4FC9-D82D-4986-91E3-3BA82CF94E8A}"/>
              </a:ext>
            </a:extLst>
          </p:cNvPr>
          <p:cNvSpPr txBox="1"/>
          <p:nvPr/>
        </p:nvSpPr>
        <p:spPr>
          <a:xfrm>
            <a:off x="3876528" y="4179076"/>
            <a:ext cx="1941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chemeClr val="tx2"/>
                </a:solidFill>
              </a:rPr>
              <a:t>気づきに関するメモ約</a:t>
            </a:r>
            <a:r>
              <a:rPr kumimoji="1" lang="en-US" altLang="ja-JP" sz="1100" dirty="0">
                <a:solidFill>
                  <a:schemeClr val="tx2"/>
                </a:solidFill>
              </a:rPr>
              <a:t>20</a:t>
            </a:r>
            <a:r>
              <a:rPr kumimoji="1" lang="ja-JP" altLang="en-US" sz="1100" dirty="0">
                <a:solidFill>
                  <a:schemeClr val="tx2"/>
                </a:solidFill>
              </a:rPr>
              <a:t>～</a:t>
            </a:r>
            <a:r>
              <a:rPr kumimoji="1" lang="en-US" altLang="ja-JP" sz="1100" dirty="0">
                <a:solidFill>
                  <a:schemeClr val="tx2"/>
                </a:solidFill>
              </a:rPr>
              <a:t>140</a:t>
            </a:r>
            <a:r>
              <a:rPr kumimoji="1" lang="ja-JP" altLang="en-US" sz="1100" dirty="0">
                <a:solidFill>
                  <a:schemeClr val="tx2"/>
                </a:solidFill>
              </a:rPr>
              <a:t>文字で記載○○○○○○○○○○○○○○○○○○○○○○○○○○○○○○○○○○○○○○○○○○</a:t>
            </a:r>
            <a:endParaRPr lang="en-US" altLang="ja-JP" sz="1100" dirty="0">
              <a:solidFill>
                <a:schemeClr val="tx2"/>
              </a:solidFill>
            </a:endParaRPr>
          </a:p>
        </p:txBody>
      </p:sp>
      <p:pic>
        <p:nvPicPr>
          <p:cNvPr id="32" name="グラフィックス 31" descr="画像">
            <a:extLst>
              <a:ext uri="{FF2B5EF4-FFF2-40B4-BE49-F238E27FC236}">
                <a16:creationId xmlns:a16="http://schemas.microsoft.com/office/drawing/2014/main" id="{81BA6B9F-8F24-412D-8E4E-D732B85159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02085" y="2239260"/>
            <a:ext cx="2128755" cy="2128755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2372A13-92F6-4953-B2CE-BA60C57F33BC}"/>
              </a:ext>
            </a:extLst>
          </p:cNvPr>
          <p:cNvSpPr txBox="1"/>
          <p:nvPr/>
        </p:nvSpPr>
        <p:spPr>
          <a:xfrm>
            <a:off x="4862564" y="2939337"/>
            <a:ext cx="748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tx2"/>
                </a:solidFill>
              </a:rPr>
              <a:t>写真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18382881-5070-49A8-8C13-3C71C3A690EF}"/>
              </a:ext>
            </a:extLst>
          </p:cNvPr>
          <p:cNvSpPr txBox="1"/>
          <p:nvPr/>
        </p:nvSpPr>
        <p:spPr>
          <a:xfrm>
            <a:off x="4363908" y="2343013"/>
            <a:ext cx="10644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tx2"/>
                </a:solidFill>
              </a:rPr>
              <a:t>タイトル</a:t>
            </a:r>
          </a:p>
        </p:txBody>
      </p:sp>
      <p:sp>
        <p:nvSpPr>
          <p:cNvPr id="35" name="四角形: メモ 34">
            <a:extLst>
              <a:ext uri="{FF2B5EF4-FFF2-40B4-BE49-F238E27FC236}">
                <a16:creationId xmlns:a16="http://schemas.microsoft.com/office/drawing/2014/main" id="{34D830A2-40AE-4BD6-B52B-4AD687425F6C}"/>
              </a:ext>
            </a:extLst>
          </p:cNvPr>
          <p:cNvSpPr/>
          <p:nvPr/>
        </p:nvSpPr>
        <p:spPr>
          <a:xfrm>
            <a:off x="6501172" y="1844675"/>
            <a:ext cx="2343540" cy="3969301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108000" bIns="0" rtlCol="0" anchor="ctr" anchorCtr="0"/>
          <a:lstStyle/>
          <a:p>
            <a:pPr algn="ctr"/>
            <a:endParaRPr kumimoji="1" lang="ja-JP" altLang="en-US" sz="1400" b="1" dirty="0">
              <a:solidFill>
                <a:schemeClr val="bg1"/>
              </a:solidFill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5255E49-EE0A-4208-9C4C-4342BE13DE02}"/>
              </a:ext>
            </a:extLst>
          </p:cNvPr>
          <p:cNvSpPr txBox="1"/>
          <p:nvPr/>
        </p:nvSpPr>
        <p:spPr>
          <a:xfrm>
            <a:off x="6631366" y="4161433"/>
            <a:ext cx="1941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chemeClr val="tx2"/>
                </a:solidFill>
              </a:rPr>
              <a:t>気づきに関するメモ約</a:t>
            </a:r>
            <a:r>
              <a:rPr kumimoji="1" lang="en-US" altLang="ja-JP" sz="1100" dirty="0">
                <a:solidFill>
                  <a:schemeClr val="tx2"/>
                </a:solidFill>
              </a:rPr>
              <a:t>20</a:t>
            </a:r>
            <a:r>
              <a:rPr kumimoji="1" lang="ja-JP" altLang="en-US" sz="1100" dirty="0">
                <a:solidFill>
                  <a:schemeClr val="tx2"/>
                </a:solidFill>
              </a:rPr>
              <a:t>～</a:t>
            </a:r>
            <a:r>
              <a:rPr kumimoji="1" lang="en-US" altLang="ja-JP" sz="1100" dirty="0">
                <a:solidFill>
                  <a:schemeClr val="tx2"/>
                </a:solidFill>
              </a:rPr>
              <a:t>140</a:t>
            </a:r>
            <a:r>
              <a:rPr kumimoji="1" lang="ja-JP" altLang="en-US" sz="1100" dirty="0">
                <a:solidFill>
                  <a:schemeClr val="tx2"/>
                </a:solidFill>
              </a:rPr>
              <a:t>文字で記載○○○○○○○○○○○○○○○○○○○○○○○○○○○○○○○○○○○○○○○○○○</a:t>
            </a:r>
            <a:endParaRPr lang="en-US" altLang="ja-JP" sz="1100" dirty="0">
              <a:solidFill>
                <a:schemeClr val="tx2"/>
              </a:solidFill>
            </a:endParaRPr>
          </a:p>
        </p:txBody>
      </p:sp>
      <p:pic>
        <p:nvPicPr>
          <p:cNvPr id="37" name="グラフィックス 36" descr="画像">
            <a:extLst>
              <a:ext uri="{FF2B5EF4-FFF2-40B4-BE49-F238E27FC236}">
                <a16:creationId xmlns:a16="http://schemas.microsoft.com/office/drawing/2014/main" id="{8078028E-3D4E-407E-BB2B-A970E2ECAD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56923" y="2221617"/>
            <a:ext cx="2128755" cy="2128755"/>
          </a:xfrm>
          <a:prstGeom prst="rect">
            <a:avLst/>
          </a:prstGeom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41F76BF-8779-4981-B21D-D716C27EF3E2}"/>
              </a:ext>
            </a:extLst>
          </p:cNvPr>
          <p:cNvSpPr txBox="1"/>
          <p:nvPr/>
        </p:nvSpPr>
        <p:spPr>
          <a:xfrm>
            <a:off x="7617401" y="2921694"/>
            <a:ext cx="748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tx2"/>
                </a:solidFill>
              </a:rPr>
              <a:t>写真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E9A7D5D-8A36-484C-A6C0-7B660717BE97}"/>
              </a:ext>
            </a:extLst>
          </p:cNvPr>
          <p:cNvSpPr txBox="1"/>
          <p:nvPr/>
        </p:nvSpPr>
        <p:spPr>
          <a:xfrm>
            <a:off x="7118746" y="2325370"/>
            <a:ext cx="10644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tx2"/>
                </a:solidFill>
              </a:rPr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381268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日本総研カラー案4">
      <a:dk1>
        <a:srgbClr val="2C2C2C"/>
      </a:dk1>
      <a:lt1>
        <a:srgbClr val="FFFFFF"/>
      </a:lt1>
      <a:dk2>
        <a:srgbClr val="0072CF"/>
      </a:dk2>
      <a:lt2>
        <a:srgbClr val="DDDDDD"/>
      </a:lt2>
      <a:accent1>
        <a:srgbClr val="FF4C00"/>
      </a:accent1>
      <a:accent2>
        <a:srgbClr val="317689"/>
      </a:accent2>
      <a:accent3>
        <a:srgbClr val="008057"/>
      </a:accent3>
      <a:accent4>
        <a:srgbClr val="72CF00"/>
      </a:accent4>
      <a:accent5>
        <a:srgbClr val="CFC400"/>
      </a:accent5>
      <a:accent6>
        <a:srgbClr val="CF5D00"/>
      </a:accent6>
      <a:hlink>
        <a:srgbClr val="0072CF"/>
      </a:hlink>
      <a:folHlink>
        <a:srgbClr val="0072CF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 w="9525">
          <a:noFill/>
        </a:ln>
        <a:effectLst/>
      </a:spPr>
      <a:bodyPr lIns="108000" tIns="0" rIns="108000" bIns="0" rtlCol="0" anchor="ctr" anchorCtr="0"/>
      <a:lstStyle>
        <a:defPPr algn="ctr">
          <a:defRPr kumimoji="1" sz="1400" b="1" dirty="0">
            <a:solidFill>
              <a:schemeClr val="bg1"/>
            </a:solidFill>
            <a:latin typeface="+mn-ea"/>
            <a:cs typeface="メイリオ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36000" rIns="72000" bIns="36000" rtlCol="0" anchor="ctr">
        <a:normAutofit/>
      </a:bodyPr>
      <a:lstStyle>
        <a:defPPr marL="0" marR="0" indent="0" defTabSz="914400" eaLnBrk="1" fontAlgn="auto" latinLnBrk="0" hangingPunct="1">
          <a:lnSpc>
            <a:spcPct val="110000"/>
          </a:lnSpc>
          <a:spcBef>
            <a:spcPts val="0"/>
          </a:spcBef>
          <a:spcAft>
            <a:spcPts val="300"/>
          </a:spcAft>
          <a:buClrTx/>
          <a:buSzTx/>
          <a:buFontTx/>
          <a:buNone/>
          <a:tabLst/>
          <a:defRPr kumimoji="1" sz="1200" kern="0" dirty="0" smtClean="0">
            <a:latin typeface="Meiryo UI" panose="020B0604030504040204" pitchFamily="50" charset="-128"/>
            <a:ea typeface="Meiryo UI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90617_提案書テンプレート_Ver.1.11.pptx" id="{9E8C6497-8DCF-402B-B887-5C7E379A8249}" vid="{79D64A9F-3179-4B59-9F7A-B9135E9FBA4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319</Words>
  <Application>Microsoft Office PowerPoint</Application>
  <PresentationFormat>A4 210 x 297 mm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游ゴシック</vt:lpstr>
      <vt:lpstr>Arial</vt:lpstr>
      <vt:lpstr>Times New Roman</vt:lpstr>
      <vt:lpstr>Wingdings</vt:lpstr>
      <vt:lpstr>Office テーマ</vt:lpstr>
      <vt:lpstr>個人ワークの概要</vt:lpstr>
      <vt:lpstr>個人ワークのテンプレート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2022-08-26T13:22:34Z</dcterms:modified>
</cp:coreProperties>
</file>