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60" r:id="rId1"/>
  </p:sldMasterIdLst>
  <p:notesMasterIdLst>
    <p:notesMasterId r:id="rId8"/>
  </p:notesMasterIdLst>
  <p:handoutMasterIdLst>
    <p:handoutMasterId r:id="rId9"/>
  </p:handoutMasterIdLst>
  <p:sldIdLst>
    <p:sldId id="6228" r:id="rId2"/>
    <p:sldId id="6249" r:id="rId3"/>
    <p:sldId id="6298" r:id="rId4"/>
    <p:sldId id="6269" r:id="rId5"/>
    <p:sldId id="6264" r:id="rId6"/>
    <p:sldId id="6268" r:id="rId7"/>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2916" userDrawn="1">
          <p15:clr>
            <a:srgbClr val="A4A3A4"/>
          </p15:clr>
        </p15:guide>
        <p15:guide id="3" orient="horz" pos="109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EFFFFF"/>
    <a:srgbClr val="FFC2E4"/>
    <a:srgbClr val="FF9900"/>
    <a:srgbClr val="0072C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67F205D-7C70-4F13-A616-4469845938C1}" v="5" dt="2022-03-31T03:29:24.54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12" autoAdjust="0"/>
    <p:restoredTop sz="95250" autoAdjust="0"/>
  </p:normalViewPr>
  <p:slideViewPr>
    <p:cSldViewPr showGuides="1">
      <p:cViewPr varScale="1">
        <p:scale>
          <a:sx n="81" d="100"/>
          <a:sy n="81" d="100"/>
        </p:scale>
        <p:origin x="1637" y="67"/>
      </p:cViewPr>
      <p:guideLst>
        <p:guide pos="2916"/>
        <p:guide orient="horz" pos="1094"/>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DB431E2E-CDB8-48E6-A80C-56CDC41EA0B7}" type="datetimeFigureOut">
              <a:rPr kumimoji="1" lang="ja-JP" altLang="en-US" smtClean="0"/>
              <a:t>2022/8/26</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D9B5B11F-54D6-4D29-BE37-F0DDBB7822DA}" type="slidenum">
              <a:rPr kumimoji="1" lang="ja-JP" altLang="en-US" smtClean="0"/>
              <a:t>‹#›</a:t>
            </a:fld>
            <a:endParaRPr kumimoji="1" lang="ja-JP" altLang="en-US"/>
          </a:p>
        </p:txBody>
      </p:sp>
    </p:spTree>
    <p:extLst>
      <p:ext uri="{BB962C8B-B14F-4D97-AF65-F5344CB8AC3E}">
        <p14:creationId xmlns:p14="http://schemas.microsoft.com/office/powerpoint/2010/main" val="8735125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966CB67D-9115-435E-8E82-4C3EEAFC0A8D}" type="datetimeFigureOut">
              <a:rPr kumimoji="1" lang="ja-JP" altLang="en-US" smtClean="0"/>
              <a:t>2022/8/26</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C20C0D6C-562A-4DB1-8A23-727E388A1A72}" type="slidenum">
              <a:rPr kumimoji="1" lang="ja-JP" altLang="en-US" smtClean="0"/>
              <a:t>‹#›</a:t>
            </a:fld>
            <a:endParaRPr kumimoji="1" lang="ja-JP" altLang="en-US"/>
          </a:p>
        </p:txBody>
      </p:sp>
    </p:spTree>
    <p:extLst>
      <p:ext uri="{BB962C8B-B14F-4D97-AF65-F5344CB8AC3E}">
        <p14:creationId xmlns:p14="http://schemas.microsoft.com/office/powerpoint/2010/main" val="5670727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メッセージ部分通常ver.">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7" name="テキスト プレースホルダー 6"/>
          <p:cNvSpPr>
            <a:spLocks noGrp="1"/>
          </p:cNvSpPr>
          <p:nvPr>
            <p:ph type="body" sz="quarter" idx="13"/>
          </p:nvPr>
        </p:nvSpPr>
        <p:spPr>
          <a:xfrm>
            <a:off x="200025" y="988739"/>
            <a:ext cx="9505950" cy="640364"/>
          </a:xfrm>
        </p:spPr>
        <p:txBody>
          <a:bodyPr/>
          <a:lstStyle>
            <a:lvl5pPr marL="1828800" indent="0">
              <a:buNone/>
              <a:defRPr/>
            </a:lvl5pPr>
          </a:lstStyle>
          <a:p>
            <a:pPr lvl="0"/>
            <a:r>
              <a:rPr kumimoji="1" lang="ja-JP" altLang="en-US" dirty="0"/>
              <a:t>マスター テキストの書式設定</a:t>
            </a:r>
          </a:p>
          <a:p>
            <a:pPr lvl="0"/>
            <a:r>
              <a:rPr kumimoji="1" lang="ja-JP" altLang="en-US" dirty="0"/>
              <a:t>第 </a:t>
            </a:r>
            <a:r>
              <a:rPr kumimoji="1" lang="en-US" altLang="ja-JP" dirty="0"/>
              <a:t>2 </a:t>
            </a:r>
            <a:r>
              <a:rPr kumimoji="1" lang="ja-JP" altLang="en-US" dirty="0"/>
              <a:t>レベル</a:t>
            </a:r>
            <a:endParaRPr kumimoji="1" lang="en-US" altLang="ja-JP" dirty="0"/>
          </a:p>
        </p:txBody>
      </p:sp>
      <p:cxnSp>
        <p:nvCxnSpPr>
          <p:cNvPr id="4" name="直線コネクタ 3"/>
          <p:cNvCxnSpPr/>
          <p:nvPr userDrawn="1"/>
        </p:nvCxnSpPr>
        <p:spPr>
          <a:xfrm>
            <a:off x="200025" y="930901"/>
            <a:ext cx="9513094" cy="0"/>
          </a:xfrm>
          <a:prstGeom prst="line">
            <a:avLst/>
          </a:prstGeom>
          <a:ln>
            <a:solidFill>
              <a:srgbClr val="0072CE"/>
            </a:solidFill>
          </a:ln>
        </p:spPr>
        <p:style>
          <a:lnRef idx="1">
            <a:schemeClr val="accent1"/>
          </a:lnRef>
          <a:fillRef idx="0">
            <a:schemeClr val="accent1"/>
          </a:fillRef>
          <a:effectRef idx="0">
            <a:schemeClr val="accent1"/>
          </a:effectRef>
          <a:fontRef idx="minor">
            <a:schemeClr val="tx1"/>
          </a:fontRef>
        </p:style>
      </p:cxnSp>
      <p:sp>
        <p:nvSpPr>
          <p:cNvPr id="5" name="テキスト プレースホルダー 3"/>
          <p:cNvSpPr txBox="1">
            <a:spLocks/>
          </p:cNvSpPr>
          <p:nvPr userDrawn="1"/>
        </p:nvSpPr>
        <p:spPr>
          <a:xfrm>
            <a:off x="9906000" y="6551706"/>
            <a:ext cx="914400" cy="306294"/>
          </a:xfrm>
          <a:prstGeom prst="rect">
            <a:avLst/>
          </a:prstGeom>
        </p:spPr>
        <p:txBody>
          <a:bodyPr anchor="ctr">
            <a:noAutofit/>
          </a:bodyPr>
          <a:lstStyle>
            <a:lvl1pPr marL="0" indent="0" algn="ctr" defTabSz="914400" rtl="0" eaLnBrk="1" latinLnBrk="0" hangingPunct="1">
              <a:lnSpc>
                <a:spcPct val="90000"/>
              </a:lnSpc>
              <a:spcBef>
                <a:spcPts val="1000"/>
              </a:spcBef>
              <a:buFont typeface="Arial" panose="020B0604020202020204" pitchFamily="34" charset="0"/>
              <a:buNone/>
              <a:defRPr kumimoji="1" sz="1400" kern="1200">
                <a:solidFill>
                  <a:schemeClr val="tx1"/>
                </a:solidFill>
                <a:latin typeface="+mn-lt"/>
                <a:ea typeface="+mn-ea"/>
                <a:cs typeface="+mn-cs"/>
              </a:defRPr>
            </a:lvl1pPr>
            <a:lvl2pPr marL="452438" indent="-273050" algn="ctr" defTabSz="914400" rtl="0" eaLnBrk="1" latinLnBrk="0" hangingPunct="1">
              <a:lnSpc>
                <a:spcPct val="90000"/>
              </a:lnSpc>
              <a:spcBef>
                <a:spcPts val="500"/>
              </a:spcBef>
              <a:buFont typeface="Meiryo UI" panose="020B0604030504040204" pitchFamily="50" charset="-128"/>
              <a:buChar char="—"/>
              <a:defRPr kumimoji="1" sz="1400" kern="1200">
                <a:solidFill>
                  <a:schemeClr val="tx1"/>
                </a:solidFill>
                <a:latin typeface="+mn-lt"/>
                <a:ea typeface="+mn-ea"/>
                <a:cs typeface="+mn-cs"/>
              </a:defRPr>
            </a:lvl2pPr>
            <a:lvl3pPr marL="11430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3pPr>
            <a:lvl4pPr marL="16002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4pPr>
            <a:lvl5pPr marL="20574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fld id="{EFF310A9-E521-4579-80D3-F3B8D8E7C059}" type="slidenum">
              <a:rPr lang="ja-JP" altLang="en-US" sz="1200" smtClean="0"/>
              <a:pPr/>
              <a:t>‹#›</a:t>
            </a:fld>
            <a:endParaRPr lang="ja-JP" altLang="en-US" sz="1200" dirty="0"/>
          </a:p>
        </p:txBody>
      </p:sp>
    </p:spTree>
    <p:extLst>
      <p:ext uri="{BB962C8B-B14F-4D97-AF65-F5344CB8AC3E}">
        <p14:creationId xmlns:p14="http://schemas.microsoft.com/office/powerpoint/2010/main" val="93080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メッセージ部分行頭文字ver.1">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7" name="テキスト プレースホルダー 6"/>
          <p:cNvSpPr>
            <a:spLocks noGrp="1"/>
          </p:cNvSpPr>
          <p:nvPr>
            <p:ph type="body" sz="quarter" idx="13"/>
          </p:nvPr>
        </p:nvSpPr>
        <p:spPr>
          <a:xfrm>
            <a:off x="200025" y="988739"/>
            <a:ext cx="9505950" cy="640364"/>
          </a:xfrm>
        </p:spPr>
        <p:txBody>
          <a:bodyPr/>
          <a:lstStyle>
            <a:lvl1pPr marL="180000" indent="-180000">
              <a:spcAft>
                <a:spcPts val="600"/>
              </a:spcAft>
              <a:buFont typeface="Arial" panose="020B0604020202020204" pitchFamily="34" charset="0"/>
              <a:buChar char="•"/>
              <a:defRPr sz="1600"/>
            </a:lvl1pPr>
            <a:lvl5pPr marL="1828800" indent="0">
              <a:buNone/>
              <a:defRPr/>
            </a:lvl5pPr>
          </a:lstStyle>
          <a:p>
            <a:pPr lvl="0"/>
            <a:r>
              <a:rPr kumimoji="1" lang="ja-JP" altLang="en-US" dirty="0"/>
              <a:t>マスター テキストの書式設定</a:t>
            </a:r>
          </a:p>
          <a:p>
            <a:pPr lvl="0"/>
            <a:r>
              <a:rPr kumimoji="1" lang="ja-JP" altLang="en-US" dirty="0"/>
              <a:t>第 </a:t>
            </a:r>
            <a:r>
              <a:rPr kumimoji="1" lang="en-US" altLang="ja-JP" dirty="0"/>
              <a:t>2 </a:t>
            </a:r>
            <a:r>
              <a:rPr kumimoji="1" lang="ja-JP" altLang="en-US" dirty="0"/>
              <a:t>レベル</a:t>
            </a:r>
            <a:endParaRPr kumimoji="1" lang="en-US" altLang="ja-JP" dirty="0"/>
          </a:p>
        </p:txBody>
      </p:sp>
      <p:cxnSp>
        <p:nvCxnSpPr>
          <p:cNvPr id="4" name="直線コネクタ 3"/>
          <p:cNvCxnSpPr/>
          <p:nvPr userDrawn="1"/>
        </p:nvCxnSpPr>
        <p:spPr>
          <a:xfrm>
            <a:off x="200025" y="930901"/>
            <a:ext cx="9513094" cy="0"/>
          </a:xfrm>
          <a:prstGeom prst="line">
            <a:avLst/>
          </a:prstGeom>
          <a:ln>
            <a:solidFill>
              <a:srgbClr val="0072CE"/>
            </a:solidFill>
          </a:ln>
        </p:spPr>
        <p:style>
          <a:lnRef idx="1">
            <a:schemeClr val="accent1"/>
          </a:lnRef>
          <a:fillRef idx="0">
            <a:schemeClr val="accent1"/>
          </a:fillRef>
          <a:effectRef idx="0">
            <a:schemeClr val="accent1"/>
          </a:effectRef>
          <a:fontRef idx="minor">
            <a:schemeClr val="tx1"/>
          </a:fontRef>
        </p:style>
      </p:cxnSp>
      <p:sp>
        <p:nvSpPr>
          <p:cNvPr id="5" name="テキスト プレースホルダー 3"/>
          <p:cNvSpPr txBox="1">
            <a:spLocks/>
          </p:cNvSpPr>
          <p:nvPr userDrawn="1"/>
        </p:nvSpPr>
        <p:spPr>
          <a:xfrm>
            <a:off x="9906000" y="6508574"/>
            <a:ext cx="914400" cy="306294"/>
          </a:xfrm>
          <a:prstGeom prst="rect">
            <a:avLst/>
          </a:prstGeom>
        </p:spPr>
        <p:txBody>
          <a:bodyPr anchor="ctr">
            <a:noAutofit/>
          </a:bodyPr>
          <a:lstStyle>
            <a:lvl1pPr marL="0" indent="0" algn="ctr" defTabSz="914400" rtl="0" eaLnBrk="1" latinLnBrk="0" hangingPunct="1">
              <a:lnSpc>
                <a:spcPct val="90000"/>
              </a:lnSpc>
              <a:spcBef>
                <a:spcPts val="1000"/>
              </a:spcBef>
              <a:buFont typeface="Arial" panose="020B0604020202020204" pitchFamily="34" charset="0"/>
              <a:buNone/>
              <a:defRPr kumimoji="1" sz="1400" kern="1200">
                <a:solidFill>
                  <a:schemeClr val="tx1"/>
                </a:solidFill>
                <a:latin typeface="+mn-lt"/>
                <a:ea typeface="+mn-ea"/>
                <a:cs typeface="+mn-cs"/>
              </a:defRPr>
            </a:lvl1pPr>
            <a:lvl2pPr marL="452438" indent="-273050" algn="ctr" defTabSz="914400" rtl="0" eaLnBrk="1" latinLnBrk="0" hangingPunct="1">
              <a:lnSpc>
                <a:spcPct val="90000"/>
              </a:lnSpc>
              <a:spcBef>
                <a:spcPts val="500"/>
              </a:spcBef>
              <a:buFont typeface="Meiryo UI" panose="020B0604030504040204" pitchFamily="50" charset="-128"/>
              <a:buChar char="—"/>
              <a:defRPr kumimoji="1" sz="1400" kern="1200">
                <a:solidFill>
                  <a:schemeClr val="tx1"/>
                </a:solidFill>
                <a:latin typeface="+mn-lt"/>
                <a:ea typeface="+mn-ea"/>
                <a:cs typeface="+mn-cs"/>
              </a:defRPr>
            </a:lvl2pPr>
            <a:lvl3pPr marL="11430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3pPr>
            <a:lvl4pPr marL="16002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4pPr>
            <a:lvl5pPr marL="20574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fld id="{EFF310A9-E521-4579-80D3-F3B8D8E7C059}" type="slidenum">
              <a:rPr lang="ja-JP" altLang="en-US" sz="1200" smtClean="0"/>
              <a:pPr/>
              <a:t>‹#›</a:t>
            </a:fld>
            <a:endParaRPr lang="ja-JP" altLang="en-US" sz="1200" dirty="0"/>
          </a:p>
        </p:txBody>
      </p:sp>
    </p:spTree>
    <p:extLst>
      <p:ext uri="{BB962C8B-B14F-4D97-AF65-F5344CB8AC3E}">
        <p14:creationId xmlns:p14="http://schemas.microsoft.com/office/powerpoint/2010/main" val="3006610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メッセージ部分行頭文字ver.2">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7" name="テキスト プレースホルダー 6"/>
          <p:cNvSpPr>
            <a:spLocks noGrp="1"/>
          </p:cNvSpPr>
          <p:nvPr>
            <p:ph type="body" sz="quarter" idx="13"/>
          </p:nvPr>
        </p:nvSpPr>
        <p:spPr>
          <a:xfrm>
            <a:off x="200025" y="988739"/>
            <a:ext cx="9505950" cy="640364"/>
          </a:xfrm>
        </p:spPr>
        <p:txBody>
          <a:bodyPr/>
          <a:lstStyle>
            <a:lvl1pPr marL="0" indent="0">
              <a:spcAft>
                <a:spcPts val="0"/>
              </a:spcAft>
              <a:buClr>
                <a:schemeClr val="bg1"/>
              </a:buClr>
              <a:buSzPct val="25000"/>
              <a:buFont typeface="Arial" panose="020B0604020202020204" pitchFamily="34" charset="0"/>
              <a:buChar char="•"/>
              <a:defRPr sz="1800"/>
            </a:lvl1pPr>
            <a:lvl2pPr>
              <a:spcBef>
                <a:spcPts val="0"/>
              </a:spcBef>
              <a:defRPr/>
            </a:lvl2pPr>
            <a:lvl5pPr marL="1828800" indent="0">
              <a:buNone/>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endParaRPr kumimoji="1" lang="en-US" altLang="ja-JP" dirty="0"/>
          </a:p>
        </p:txBody>
      </p:sp>
      <p:cxnSp>
        <p:nvCxnSpPr>
          <p:cNvPr id="4" name="直線コネクタ 3"/>
          <p:cNvCxnSpPr/>
          <p:nvPr userDrawn="1"/>
        </p:nvCxnSpPr>
        <p:spPr>
          <a:xfrm>
            <a:off x="200025" y="930901"/>
            <a:ext cx="9513094" cy="0"/>
          </a:xfrm>
          <a:prstGeom prst="line">
            <a:avLst/>
          </a:prstGeom>
          <a:ln>
            <a:solidFill>
              <a:srgbClr val="0072CE"/>
            </a:solidFill>
          </a:ln>
        </p:spPr>
        <p:style>
          <a:lnRef idx="1">
            <a:schemeClr val="accent1"/>
          </a:lnRef>
          <a:fillRef idx="0">
            <a:schemeClr val="accent1"/>
          </a:fillRef>
          <a:effectRef idx="0">
            <a:schemeClr val="accent1"/>
          </a:effectRef>
          <a:fontRef idx="minor">
            <a:schemeClr val="tx1"/>
          </a:fontRef>
        </p:style>
      </p:cxnSp>
      <p:sp>
        <p:nvSpPr>
          <p:cNvPr id="5" name="テキスト プレースホルダー 3"/>
          <p:cNvSpPr txBox="1">
            <a:spLocks/>
          </p:cNvSpPr>
          <p:nvPr userDrawn="1"/>
        </p:nvSpPr>
        <p:spPr>
          <a:xfrm>
            <a:off x="9906000" y="6551706"/>
            <a:ext cx="914400" cy="306294"/>
          </a:xfrm>
          <a:prstGeom prst="rect">
            <a:avLst/>
          </a:prstGeom>
        </p:spPr>
        <p:txBody>
          <a:bodyPr anchor="ctr">
            <a:noAutofit/>
          </a:bodyPr>
          <a:lstStyle>
            <a:lvl1pPr marL="0" indent="0" algn="ctr" defTabSz="914400" rtl="0" eaLnBrk="1" latinLnBrk="0" hangingPunct="1">
              <a:lnSpc>
                <a:spcPct val="90000"/>
              </a:lnSpc>
              <a:spcBef>
                <a:spcPts val="1000"/>
              </a:spcBef>
              <a:buFont typeface="Arial" panose="020B0604020202020204" pitchFamily="34" charset="0"/>
              <a:buNone/>
              <a:defRPr kumimoji="1" sz="1400" kern="1200">
                <a:solidFill>
                  <a:schemeClr val="tx1"/>
                </a:solidFill>
                <a:latin typeface="+mn-lt"/>
                <a:ea typeface="+mn-ea"/>
                <a:cs typeface="+mn-cs"/>
              </a:defRPr>
            </a:lvl1pPr>
            <a:lvl2pPr marL="452438" indent="-273050" algn="ctr" defTabSz="914400" rtl="0" eaLnBrk="1" latinLnBrk="0" hangingPunct="1">
              <a:lnSpc>
                <a:spcPct val="90000"/>
              </a:lnSpc>
              <a:spcBef>
                <a:spcPts val="500"/>
              </a:spcBef>
              <a:buFont typeface="Meiryo UI" panose="020B0604030504040204" pitchFamily="50" charset="-128"/>
              <a:buChar char="—"/>
              <a:defRPr kumimoji="1" sz="1400" kern="1200">
                <a:solidFill>
                  <a:schemeClr val="tx1"/>
                </a:solidFill>
                <a:latin typeface="+mn-lt"/>
                <a:ea typeface="+mn-ea"/>
                <a:cs typeface="+mn-cs"/>
              </a:defRPr>
            </a:lvl2pPr>
            <a:lvl3pPr marL="11430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3pPr>
            <a:lvl4pPr marL="16002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4pPr>
            <a:lvl5pPr marL="20574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fld id="{EFF310A9-E521-4579-80D3-F3B8D8E7C059}" type="slidenum">
              <a:rPr lang="ja-JP" altLang="en-US" sz="1200" smtClean="0"/>
              <a:pPr/>
              <a:t>‹#›</a:t>
            </a:fld>
            <a:endParaRPr lang="ja-JP" altLang="en-US" sz="1200" dirty="0"/>
          </a:p>
        </p:txBody>
      </p:sp>
    </p:spTree>
    <p:extLst>
      <p:ext uri="{BB962C8B-B14F-4D97-AF65-F5344CB8AC3E}">
        <p14:creationId xmlns:p14="http://schemas.microsoft.com/office/powerpoint/2010/main" val="3461793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996963"/>
            <a:ext cx="8420100" cy="1797271"/>
          </a:xfrm>
        </p:spPr>
        <p:txBody>
          <a:bodyPr anchor="ctr">
            <a:normAutofit/>
          </a:bodyPr>
          <a:lstStyle>
            <a:lvl1pPr algn="ctr">
              <a:defRPr sz="2800" b="1"/>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4159085"/>
            <a:ext cx="7429500" cy="1655762"/>
          </a:xfrm>
        </p:spPr>
        <p:txBody>
          <a:bodyPr anchor="ctr">
            <a:normAutofit/>
          </a:bodyPr>
          <a:lstStyle>
            <a:lvl1pPr marL="0" indent="0" algn="ctr">
              <a:buNone/>
              <a:defRPr sz="18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7" name="テキスト プレースホルダー 6"/>
          <p:cNvSpPr>
            <a:spLocks noGrp="1"/>
          </p:cNvSpPr>
          <p:nvPr>
            <p:ph type="body" sz="quarter" idx="13"/>
          </p:nvPr>
        </p:nvSpPr>
        <p:spPr>
          <a:xfrm>
            <a:off x="630238" y="925350"/>
            <a:ext cx="4322762" cy="369332"/>
          </a:xfrm>
        </p:spPr>
        <p:txBody>
          <a:bodyPr>
            <a:noAutofit/>
          </a:bodyPr>
          <a:lstStyle>
            <a:lvl1pPr>
              <a:defRPr sz="2000" b="1"/>
            </a:lvl1pPr>
          </a:lstStyle>
          <a:p>
            <a:pPr lvl="0"/>
            <a:r>
              <a:rPr kumimoji="1" lang="ja-JP" altLang="en-US"/>
              <a:t>マスター テキストの書式設定</a:t>
            </a:r>
            <a:endParaRPr kumimoji="1" lang="ja-JP" altLang="en-US" dirty="0"/>
          </a:p>
        </p:txBody>
      </p:sp>
      <p:grpSp>
        <p:nvGrpSpPr>
          <p:cNvPr id="5" name="グループ化 4"/>
          <p:cNvGrpSpPr/>
          <p:nvPr userDrawn="1"/>
        </p:nvGrpSpPr>
        <p:grpSpPr>
          <a:xfrm>
            <a:off x="198089" y="1153839"/>
            <a:ext cx="9505951" cy="5040000"/>
            <a:chOff x="198089" y="1153839"/>
            <a:chExt cx="9505951" cy="5040000"/>
          </a:xfrm>
        </p:grpSpPr>
        <p:grpSp>
          <p:nvGrpSpPr>
            <p:cNvPr id="6" name="Group 40"/>
            <p:cNvGrpSpPr>
              <a:grpSpLocks/>
            </p:cNvGrpSpPr>
            <p:nvPr userDrawn="1"/>
          </p:nvGrpSpPr>
          <p:grpSpPr bwMode="auto">
            <a:xfrm>
              <a:off x="198089" y="1153839"/>
              <a:ext cx="9359903" cy="5040000"/>
              <a:chOff x="397" y="737"/>
              <a:chExt cx="5896" cy="3447"/>
            </a:xfrm>
          </p:grpSpPr>
          <p:sp>
            <p:nvSpPr>
              <p:cNvPr id="45" name="Line 41"/>
              <p:cNvSpPr>
                <a:spLocks noChangeShapeType="1"/>
              </p:cNvSpPr>
              <p:nvPr userDrawn="1"/>
            </p:nvSpPr>
            <p:spPr bwMode="auto">
              <a:xfrm>
                <a:off x="48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6" name="Line 42"/>
              <p:cNvSpPr>
                <a:spLocks noChangeShapeType="1"/>
              </p:cNvSpPr>
              <p:nvPr userDrawn="1"/>
            </p:nvSpPr>
            <p:spPr bwMode="auto">
              <a:xfrm>
                <a:off x="57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7" name="Line 43"/>
              <p:cNvSpPr>
                <a:spLocks noChangeShapeType="1"/>
              </p:cNvSpPr>
              <p:nvPr userDrawn="1"/>
            </p:nvSpPr>
            <p:spPr bwMode="auto">
              <a:xfrm>
                <a:off x="67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8" name="Line 44"/>
              <p:cNvSpPr>
                <a:spLocks noChangeShapeType="1"/>
              </p:cNvSpPr>
              <p:nvPr userDrawn="1"/>
            </p:nvSpPr>
            <p:spPr bwMode="auto">
              <a:xfrm>
                <a:off x="76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9" name="Line 45"/>
              <p:cNvSpPr>
                <a:spLocks noChangeShapeType="1"/>
              </p:cNvSpPr>
              <p:nvPr userDrawn="1"/>
            </p:nvSpPr>
            <p:spPr bwMode="auto">
              <a:xfrm>
                <a:off x="85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0" name="Line 46"/>
              <p:cNvSpPr>
                <a:spLocks noChangeShapeType="1"/>
              </p:cNvSpPr>
              <p:nvPr userDrawn="1"/>
            </p:nvSpPr>
            <p:spPr bwMode="auto">
              <a:xfrm>
                <a:off x="94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1" name="Line 47"/>
              <p:cNvSpPr>
                <a:spLocks noChangeShapeType="1"/>
              </p:cNvSpPr>
              <p:nvPr userDrawn="1"/>
            </p:nvSpPr>
            <p:spPr bwMode="auto">
              <a:xfrm>
                <a:off x="103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2" name="Line 48"/>
              <p:cNvSpPr>
                <a:spLocks noChangeShapeType="1"/>
              </p:cNvSpPr>
              <p:nvPr userDrawn="1"/>
            </p:nvSpPr>
            <p:spPr bwMode="auto">
              <a:xfrm>
                <a:off x="112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3" name="Line 49"/>
              <p:cNvSpPr>
                <a:spLocks noChangeShapeType="1"/>
              </p:cNvSpPr>
              <p:nvPr userDrawn="1"/>
            </p:nvSpPr>
            <p:spPr bwMode="auto">
              <a:xfrm>
                <a:off x="121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4" name="Line 50"/>
              <p:cNvSpPr>
                <a:spLocks noChangeShapeType="1"/>
              </p:cNvSpPr>
              <p:nvPr userDrawn="1"/>
            </p:nvSpPr>
            <p:spPr bwMode="auto">
              <a:xfrm>
                <a:off x="1305"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5" name="Line 51"/>
              <p:cNvSpPr>
                <a:spLocks noChangeShapeType="1"/>
              </p:cNvSpPr>
              <p:nvPr userDrawn="1"/>
            </p:nvSpPr>
            <p:spPr bwMode="auto">
              <a:xfrm>
                <a:off x="1395"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6" name="Line 52"/>
              <p:cNvSpPr>
                <a:spLocks noChangeShapeType="1"/>
              </p:cNvSpPr>
              <p:nvPr userDrawn="1"/>
            </p:nvSpPr>
            <p:spPr bwMode="auto">
              <a:xfrm>
                <a:off x="1486"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7" name="Line 53"/>
              <p:cNvSpPr>
                <a:spLocks noChangeShapeType="1"/>
              </p:cNvSpPr>
              <p:nvPr userDrawn="1"/>
            </p:nvSpPr>
            <p:spPr bwMode="auto">
              <a:xfrm>
                <a:off x="157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8" name="Line 54"/>
              <p:cNvSpPr>
                <a:spLocks noChangeShapeType="1"/>
              </p:cNvSpPr>
              <p:nvPr userDrawn="1"/>
            </p:nvSpPr>
            <p:spPr bwMode="auto">
              <a:xfrm>
                <a:off x="166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9" name="Line 55"/>
              <p:cNvSpPr>
                <a:spLocks noChangeShapeType="1"/>
              </p:cNvSpPr>
              <p:nvPr userDrawn="1"/>
            </p:nvSpPr>
            <p:spPr bwMode="auto">
              <a:xfrm>
                <a:off x="175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0" name="Line 56"/>
              <p:cNvSpPr>
                <a:spLocks noChangeShapeType="1"/>
              </p:cNvSpPr>
              <p:nvPr userDrawn="1"/>
            </p:nvSpPr>
            <p:spPr bwMode="auto">
              <a:xfrm>
                <a:off x="184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1" name="Line 57"/>
              <p:cNvSpPr>
                <a:spLocks noChangeShapeType="1"/>
              </p:cNvSpPr>
              <p:nvPr userDrawn="1"/>
            </p:nvSpPr>
            <p:spPr bwMode="auto">
              <a:xfrm>
                <a:off x="194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2" name="Line 58"/>
              <p:cNvSpPr>
                <a:spLocks noChangeShapeType="1"/>
              </p:cNvSpPr>
              <p:nvPr userDrawn="1"/>
            </p:nvSpPr>
            <p:spPr bwMode="auto">
              <a:xfrm>
                <a:off x="203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3" name="Line 59"/>
              <p:cNvSpPr>
                <a:spLocks noChangeShapeType="1"/>
              </p:cNvSpPr>
              <p:nvPr userDrawn="1"/>
            </p:nvSpPr>
            <p:spPr bwMode="auto">
              <a:xfrm>
                <a:off x="212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4" name="Line 60"/>
              <p:cNvSpPr>
                <a:spLocks noChangeShapeType="1"/>
              </p:cNvSpPr>
              <p:nvPr userDrawn="1"/>
            </p:nvSpPr>
            <p:spPr bwMode="auto">
              <a:xfrm>
                <a:off x="221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5" name="Line 61"/>
              <p:cNvSpPr>
                <a:spLocks noChangeShapeType="1"/>
              </p:cNvSpPr>
              <p:nvPr userDrawn="1"/>
            </p:nvSpPr>
            <p:spPr bwMode="auto">
              <a:xfrm>
                <a:off x="230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6" name="Line 62"/>
              <p:cNvSpPr>
                <a:spLocks noChangeShapeType="1"/>
              </p:cNvSpPr>
              <p:nvPr userDrawn="1"/>
            </p:nvSpPr>
            <p:spPr bwMode="auto">
              <a:xfrm>
                <a:off x="239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7" name="Line 63"/>
              <p:cNvSpPr>
                <a:spLocks noChangeShapeType="1"/>
              </p:cNvSpPr>
              <p:nvPr userDrawn="1"/>
            </p:nvSpPr>
            <p:spPr bwMode="auto">
              <a:xfrm>
                <a:off x="248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8" name="Line 64"/>
              <p:cNvSpPr>
                <a:spLocks noChangeShapeType="1"/>
              </p:cNvSpPr>
              <p:nvPr userDrawn="1"/>
            </p:nvSpPr>
            <p:spPr bwMode="auto">
              <a:xfrm>
                <a:off x="2575"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9" name="Line 65"/>
              <p:cNvSpPr>
                <a:spLocks noChangeShapeType="1"/>
              </p:cNvSpPr>
              <p:nvPr userDrawn="1"/>
            </p:nvSpPr>
            <p:spPr bwMode="auto">
              <a:xfrm>
                <a:off x="2666"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0" name="Line 66"/>
              <p:cNvSpPr>
                <a:spLocks noChangeShapeType="1"/>
              </p:cNvSpPr>
              <p:nvPr userDrawn="1"/>
            </p:nvSpPr>
            <p:spPr bwMode="auto">
              <a:xfrm>
                <a:off x="2756"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1" name="Line 67"/>
              <p:cNvSpPr>
                <a:spLocks noChangeShapeType="1"/>
              </p:cNvSpPr>
              <p:nvPr userDrawn="1"/>
            </p:nvSpPr>
            <p:spPr bwMode="auto">
              <a:xfrm>
                <a:off x="284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2" name="Line 68"/>
              <p:cNvSpPr>
                <a:spLocks noChangeShapeType="1"/>
              </p:cNvSpPr>
              <p:nvPr userDrawn="1"/>
            </p:nvSpPr>
            <p:spPr bwMode="auto">
              <a:xfrm>
                <a:off x="293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3" name="Line 69"/>
              <p:cNvSpPr>
                <a:spLocks noChangeShapeType="1"/>
              </p:cNvSpPr>
              <p:nvPr userDrawn="1"/>
            </p:nvSpPr>
            <p:spPr bwMode="auto">
              <a:xfrm>
                <a:off x="302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4" name="Line 70"/>
              <p:cNvSpPr>
                <a:spLocks noChangeShapeType="1"/>
              </p:cNvSpPr>
              <p:nvPr userDrawn="1"/>
            </p:nvSpPr>
            <p:spPr bwMode="auto">
              <a:xfrm>
                <a:off x="320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5" name="Line 71"/>
              <p:cNvSpPr>
                <a:spLocks noChangeShapeType="1"/>
              </p:cNvSpPr>
              <p:nvPr userDrawn="1"/>
            </p:nvSpPr>
            <p:spPr bwMode="auto">
              <a:xfrm>
                <a:off x="329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6" name="Line 72"/>
              <p:cNvSpPr>
                <a:spLocks noChangeShapeType="1"/>
              </p:cNvSpPr>
              <p:nvPr userDrawn="1"/>
            </p:nvSpPr>
            <p:spPr bwMode="auto">
              <a:xfrm>
                <a:off x="339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7" name="Line 73"/>
              <p:cNvSpPr>
                <a:spLocks noChangeShapeType="1"/>
              </p:cNvSpPr>
              <p:nvPr userDrawn="1"/>
            </p:nvSpPr>
            <p:spPr bwMode="auto">
              <a:xfrm>
                <a:off x="348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8" name="Line 74"/>
              <p:cNvSpPr>
                <a:spLocks noChangeShapeType="1"/>
              </p:cNvSpPr>
              <p:nvPr userDrawn="1"/>
            </p:nvSpPr>
            <p:spPr bwMode="auto">
              <a:xfrm>
                <a:off x="357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9" name="Line 75"/>
              <p:cNvSpPr>
                <a:spLocks noChangeShapeType="1"/>
              </p:cNvSpPr>
              <p:nvPr userDrawn="1"/>
            </p:nvSpPr>
            <p:spPr bwMode="auto">
              <a:xfrm>
                <a:off x="366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0" name="Line 76"/>
              <p:cNvSpPr>
                <a:spLocks noChangeShapeType="1"/>
              </p:cNvSpPr>
              <p:nvPr userDrawn="1"/>
            </p:nvSpPr>
            <p:spPr bwMode="auto">
              <a:xfrm>
                <a:off x="375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1" name="Line 77"/>
              <p:cNvSpPr>
                <a:spLocks noChangeShapeType="1"/>
              </p:cNvSpPr>
              <p:nvPr userDrawn="1"/>
            </p:nvSpPr>
            <p:spPr bwMode="auto">
              <a:xfrm>
                <a:off x="384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2" name="Line 78"/>
              <p:cNvSpPr>
                <a:spLocks noChangeShapeType="1"/>
              </p:cNvSpPr>
              <p:nvPr userDrawn="1"/>
            </p:nvSpPr>
            <p:spPr bwMode="auto">
              <a:xfrm>
                <a:off x="393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3" name="Line 79"/>
              <p:cNvSpPr>
                <a:spLocks noChangeShapeType="1"/>
              </p:cNvSpPr>
              <p:nvPr userDrawn="1"/>
            </p:nvSpPr>
            <p:spPr bwMode="auto">
              <a:xfrm>
                <a:off x="4025"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4" name="Line 80"/>
              <p:cNvSpPr>
                <a:spLocks noChangeShapeType="1"/>
              </p:cNvSpPr>
              <p:nvPr userDrawn="1"/>
            </p:nvSpPr>
            <p:spPr bwMode="auto">
              <a:xfrm>
                <a:off x="4116"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5" name="Line 81"/>
              <p:cNvSpPr>
                <a:spLocks noChangeShapeType="1"/>
              </p:cNvSpPr>
              <p:nvPr userDrawn="1"/>
            </p:nvSpPr>
            <p:spPr bwMode="auto">
              <a:xfrm>
                <a:off x="420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6" name="Line 82"/>
              <p:cNvSpPr>
                <a:spLocks noChangeShapeType="1"/>
              </p:cNvSpPr>
              <p:nvPr userDrawn="1"/>
            </p:nvSpPr>
            <p:spPr bwMode="auto">
              <a:xfrm>
                <a:off x="429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7" name="Line 83"/>
              <p:cNvSpPr>
                <a:spLocks noChangeShapeType="1"/>
              </p:cNvSpPr>
              <p:nvPr userDrawn="1"/>
            </p:nvSpPr>
            <p:spPr bwMode="auto">
              <a:xfrm>
                <a:off x="438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8" name="Line 84"/>
              <p:cNvSpPr>
                <a:spLocks noChangeShapeType="1"/>
              </p:cNvSpPr>
              <p:nvPr userDrawn="1"/>
            </p:nvSpPr>
            <p:spPr bwMode="auto">
              <a:xfrm>
                <a:off x="447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9" name="Line 85"/>
              <p:cNvSpPr>
                <a:spLocks noChangeShapeType="1"/>
              </p:cNvSpPr>
              <p:nvPr userDrawn="1"/>
            </p:nvSpPr>
            <p:spPr bwMode="auto">
              <a:xfrm>
                <a:off x="456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0" name="Line 86"/>
              <p:cNvSpPr>
                <a:spLocks noChangeShapeType="1"/>
              </p:cNvSpPr>
              <p:nvPr userDrawn="1"/>
            </p:nvSpPr>
            <p:spPr bwMode="auto">
              <a:xfrm>
                <a:off x="466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1" name="Line 87"/>
              <p:cNvSpPr>
                <a:spLocks noChangeShapeType="1"/>
              </p:cNvSpPr>
              <p:nvPr userDrawn="1"/>
            </p:nvSpPr>
            <p:spPr bwMode="auto">
              <a:xfrm>
                <a:off x="475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2" name="Line 88"/>
              <p:cNvSpPr>
                <a:spLocks noChangeShapeType="1"/>
              </p:cNvSpPr>
              <p:nvPr userDrawn="1"/>
            </p:nvSpPr>
            <p:spPr bwMode="auto">
              <a:xfrm>
                <a:off x="484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3" name="Line 89"/>
              <p:cNvSpPr>
                <a:spLocks noChangeShapeType="1"/>
              </p:cNvSpPr>
              <p:nvPr userDrawn="1"/>
            </p:nvSpPr>
            <p:spPr bwMode="auto">
              <a:xfrm>
                <a:off x="493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4" name="Line 90"/>
              <p:cNvSpPr>
                <a:spLocks noChangeShapeType="1"/>
              </p:cNvSpPr>
              <p:nvPr userDrawn="1"/>
            </p:nvSpPr>
            <p:spPr bwMode="auto">
              <a:xfrm>
                <a:off x="502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5" name="Line 91"/>
              <p:cNvSpPr>
                <a:spLocks noChangeShapeType="1"/>
              </p:cNvSpPr>
              <p:nvPr userDrawn="1"/>
            </p:nvSpPr>
            <p:spPr bwMode="auto">
              <a:xfrm>
                <a:off x="511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6" name="Line 92"/>
              <p:cNvSpPr>
                <a:spLocks noChangeShapeType="1"/>
              </p:cNvSpPr>
              <p:nvPr userDrawn="1"/>
            </p:nvSpPr>
            <p:spPr bwMode="auto">
              <a:xfrm>
                <a:off x="520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7" name="Line 93"/>
              <p:cNvSpPr>
                <a:spLocks noChangeShapeType="1"/>
              </p:cNvSpPr>
              <p:nvPr userDrawn="1"/>
            </p:nvSpPr>
            <p:spPr bwMode="auto">
              <a:xfrm>
                <a:off x="5295"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8" name="Line 94"/>
              <p:cNvSpPr>
                <a:spLocks noChangeShapeType="1"/>
              </p:cNvSpPr>
              <p:nvPr userDrawn="1"/>
            </p:nvSpPr>
            <p:spPr bwMode="auto">
              <a:xfrm>
                <a:off x="5386"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9" name="Line 95"/>
              <p:cNvSpPr>
                <a:spLocks noChangeShapeType="1"/>
              </p:cNvSpPr>
              <p:nvPr userDrawn="1"/>
            </p:nvSpPr>
            <p:spPr bwMode="auto">
              <a:xfrm>
                <a:off x="547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0" name="Line 96"/>
              <p:cNvSpPr>
                <a:spLocks noChangeShapeType="1"/>
              </p:cNvSpPr>
              <p:nvPr userDrawn="1"/>
            </p:nvSpPr>
            <p:spPr bwMode="auto">
              <a:xfrm>
                <a:off x="556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1" name="Line 97"/>
              <p:cNvSpPr>
                <a:spLocks noChangeShapeType="1"/>
              </p:cNvSpPr>
              <p:nvPr userDrawn="1"/>
            </p:nvSpPr>
            <p:spPr bwMode="auto">
              <a:xfrm>
                <a:off x="565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2" name="Line 98"/>
              <p:cNvSpPr>
                <a:spLocks noChangeShapeType="1"/>
              </p:cNvSpPr>
              <p:nvPr userDrawn="1"/>
            </p:nvSpPr>
            <p:spPr bwMode="auto">
              <a:xfrm>
                <a:off x="574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3" name="Line 99"/>
              <p:cNvSpPr>
                <a:spLocks noChangeShapeType="1"/>
              </p:cNvSpPr>
              <p:nvPr userDrawn="1"/>
            </p:nvSpPr>
            <p:spPr bwMode="auto">
              <a:xfrm>
                <a:off x="39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4" name="Line 100"/>
              <p:cNvSpPr>
                <a:spLocks noChangeShapeType="1"/>
              </p:cNvSpPr>
              <p:nvPr userDrawn="1"/>
            </p:nvSpPr>
            <p:spPr bwMode="auto">
              <a:xfrm>
                <a:off x="584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5" name="Line 99"/>
              <p:cNvSpPr>
                <a:spLocks noChangeShapeType="1"/>
              </p:cNvSpPr>
              <p:nvPr userDrawn="1"/>
            </p:nvSpPr>
            <p:spPr bwMode="auto">
              <a:xfrm>
                <a:off x="593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6" name="Line 99"/>
              <p:cNvSpPr>
                <a:spLocks noChangeShapeType="1"/>
              </p:cNvSpPr>
              <p:nvPr userDrawn="1"/>
            </p:nvSpPr>
            <p:spPr bwMode="auto">
              <a:xfrm>
                <a:off x="602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7" name="Line 99"/>
              <p:cNvSpPr>
                <a:spLocks noChangeShapeType="1"/>
              </p:cNvSpPr>
              <p:nvPr userDrawn="1"/>
            </p:nvSpPr>
            <p:spPr bwMode="auto">
              <a:xfrm>
                <a:off x="611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8" name="Line 99"/>
              <p:cNvSpPr>
                <a:spLocks noChangeShapeType="1"/>
              </p:cNvSpPr>
              <p:nvPr userDrawn="1"/>
            </p:nvSpPr>
            <p:spPr bwMode="auto">
              <a:xfrm>
                <a:off x="620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9" name="Line 99"/>
              <p:cNvSpPr>
                <a:spLocks noChangeShapeType="1"/>
              </p:cNvSpPr>
              <p:nvPr userDrawn="1"/>
            </p:nvSpPr>
            <p:spPr bwMode="auto">
              <a:xfrm>
                <a:off x="629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10" name="Line 70"/>
              <p:cNvSpPr>
                <a:spLocks noChangeShapeType="1"/>
              </p:cNvSpPr>
              <p:nvPr userDrawn="1"/>
            </p:nvSpPr>
            <p:spPr bwMode="auto">
              <a:xfrm>
                <a:off x="311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grpSp>
        <p:sp>
          <p:nvSpPr>
            <p:cNvPr id="8" name="Rectangle 104"/>
            <p:cNvSpPr>
              <a:spLocks noChangeArrowheads="1"/>
            </p:cNvSpPr>
            <p:nvPr userDrawn="1"/>
          </p:nvSpPr>
          <p:spPr bwMode="auto">
            <a:xfrm>
              <a:off x="198089" y="1153839"/>
              <a:ext cx="9505951" cy="5038610"/>
            </a:xfrm>
            <a:prstGeom prst="rect">
              <a:avLst/>
            </a:prstGeom>
            <a:noFill/>
            <a:ln w="9525" cap="flat" cmpd="sng" algn="ctr">
              <a:no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latin typeface="Meiryo UI" panose="020B0604030504040204" pitchFamily="50" charset="-128"/>
              </a:endParaRPr>
            </a:p>
          </p:txBody>
        </p:sp>
        <p:grpSp>
          <p:nvGrpSpPr>
            <p:cNvPr id="9" name="グループ化 8"/>
            <p:cNvGrpSpPr/>
            <p:nvPr userDrawn="1"/>
          </p:nvGrpSpPr>
          <p:grpSpPr>
            <a:xfrm>
              <a:off x="198089" y="1295486"/>
              <a:ext cx="9504000" cy="4897176"/>
              <a:chOff x="198089" y="1295486"/>
              <a:chExt cx="9504000" cy="4897176"/>
            </a:xfrm>
          </p:grpSpPr>
          <p:sp>
            <p:nvSpPr>
              <p:cNvPr id="10" name="Line 4"/>
              <p:cNvSpPr>
                <a:spLocks noChangeShapeType="1"/>
              </p:cNvSpPr>
              <p:nvPr userDrawn="1"/>
            </p:nvSpPr>
            <p:spPr bwMode="auto">
              <a:xfrm>
                <a:off x="198089" y="6192662"/>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1" name="Line 5"/>
              <p:cNvSpPr>
                <a:spLocks noChangeShapeType="1"/>
              </p:cNvSpPr>
              <p:nvPr userDrawn="1"/>
            </p:nvSpPr>
            <p:spPr bwMode="auto">
              <a:xfrm>
                <a:off x="198089" y="604864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2" name="Line 6"/>
              <p:cNvSpPr>
                <a:spLocks noChangeShapeType="1"/>
              </p:cNvSpPr>
              <p:nvPr userDrawn="1"/>
            </p:nvSpPr>
            <p:spPr bwMode="auto">
              <a:xfrm>
                <a:off x="198089" y="590460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3" name="Line 7"/>
              <p:cNvSpPr>
                <a:spLocks noChangeShapeType="1"/>
              </p:cNvSpPr>
              <p:nvPr userDrawn="1"/>
            </p:nvSpPr>
            <p:spPr bwMode="auto">
              <a:xfrm>
                <a:off x="198089" y="576057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4" name="Line 8"/>
              <p:cNvSpPr>
                <a:spLocks noChangeShapeType="1"/>
              </p:cNvSpPr>
              <p:nvPr userDrawn="1"/>
            </p:nvSpPr>
            <p:spPr bwMode="auto">
              <a:xfrm>
                <a:off x="198089" y="561653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5" name="Line 9"/>
              <p:cNvSpPr>
                <a:spLocks noChangeShapeType="1"/>
              </p:cNvSpPr>
              <p:nvPr userDrawn="1"/>
            </p:nvSpPr>
            <p:spPr bwMode="auto">
              <a:xfrm>
                <a:off x="198089" y="547250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6" name="Line 10"/>
              <p:cNvSpPr>
                <a:spLocks noChangeShapeType="1"/>
              </p:cNvSpPr>
              <p:nvPr userDrawn="1"/>
            </p:nvSpPr>
            <p:spPr bwMode="auto">
              <a:xfrm>
                <a:off x="198089" y="532846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7" name="Line 11"/>
              <p:cNvSpPr>
                <a:spLocks noChangeShapeType="1"/>
              </p:cNvSpPr>
              <p:nvPr userDrawn="1"/>
            </p:nvSpPr>
            <p:spPr bwMode="auto">
              <a:xfrm>
                <a:off x="198089" y="518443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8" name="Line 12"/>
              <p:cNvSpPr>
                <a:spLocks noChangeShapeType="1"/>
              </p:cNvSpPr>
              <p:nvPr userDrawn="1"/>
            </p:nvSpPr>
            <p:spPr bwMode="auto">
              <a:xfrm>
                <a:off x="198089" y="504039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9" name="Line 13"/>
              <p:cNvSpPr>
                <a:spLocks noChangeShapeType="1"/>
              </p:cNvSpPr>
              <p:nvPr userDrawn="1"/>
            </p:nvSpPr>
            <p:spPr bwMode="auto">
              <a:xfrm>
                <a:off x="198089" y="489636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0" name="Line 14"/>
              <p:cNvSpPr>
                <a:spLocks noChangeShapeType="1"/>
              </p:cNvSpPr>
              <p:nvPr userDrawn="1"/>
            </p:nvSpPr>
            <p:spPr bwMode="auto">
              <a:xfrm>
                <a:off x="198089" y="475232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1" name="Line 15"/>
              <p:cNvSpPr>
                <a:spLocks noChangeShapeType="1"/>
              </p:cNvSpPr>
              <p:nvPr userDrawn="1"/>
            </p:nvSpPr>
            <p:spPr bwMode="auto">
              <a:xfrm>
                <a:off x="198089" y="460829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2" name="Line 16"/>
              <p:cNvSpPr>
                <a:spLocks noChangeShapeType="1"/>
              </p:cNvSpPr>
              <p:nvPr userDrawn="1"/>
            </p:nvSpPr>
            <p:spPr bwMode="auto">
              <a:xfrm>
                <a:off x="198089" y="446425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3" name="Line 17"/>
              <p:cNvSpPr>
                <a:spLocks noChangeShapeType="1"/>
              </p:cNvSpPr>
              <p:nvPr userDrawn="1"/>
            </p:nvSpPr>
            <p:spPr bwMode="auto">
              <a:xfrm>
                <a:off x="198089" y="432022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4" name="Line 18"/>
              <p:cNvSpPr>
                <a:spLocks noChangeShapeType="1"/>
              </p:cNvSpPr>
              <p:nvPr userDrawn="1"/>
            </p:nvSpPr>
            <p:spPr bwMode="auto">
              <a:xfrm>
                <a:off x="198089" y="417618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5" name="Line 19"/>
              <p:cNvSpPr>
                <a:spLocks noChangeShapeType="1"/>
              </p:cNvSpPr>
              <p:nvPr userDrawn="1"/>
            </p:nvSpPr>
            <p:spPr bwMode="auto">
              <a:xfrm>
                <a:off x="198089" y="403215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6" name="Line 20"/>
              <p:cNvSpPr>
                <a:spLocks noChangeShapeType="1"/>
              </p:cNvSpPr>
              <p:nvPr userDrawn="1"/>
            </p:nvSpPr>
            <p:spPr bwMode="auto">
              <a:xfrm>
                <a:off x="198089" y="388811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7" name="Line 21"/>
              <p:cNvSpPr>
                <a:spLocks noChangeShapeType="1"/>
              </p:cNvSpPr>
              <p:nvPr userDrawn="1"/>
            </p:nvSpPr>
            <p:spPr bwMode="auto">
              <a:xfrm>
                <a:off x="198089" y="374408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8" name="Line 22"/>
              <p:cNvSpPr>
                <a:spLocks noChangeShapeType="1"/>
              </p:cNvSpPr>
              <p:nvPr userDrawn="1"/>
            </p:nvSpPr>
            <p:spPr bwMode="auto">
              <a:xfrm>
                <a:off x="198089" y="360004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9" name="Line 23"/>
              <p:cNvSpPr>
                <a:spLocks noChangeShapeType="1"/>
              </p:cNvSpPr>
              <p:nvPr userDrawn="1"/>
            </p:nvSpPr>
            <p:spPr bwMode="auto">
              <a:xfrm>
                <a:off x="198089" y="345601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0" name="Line 24"/>
              <p:cNvSpPr>
                <a:spLocks noChangeShapeType="1"/>
              </p:cNvSpPr>
              <p:nvPr userDrawn="1"/>
            </p:nvSpPr>
            <p:spPr bwMode="auto">
              <a:xfrm>
                <a:off x="198089" y="331197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1" name="Line 25"/>
              <p:cNvSpPr>
                <a:spLocks noChangeShapeType="1"/>
              </p:cNvSpPr>
              <p:nvPr userDrawn="1"/>
            </p:nvSpPr>
            <p:spPr bwMode="auto">
              <a:xfrm>
                <a:off x="198089" y="316794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2" name="Line 26"/>
              <p:cNvSpPr>
                <a:spLocks noChangeShapeType="1"/>
              </p:cNvSpPr>
              <p:nvPr userDrawn="1"/>
            </p:nvSpPr>
            <p:spPr bwMode="auto">
              <a:xfrm>
                <a:off x="198089" y="302390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3" name="Line 28"/>
              <p:cNvSpPr>
                <a:spLocks noChangeShapeType="1"/>
              </p:cNvSpPr>
              <p:nvPr userDrawn="1"/>
            </p:nvSpPr>
            <p:spPr bwMode="auto">
              <a:xfrm>
                <a:off x="198089" y="287987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4" name="Line 29"/>
              <p:cNvSpPr>
                <a:spLocks noChangeShapeType="1"/>
              </p:cNvSpPr>
              <p:nvPr userDrawn="1"/>
            </p:nvSpPr>
            <p:spPr bwMode="auto">
              <a:xfrm>
                <a:off x="198089" y="273583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5" name="Line 30"/>
              <p:cNvSpPr>
                <a:spLocks noChangeShapeType="1"/>
              </p:cNvSpPr>
              <p:nvPr userDrawn="1"/>
            </p:nvSpPr>
            <p:spPr bwMode="auto">
              <a:xfrm>
                <a:off x="198089" y="259180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6" name="Line 31"/>
              <p:cNvSpPr>
                <a:spLocks noChangeShapeType="1"/>
              </p:cNvSpPr>
              <p:nvPr userDrawn="1"/>
            </p:nvSpPr>
            <p:spPr bwMode="auto">
              <a:xfrm>
                <a:off x="198089" y="244776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7" name="Line 32"/>
              <p:cNvSpPr>
                <a:spLocks noChangeShapeType="1"/>
              </p:cNvSpPr>
              <p:nvPr userDrawn="1"/>
            </p:nvSpPr>
            <p:spPr bwMode="auto">
              <a:xfrm>
                <a:off x="198089" y="230373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8" name="Line 33"/>
              <p:cNvSpPr>
                <a:spLocks noChangeShapeType="1"/>
              </p:cNvSpPr>
              <p:nvPr userDrawn="1"/>
            </p:nvSpPr>
            <p:spPr bwMode="auto">
              <a:xfrm>
                <a:off x="198089" y="215969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9" name="Line 34"/>
              <p:cNvSpPr>
                <a:spLocks noChangeShapeType="1"/>
              </p:cNvSpPr>
              <p:nvPr userDrawn="1"/>
            </p:nvSpPr>
            <p:spPr bwMode="auto">
              <a:xfrm>
                <a:off x="198089" y="201566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0" name="Line 35"/>
              <p:cNvSpPr>
                <a:spLocks noChangeShapeType="1"/>
              </p:cNvSpPr>
              <p:nvPr userDrawn="1"/>
            </p:nvSpPr>
            <p:spPr bwMode="auto">
              <a:xfrm>
                <a:off x="198089" y="187162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1" name="Line 36"/>
              <p:cNvSpPr>
                <a:spLocks noChangeShapeType="1"/>
              </p:cNvSpPr>
              <p:nvPr userDrawn="1"/>
            </p:nvSpPr>
            <p:spPr bwMode="auto">
              <a:xfrm>
                <a:off x="198089" y="172759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2" name="Line 37"/>
              <p:cNvSpPr>
                <a:spLocks noChangeShapeType="1"/>
              </p:cNvSpPr>
              <p:nvPr userDrawn="1"/>
            </p:nvSpPr>
            <p:spPr bwMode="auto">
              <a:xfrm>
                <a:off x="198089" y="158355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3" name="Line 38"/>
              <p:cNvSpPr>
                <a:spLocks noChangeShapeType="1"/>
              </p:cNvSpPr>
              <p:nvPr userDrawn="1"/>
            </p:nvSpPr>
            <p:spPr bwMode="auto">
              <a:xfrm>
                <a:off x="198089" y="143952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4" name="Line 39"/>
              <p:cNvSpPr>
                <a:spLocks noChangeShapeType="1"/>
              </p:cNvSpPr>
              <p:nvPr userDrawn="1"/>
            </p:nvSpPr>
            <p:spPr bwMode="auto">
              <a:xfrm>
                <a:off x="198089" y="129548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grpSp>
      </p:grpSp>
    </p:spTree>
    <p:extLst>
      <p:ext uri="{BB962C8B-B14F-4D97-AF65-F5344CB8AC3E}">
        <p14:creationId xmlns:p14="http://schemas.microsoft.com/office/powerpoint/2010/main" val="3349093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cxnSp>
        <p:nvCxnSpPr>
          <p:cNvPr id="3" name="直線コネクタ 2"/>
          <p:cNvCxnSpPr/>
          <p:nvPr userDrawn="1"/>
        </p:nvCxnSpPr>
        <p:spPr>
          <a:xfrm>
            <a:off x="200025" y="930901"/>
            <a:ext cx="9513094" cy="0"/>
          </a:xfrm>
          <a:prstGeom prst="line">
            <a:avLst/>
          </a:prstGeom>
          <a:ln>
            <a:solidFill>
              <a:srgbClr val="0072CE"/>
            </a:solidFill>
          </a:ln>
        </p:spPr>
        <p:style>
          <a:lnRef idx="1">
            <a:schemeClr val="accent1"/>
          </a:lnRef>
          <a:fillRef idx="0">
            <a:schemeClr val="accent1"/>
          </a:fillRef>
          <a:effectRef idx="0">
            <a:schemeClr val="accent1"/>
          </a:effectRef>
          <a:fontRef idx="minor">
            <a:schemeClr val="tx1"/>
          </a:fontRef>
        </p:style>
      </p:cxnSp>
      <p:sp>
        <p:nvSpPr>
          <p:cNvPr id="4" name="テキスト プレースホルダー 3"/>
          <p:cNvSpPr txBox="1">
            <a:spLocks/>
          </p:cNvSpPr>
          <p:nvPr userDrawn="1"/>
        </p:nvSpPr>
        <p:spPr>
          <a:xfrm>
            <a:off x="9906000" y="6551706"/>
            <a:ext cx="914400" cy="306294"/>
          </a:xfrm>
          <a:prstGeom prst="rect">
            <a:avLst/>
          </a:prstGeom>
        </p:spPr>
        <p:txBody>
          <a:bodyPr anchor="ctr">
            <a:noAutofit/>
          </a:bodyPr>
          <a:lstStyle>
            <a:lvl1pPr marL="0" indent="0" algn="ctr" defTabSz="914400" rtl="0" eaLnBrk="1" latinLnBrk="0" hangingPunct="1">
              <a:lnSpc>
                <a:spcPct val="90000"/>
              </a:lnSpc>
              <a:spcBef>
                <a:spcPts val="1000"/>
              </a:spcBef>
              <a:buFont typeface="Arial" panose="020B0604020202020204" pitchFamily="34" charset="0"/>
              <a:buNone/>
              <a:defRPr kumimoji="1" sz="1400" kern="1200">
                <a:solidFill>
                  <a:schemeClr val="tx1"/>
                </a:solidFill>
                <a:latin typeface="+mn-lt"/>
                <a:ea typeface="+mn-ea"/>
                <a:cs typeface="+mn-cs"/>
              </a:defRPr>
            </a:lvl1pPr>
            <a:lvl2pPr marL="452438" indent="-273050" algn="ctr" defTabSz="914400" rtl="0" eaLnBrk="1" latinLnBrk="0" hangingPunct="1">
              <a:lnSpc>
                <a:spcPct val="90000"/>
              </a:lnSpc>
              <a:spcBef>
                <a:spcPts val="500"/>
              </a:spcBef>
              <a:buFont typeface="Meiryo UI" panose="020B0604030504040204" pitchFamily="50" charset="-128"/>
              <a:buChar char="—"/>
              <a:defRPr kumimoji="1" sz="1400" kern="1200">
                <a:solidFill>
                  <a:schemeClr val="tx1"/>
                </a:solidFill>
                <a:latin typeface="+mn-lt"/>
                <a:ea typeface="+mn-ea"/>
                <a:cs typeface="+mn-cs"/>
              </a:defRPr>
            </a:lvl2pPr>
            <a:lvl3pPr marL="11430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3pPr>
            <a:lvl4pPr marL="16002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4pPr>
            <a:lvl5pPr marL="20574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fld id="{EFF310A9-E521-4579-80D3-F3B8D8E7C059}" type="slidenum">
              <a:rPr lang="ja-JP" altLang="en-US" sz="1200" smtClean="0"/>
              <a:pPr/>
              <a:t>‹#›</a:t>
            </a:fld>
            <a:endParaRPr lang="ja-JP" altLang="en-US" sz="1200" dirty="0"/>
          </a:p>
        </p:txBody>
      </p:sp>
      <p:grpSp>
        <p:nvGrpSpPr>
          <p:cNvPr id="5" name="グループ化 4"/>
          <p:cNvGrpSpPr/>
          <p:nvPr userDrawn="1"/>
        </p:nvGrpSpPr>
        <p:grpSpPr>
          <a:xfrm>
            <a:off x="198089" y="1153839"/>
            <a:ext cx="9505951" cy="5040000"/>
            <a:chOff x="198089" y="1153839"/>
            <a:chExt cx="9505951" cy="5040000"/>
          </a:xfrm>
        </p:grpSpPr>
        <p:grpSp>
          <p:nvGrpSpPr>
            <p:cNvPr id="6" name="Group 40"/>
            <p:cNvGrpSpPr>
              <a:grpSpLocks/>
            </p:cNvGrpSpPr>
            <p:nvPr userDrawn="1"/>
          </p:nvGrpSpPr>
          <p:grpSpPr bwMode="auto">
            <a:xfrm>
              <a:off x="198089" y="1153839"/>
              <a:ext cx="9359903" cy="5040000"/>
              <a:chOff x="397" y="737"/>
              <a:chExt cx="5896" cy="3447"/>
            </a:xfrm>
          </p:grpSpPr>
          <p:sp>
            <p:nvSpPr>
              <p:cNvPr id="44" name="Line 41"/>
              <p:cNvSpPr>
                <a:spLocks noChangeShapeType="1"/>
              </p:cNvSpPr>
              <p:nvPr userDrawn="1"/>
            </p:nvSpPr>
            <p:spPr bwMode="auto">
              <a:xfrm>
                <a:off x="48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5" name="Line 42"/>
              <p:cNvSpPr>
                <a:spLocks noChangeShapeType="1"/>
              </p:cNvSpPr>
              <p:nvPr userDrawn="1"/>
            </p:nvSpPr>
            <p:spPr bwMode="auto">
              <a:xfrm>
                <a:off x="57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6" name="Line 43"/>
              <p:cNvSpPr>
                <a:spLocks noChangeShapeType="1"/>
              </p:cNvSpPr>
              <p:nvPr userDrawn="1"/>
            </p:nvSpPr>
            <p:spPr bwMode="auto">
              <a:xfrm>
                <a:off x="67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7" name="Line 44"/>
              <p:cNvSpPr>
                <a:spLocks noChangeShapeType="1"/>
              </p:cNvSpPr>
              <p:nvPr userDrawn="1"/>
            </p:nvSpPr>
            <p:spPr bwMode="auto">
              <a:xfrm>
                <a:off x="76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8" name="Line 45"/>
              <p:cNvSpPr>
                <a:spLocks noChangeShapeType="1"/>
              </p:cNvSpPr>
              <p:nvPr userDrawn="1"/>
            </p:nvSpPr>
            <p:spPr bwMode="auto">
              <a:xfrm>
                <a:off x="85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9" name="Line 46"/>
              <p:cNvSpPr>
                <a:spLocks noChangeShapeType="1"/>
              </p:cNvSpPr>
              <p:nvPr userDrawn="1"/>
            </p:nvSpPr>
            <p:spPr bwMode="auto">
              <a:xfrm>
                <a:off x="94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0" name="Line 47"/>
              <p:cNvSpPr>
                <a:spLocks noChangeShapeType="1"/>
              </p:cNvSpPr>
              <p:nvPr userDrawn="1"/>
            </p:nvSpPr>
            <p:spPr bwMode="auto">
              <a:xfrm>
                <a:off x="103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1" name="Line 48"/>
              <p:cNvSpPr>
                <a:spLocks noChangeShapeType="1"/>
              </p:cNvSpPr>
              <p:nvPr userDrawn="1"/>
            </p:nvSpPr>
            <p:spPr bwMode="auto">
              <a:xfrm>
                <a:off x="112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2" name="Line 49"/>
              <p:cNvSpPr>
                <a:spLocks noChangeShapeType="1"/>
              </p:cNvSpPr>
              <p:nvPr userDrawn="1"/>
            </p:nvSpPr>
            <p:spPr bwMode="auto">
              <a:xfrm>
                <a:off x="121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3" name="Line 50"/>
              <p:cNvSpPr>
                <a:spLocks noChangeShapeType="1"/>
              </p:cNvSpPr>
              <p:nvPr userDrawn="1"/>
            </p:nvSpPr>
            <p:spPr bwMode="auto">
              <a:xfrm>
                <a:off x="1305"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4" name="Line 51"/>
              <p:cNvSpPr>
                <a:spLocks noChangeShapeType="1"/>
              </p:cNvSpPr>
              <p:nvPr userDrawn="1"/>
            </p:nvSpPr>
            <p:spPr bwMode="auto">
              <a:xfrm>
                <a:off x="1395"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5" name="Line 52"/>
              <p:cNvSpPr>
                <a:spLocks noChangeShapeType="1"/>
              </p:cNvSpPr>
              <p:nvPr userDrawn="1"/>
            </p:nvSpPr>
            <p:spPr bwMode="auto">
              <a:xfrm>
                <a:off x="1486"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6" name="Line 53"/>
              <p:cNvSpPr>
                <a:spLocks noChangeShapeType="1"/>
              </p:cNvSpPr>
              <p:nvPr userDrawn="1"/>
            </p:nvSpPr>
            <p:spPr bwMode="auto">
              <a:xfrm>
                <a:off x="157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7" name="Line 54"/>
              <p:cNvSpPr>
                <a:spLocks noChangeShapeType="1"/>
              </p:cNvSpPr>
              <p:nvPr userDrawn="1"/>
            </p:nvSpPr>
            <p:spPr bwMode="auto">
              <a:xfrm>
                <a:off x="166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8" name="Line 55"/>
              <p:cNvSpPr>
                <a:spLocks noChangeShapeType="1"/>
              </p:cNvSpPr>
              <p:nvPr userDrawn="1"/>
            </p:nvSpPr>
            <p:spPr bwMode="auto">
              <a:xfrm>
                <a:off x="175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9" name="Line 56"/>
              <p:cNvSpPr>
                <a:spLocks noChangeShapeType="1"/>
              </p:cNvSpPr>
              <p:nvPr userDrawn="1"/>
            </p:nvSpPr>
            <p:spPr bwMode="auto">
              <a:xfrm>
                <a:off x="184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0" name="Line 57"/>
              <p:cNvSpPr>
                <a:spLocks noChangeShapeType="1"/>
              </p:cNvSpPr>
              <p:nvPr userDrawn="1"/>
            </p:nvSpPr>
            <p:spPr bwMode="auto">
              <a:xfrm>
                <a:off x="194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1" name="Line 58"/>
              <p:cNvSpPr>
                <a:spLocks noChangeShapeType="1"/>
              </p:cNvSpPr>
              <p:nvPr userDrawn="1"/>
            </p:nvSpPr>
            <p:spPr bwMode="auto">
              <a:xfrm>
                <a:off x="203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2" name="Line 59"/>
              <p:cNvSpPr>
                <a:spLocks noChangeShapeType="1"/>
              </p:cNvSpPr>
              <p:nvPr userDrawn="1"/>
            </p:nvSpPr>
            <p:spPr bwMode="auto">
              <a:xfrm>
                <a:off x="212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3" name="Line 60"/>
              <p:cNvSpPr>
                <a:spLocks noChangeShapeType="1"/>
              </p:cNvSpPr>
              <p:nvPr userDrawn="1"/>
            </p:nvSpPr>
            <p:spPr bwMode="auto">
              <a:xfrm>
                <a:off x="221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4" name="Line 61"/>
              <p:cNvSpPr>
                <a:spLocks noChangeShapeType="1"/>
              </p:cNvSpPr>
              <p:nvPr userDrawn="1"/>
            </p:nvSpPr>
            <p:spPr bwMode="auto">
              <a:xfrm>
                <a:off x="230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5" name="Line 62"/>
              <p:cNvSpPr>
                <a:spLocks noChangeShapeType="1"/>
              </p:cNvSpPr>
              <p:nvPr userDrawn="1"/>
            </p:nvSpPr>
            <p:spPr bwMode="auto">
              <a:xfrm>
                <a:off x="239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6" name="Line 63"/>
              <p:cNvSpPr>
                <a:spLocks noChangeShapeType="1"/>
              </p:cNvSpPr>
              <p:nvPr userDrawn="1"/>
            </p:nvSpPr>
            <p:spPr bwMode="auto">
              <a:xfrm>
                <a:off x="248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7" name="Line 64"/>
              <p:cNvSpPr>
                <a:spLocks noChangeShapeType="1"/>
              </p:cNvSpPr>
              <p:nvPr userDrawn="1"/>
            </p:nvSpPr>
            <p:spPr bwMode="auto">
              <a:xfrm>
                <a:off x="2575"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8" name="Line 65"/>
              <p:cNvSpPr>
                <a:spLocks noChangeShapeType="1"/>
              </p:cNvSpPr>
              <p:nvPr userDrawn="1"/>
            </p:nvSpPr>
            <p:spPr bwMode="auto">
              <a:xfrm>
                <a:off x="2666"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9" name="Line 66"/>
              <p:cNvSpPr>
                <a:spLocks noChangeShapeType="1"/>
              </p:cNvSpPr>
              <p:nvPr userDrawn="1"/>
            </p:nvSpPr>
            <p:spPr bwMode="auto">
              <a:xfrm>
                <a:off x="2756"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0" name="Line 67"/>
              <p:cNvSpPr>
                <a:spLocks noChangeShapeType="1"/>
              </p:cNvSpPr>
              <p:nvPr userDrawn="1"/>
            </p:nvSpPr>
            <p:spPr bwMode="auto">
              <a:xfrm>
                <a:off x="284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1" name="Line 68"/>
              <p:cNvSpPr>
                <a:spLocks noChangeShapeType="1"/>
              </p:cNvSpPr>
              <p:nvPr userDrawn="1"/>
            </p:nvSpPr>
            <p:spPr bwMode="auto">
              <a:xfrm>
                <a:off x="293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2" name="Line 69"/>
              <p:cNvSpPr>
                <a:spLocks noChangeShapeType="1"/>
              </p:cNvSpPr>
              <p:nvPr userDrawn="1"/>
            </p:nvSpPr>
            <p:spPr bwMode="auto">
              <a:xfrm>
                <a:off x="302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3" name="Line 70"/>
              <p:cNvSpPr>
                <a:spLocks noChangeShapeType="1"/>
              </p:cNvSpPr>
              <p:nvPr userDrawn="1"/>
            </p:nvSpPr>
            <p:spPr bwMode="auto">
              <a:xfrm>
                <a:off x="320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4" name="Line 71"/>
              <p:cNvSpPr>
                <a:spLocks noChangeShapeType="1"/>
              </p:cNvSpPr>
              <p:nvPr userDrawn="1"/>
            </p:nvSpPr>
            <p:spPr bwMode="auto">
              <a:xfrm>
                <a:off x="329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5" name="Line 72"/>
              <p:cNvSpPr>
                <a:spLocks noChangeShapeType="1"/>
              </p:cNvSpPr>
              <p:nvPr userDrawn="1"/>
            </p:nvSpPr>
            <p:spPr bwMode="auto">
              <a:xfrm>
                <a:off x="339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6" name="Line 73"/>
              <p:cNvSpPr>
                <a:spLocks noChangeShapeType="1"/>
              </p:cNvSpPr>
              <p:nvPr userDrawn="1"/>
            </p:nvSpPr>
            <p:spPr bwMode="auto">
              <a:xfrm>
                <a:off x="348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7" name="Line 74"/>
              <p:cNvSpPr>
                <a:spLocks noChangeShapeType="1"/>
              </p:cNvSpPr>
              <p:nvPr userDrawn="1"/>
            </p:nvSpPr>
            <p:spPr bwMode="auto">
              <a:xfrm>
                <a:off x="357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8" name="Line 75"/>
              <p:cNvSpPr>
                <a:spLocks noChangeShapeType="1"/>
              </p:cNvSpPr>
              <p:nvPr userDrawn="1"/>
            </p:nvSpPr>
            <p:spPr bwMode="auto">
              <a:xfrm>
                <a:off x="366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9" name="Line 76"/>
              <p:cNvSpPr>
                <a:spLocks noChangeShapeType="1"/>
              </p:cNvSpPr>
              <p:nvPr userDrawn="1"/>
            </p:nvSpPr>
            <p:spPr bwMode="auto">
              <a:xfrm>
                <a:off x="375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0" name="Line 77"/>
              <p:cNvSpPr>
                <a:spLocks noChangeShapeType="1"/>
              </p:cNvSpPr>
              <p:nvPr userDrawn="1"/>
            </p:nvSpPr>
            <p:spPr bwMode="auto">
              <a:xfrm>
                <a:off x="384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1" name="Line 78"/>
              <p:cNvSpPr>
                <a:spLocks noChangeShapeType="1"/>
              </p:cNvSpPr>
              <p:nvPr userDrawn="1"/>
            </p:nvSpPr>
            <p:spPr bwMode="auto">
              <a:xfrm>
                <a:off x="393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2" name="Line 79"/>
              <p:cNvSpPr>
                <a:spLocks noChangeShapeType="1"/>
              </p:cNvSpPr>
              <p:nvPr userDrawn="1"/>
            </p:nvSpPr>
            <p:spPr bwMode="auto">
              <a:xfrm>
                <a:off x="4025"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3" name="Line 80"/>
              <p:cNvSpPr>
                <a:spLocks noChangeShapeType="1"/>
              </p:cNvSpPr>
              <p:nvPr userDrawn="1"/>
            </p:nvSpPr>
            <p:spPr bwMode="auto">
              <a:xfrm>
                <a:off x="4116"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4" name="Line 81"/>
              <p:cNvSpPr>
                <a:spLocks noChangeShapeType="1"/>
              </p:cNvSpPr>
              <p:nvPr userDrawn="1"/>
            </p:nvSpPr>
            <p:spPr bwMode="auto">
              <a:xfrm>
                <a:off x="420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5" name="Line 82"/>
              <p:cNvSpPr>
                <a:spLocks noChangeShapeType="1"/>
              </p:cNvSpPr>
              <p:nvPr userDrawn="1"/>
            </p:nvSpPr>
            <p:spPr bwMode="auto">
              <a:xfrm>
                <a:off x="429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6" name="Line 83"/>
              <p:cNvSpPr>
                <a:spLocks noChangeShapeType="1"/>
              </p:cNvSpPr>
              <p:nvPr userDrawn="1"/>
            </p:nvSpPr>
            <p:spPr bwMode="auto">
              <a:xfrm>
                <a:off x="438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7" name="Line 84"/>
              <p:cNvSpPr>
                <a:spLocks noChangeShapeType="1"/>
              </p:cNvSpPr>
              <p:nvPr userDrawn="1"/>
            </p:nvSpPr>
            <p:spPr bwMode="auto">
              <a:xfrm>
                <a:off x="447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8" name="Line 85"/>
              <p:cNvSpPr>
                <a:spLocks noChangeShapeType="1"/>
              </p:cNvSpPr>
              <p:nvPr userDrawn="1"/>
            </p:nvSpPr>
            <p:spPr bwMode="auto">
              <a:xfrm>
                <a:off x="456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9" name="Line 86"/>
              <p:cNvSpPr>
                <a:spLocks noChangeShapeType="1"/>
              </p:cNvSpPr>
              <p:nvPr userDrawn="1"/>
            </p:nvSpPr>
            <p:spPr bwMode="auto">
              <a:xfrm>
                <a:off x="466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0" name="Line 87"/>
              <p:cNvSpPr>
                <a:spLocks noChangeShapeType="1"/>
              </p:cNvSpPr>
              <p:nvPr userDrawn="1"/>
            </p:nvSpPr>
            <p:spPr bwMode="auto">
              <a:xfrm>
                <a:off x="475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1" name="Line 88"/>
              <p:cNvSpPr>
                <a:spLocks noChangeShapeType="1"/>
              </p:cNvSpPr>
              <p:nvPr userDrawn="1"/>
            </p:nvSpPr>
            <p:spPr bwMode="auto">
              <a:xfrm>
                <a:off x="484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2" name="Line 89"/>
              <p:cNvSpPr>
                <a:spLocks noChangeShapeType="1"/>
              </p:cNvSpPr>
              <p:nvPr userDrawn="1"/>
            </p:nvSpPr>
            <p:spPr bwMode="auto">
              <a:xfrm>
                <a:off x="493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3" name="Line 90"/>
              <p:cNvSpPr>
                <a:spLocks noChangeShapeType="1"/>
              </p:cNvSpPr>
              <p:nvPr userDrawn="1"/>
            </p:nvSpPr>
            <p:spPr bwMode="auto">
              <a:xfrm>
                <a:off x="502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4" name="Line 91"/>
              <p:cNvSpPr>
                <a:spLocks noChangeShapeType="1"/>
              </p:cNvSpPr>
              <p:nvPr userDrawn="1"/>
            </p:nvSpPr>
            <p:spPr bwMode="auto">
              <a:xfrm>
                <a:off x="511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5" name="Line 92"/>
              <p:cNvSpPr>
                <a:spLocks noChangeShapeType="1"/>
              </p:cNvSpPr>
              <p:nvPr userDrawn="1"/>
            </p:nvSpPr>
            <p:spPr bwMode="auto">
              <a:xfrm>
                <a:off x="520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6" name="Line 93"/>
              <p:cNvSpPr>
                <a:spLocks noChangeShapeType="1"/>
              </p:cNvSpPr>
              <p:nvPr userDrawn="1"/>
            </p:nvSpPr>
            <p:spPr bwMode="auto">
              <a:xfrm>
                <a:off x="5295"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7" name="Line 94"/>
              <p:cNvSpPr>
                <a:spLocks noChangeShapeType="1"/>
              </p:cNvSpPr>
              <p:nvPr userDrawn="1"/>
            </p:nvSpPr>
            <p:spPr bwMode="auto">
              <a:xfrm>
                <a:off x="5386"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8" name="Line 95"/>
              <p:cNvSpPr>
                <a:spLocks noChangeShapeType="1"/>
              </p:cNvSpPr>
              <p:nvPr userDrawn="1"/>
            </p:nvSpPr>
            <p:spPr bwMode="auto">
              <a:xfrm>
                <a:off x="547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9" name="Line 96"/>
              <p:cNvSpPr>
                <a:spLocks noChangeShapeType="1"/>
              </p:cNvSpPr>
              <p:nvPr userDrawn="1"/>
            </p:nvSpPr>
            <p:spPr bwMode="auto">
              <a:xfrm>
                <a:off x="556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0" name="Line 97"/>
              <p:cNvSpPr>
                <a:spLocks noChangeShapeType="1"/>
              </p:cNvSpPr>
              <p:nvPr userDrawn="1"/>
            </p:nvSpPr>
            <p:spPr bwMode="auto">
              <a:xfrm>
                <a:off x="565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1" name="Line 98"/>
              <p:cNvSpPr>
                <a:spLocks noChangeShapeType="1"/>
              </p:cNvSpPr>
              <p:nvPr userDrawn="1"/>
            </p:nvSpPr>
            <p:spPr bwMode="auto">
              <a:xfrm>
                <a:off x="574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2" name="Line 99"/>
              <p:cNvSpPr>
                <a:spLocks noChangeShapeType="1"/>
              </p:cNvSpPr>
              <p:nvPr userDrawn="1"/>
            </p:nvSpPr>
            <p:spPr bwMode="auto">
              <a:xfrm>
                <a:off x="39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3" name="Line 100"/>
              <p:cNvSpPr>
                <a:spLocks noChangeShapeType="1"/>
              </p:cNvSpPr>
              <p:nvPr userDrawn="1"/>
            </p:nvSpPr>
            <p:spPr bwMode="auto">
              <a:xfrm>
                <a:off x="584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4" name="Line 99"/>
              <p:cNvSpPr>
                <a:spLocks noChangeShapeType="1"/>
              </p:cNvSpPr>
              <p:nvPr userDrawn="1"/>
            </p:nvSpPr>
            <p:spPr bwMode="auto">
              <a:xfrm>
                <a:off x="593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5" name="Line 99"/>
              <p:cNvSpPr>
                <a:spLocks noChangeShapeType="1"/>
              </p:cNvSpPr>
              <p:nvPr userDrawn="1"/>
            </p:nvSpPr>
            <p:spPr bwMode="auto">
              <a:xfrm>
                <a:off x="602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6" name="Line 99"/>
              <p:cNvSpPr>
                <a:spLocks noChangeShapeType="1"/>
              </p:cNvSpPr>
              <p:nvPr userDrawn="1"/>
            </p:nvSpPr>
            <p:spPr bwMode="auto">
              <a:xfrm>
                <a:off x="611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7" name="Line 99"/>
              <p:cNvSpPr>
                <a:spLocks noChangeShapeType="1"/>
              </p:cNvSpPr>
              <p:nvPr userDrawn="1"/>
            </p:nvSpPr>
            <p:spPr bwMode="auto">
              <a:xfrm>
                <a:off x="620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8" name="Line 99"/>
              <p:cNvSpPr>
                <a:spLocks noChangeShapeType="1"/>
              </p:cNvSpPr>
              <p:nvPr userDrawn="1"/>
            </p:nvSpPr>
            <p:spPr bwMode="auto">
              <a:xfrm>
                <a:off x="629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9" name="Line 70"/>
              <p:cNvSpPr>
                <a:spLocks noChangeShapeType="1"/>
              </p:cNvSpPr>
              <p:nvPr userDrawn="1"/>
            </p:nvSpPr>
            <p:spPr bwMode="auto">
              <a:xfrm>
                <a:off x="311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grpSp>
        <p:sp>
          <p:nvSpPr>
            <p:cNvPr id="7" name="Rectangle 104"/>
            <p:cNvSpPr>
              <a:spLocks noChangeArrowheads="1"/>
            </p:cNvSpPr>
            <p:nvPr userDrawn="1"/>
          </p:nvSpPr>
          <p:spPr bwMode="auto">
            <a:xfrm>
              <a:off x="198089" y="1153839"/>
              <a:ext cx="9505951" cy="5038610"/>
            </a:xfrm>
            <a:prstGeom prst="rect">
              <a:avLst/>
            </a:prstGeom>
            <a:noFill/>
            <a:ln w="9525" cap="flat" cmpd="sng" algn="ctr">
              <a:no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latin typeface="Meiryo UI" panose="020B0604030504040204" pitchFamily="50" charset="-128"/>
              </a:endParaRPr>
            </a:p>
          </p:txBody>
        </p:sp>
        <p:grpSp>
          <p:nvGrpSpPr>
            <p:cNvPr id="8" name="グループ化 7"/>
            <p:cNvGrpSpPr/>
            <p:nvPr userDrawn="1"/>
          </p:nvGrpSpPr>
          <p:grpSpPr>
            <a:xfrm>
              <a:off x="198089" y="1295486"/>
              <a:ext cx="9504000" cy="4897176"/>
              <a:chOff x="198089" y="1295486"/>
              <a:chExt cx="9504000" cy="4897176"/>
            </a:xfrm>
          </p:grpSpPr>
          <p:sp>
            <p:nvSpPr>
              <p:cNvPr id="9" name="Line 4"/>
              <p:cNvSpPr>
                <a:spLocks noChangeShapeType="1"/>
              </p:cNvSpPr>
              <p:nvPr userDrawn="1"/>
            </p:nvSpPr>
            <p:spPr bwMode="auto">
              <a:xfrm>
                <a:off x="198089" y="6192662"/>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 name="Line 5"/>
              <p:cNvSpPr>
                <a:spLocks noChangeShapeType="1"/>
              </p:cNvSpPr>
              <p:nvPr userDrawn="1"/>
            </p:nvSpPr>
            <p:spPr bwMode="auto">
              <a:xfrm>
                <a:off x="198089" y="604864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1" name="Line 6"/>
              <p:cNvSpPr>
                <a:spLocks noChangeShapeType="1"/>
              </p:cNvSpPr>
              <p:nvPr userDrawn="1"/>
            </p:nvSpPr>
            <p:spPr bwMode="auto">
              <a:xfrm>
                <a:off x="198089" y="590460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2" name="Line 7"/>
              <p:cNvSpPr>
                <a:spLocks noChangeShapeType="1"/>
              </p:cNvSpPr>
              <p:nvPr userDrawn="1"/>
            </p:nvSpPr>
            <p:spPr bwMode="auto">
              <a:xfrm>
                <a:off x="198089" y="576057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3" name="Line 8"/>
              <p:cNvSpPr>
                <a:spLocks noChangeShapeType="1"/>
              </p:cNvSpPr>
              <p:nvPr userDrawn="1"/>
            </p:nvSpPr>
            <p:spPr bwMode="auto">
              <a:xfrm>
                <a:off x="198089" y="561653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4" name="Line 9"/>
              <p:cNvSpPr>
                <a:spLocks noChangeShapeType="1"/>
              </p:cNvSpPr>
              <p:nvPr userDrawn="1"/>
            </p:nvSpPr>
            <p:spPr bwMode="auto">
              <a:xfrm>
                <a:off x="198089" y="547250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5" name="Line 10"/>
              <p:cNvSpPr>
                <a:spLocks noChangeShapeType="1"/>
              </p:cNvSpPr>
              <p:nvPr userDrawn="1"/>
            </p:nvSpPr>
            <p:spPr bwMode="auto">
              <a:xfrm>
                <a:off x="198089" y="532846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6" name="Line 11"/>
              <p:cNvSpPr>
                <a:spLocks noChangeShapeType="1"/>
              </p:cNvSpPr>
              <p:nvPr userDrawn="1"/>
            </p:nvSpPr>
            <p:spPr bwMode="auto">
              <a:xfrm>
                <a:off x="198089" y="518443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7" name="Line 12"/>
              <p:cNvSpPr>
                <a:spLocks noChangeShapeType="1"/>
              </p:cNvSpPr>
              <p:nvPr userDrawn="1"/>
            </p:nvSpPr>
            <p:spPr bwMode="auto">
              <a:xfrm>
                <a:off x="198089" y="504039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8" name="Line 13"/>
              <p:cNvSpPr>
                <a:spLocks noChangeShapeType="1"/>
              </p:cNvSpPr>
              <p:nvPr userDrawn="1"/>
            </p:nvSpPr>
            <p:spPr bwMode="auto">
              <a:xfrm>
                <a:off x="198089" y="489636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9" name="Line 14"/>
              <p:cNvSpPr>
                <a:spLocks noChangeShapeType="1"/>
              </p:cNvSpPr>
              <p:nvPr userDrawn="1"/>
            </p:nvSpPr>
            <p:spPr bwMode="auto">
              <a:xfrm>
                <a:off x="198089" y="475232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0" name="Line 15"/>
              <p:cNvSpPr>
                <a:spLocks noChangeShapeType="1"/>
              </p:cNvSpPr>
              <p:nvPr userDrawn="1"/>
            </p:nvSpPr>
            <p:spPr bwMode="auto">
              <a:xfrm>
                <a:off x="198089" y="460829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1" name="Line 16"/>
              <p:cNvSpPr>
                <a:spLocks noChangeShapeType="1"/>
              </p:cNvSpPr>
              <p:nvPr userDrawn="1"/>
            </p:nvSpPr>
            <p:spPr bwMode="auto">
              <a:xfrm>
                <a:off x="198089" y="446425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2" name="Line 17"/>
              <p:cNvSpPr>
                <a:spLocks noChangeShapeType="1"/>
              </p:cNvSpPr>
              <p:nvPr userDrawn="1"/>
            </p:nvSpPr>
            <p:spPr bwMode="auto">
              <a:xfrm>
                <a:off x="198089" y="432022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3" name="Line 18"/>
              <p:cNvSpPr>
                <a:spLocks noChangeShapeType="1"/>
              </p:cNvSpPr>
              <p:nvPr userDrawn="1"/>
            </p:nvSpPr>
            <p:spPr bwMode="auto">
              <a:xfrm>
                <a:off x="198089" y="417618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4" name="Line 19"/>
              <p:cNvSpPr>
                <a:spLocks noChangeShapeType="1"/>
              </p:cNvSpPr>
              <p:nvPr userDrawn="1"/>
            </p:nvSpPr>
            <p:spPr bwMode="auto">
              <a:xfrm>
                <a:off x="198089" y="403215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5" name="Line 20"/>
              <p:cNvSpPr>
                <a:spLocks noChangeShapeType="1"/>
              </p:cNvSpPr>
              <p:nvPr userDrawn="1"/>
            </p:nvSpPr>
            <p:spPr bwMode="auto">
              <a:xfrm>
                <a:off x="198089" y="388811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6" name="Line 21"/>
              <p:cNvSpPr>
                <a:spLocks noChangeShapeType="1"/>
              </p:cNvSpPr>
              <p:nvPr userDrawn="1"/>
            </p:nvSpPr>
            <p:spPr bwMode="auto">
              <a:xfrm>
                <a:off x="198089" y="374408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7" name="Line 22"/>
              <p:cNvSpPr>
                <a:spLocks noChangeShapeType="1"/>
              </p:cNvSpPr>
              <p:nvPr userDrawn="1"/>
            </p:nvSpPr>
            <p:spPr bwMode="auto">
              <a:xfrm>
                <a:off x="198089" y="360004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8" name="Line 23"/>
              <p:cNvSpPr>
                <a:spLocks noChangeShapeType="1"/>
              </p:cNvSpPr>
              <p:nvPr userDrawn="1"/>
            </p:nvSpPr>
            <p:spPr bwMode="auto">
              <a:xfrm>
                <a:off x="198089" y="345601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9" name="Line 24"/>
              <p:cNvSpPr>
                <a:spLocks noChangeShapeType="1"/>
              </p:cNvSpPr>
              <p:nvPr userDrawn="1"/>
            </p:nvSpPr>
            <p:spPr bwMode="auto">
              <a:xfrm>
                <a:off x="198089" y="331197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0" name="Line 25"/>
              <p:cNvSpPr>
                <a:spLocks noChangeShapeType="1"/>
              </p:cNvSpPr>
              <p:nvPr userDrawn="1"/>
            </p:nvSpPr>
            <p:spPr bwMode="auto">
              <a:xfrm>
                <a:off x="198089" y="316794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1" name="Line 26"/>
              <p:cNvSpPr>
                <a:spLocks noChangeShapeType="1"/>
              </p:cNvSpPr>
              <p:nvPr userDrawn="1"/>
            </p:nvSpPr>
            <p:spPr bwMode="auto">
              <a:xfrm>
                <a:off x="198089" y="302390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2" name="Line 28"/>
              <p:cNvSpPr>
                <a:spLocks noChangeShapeType="1"/>
              </p:cNvSpPr>
              <p:nvPr userDrawn="1"/>
            </p:nvSpPr>
            <p:spPr bwMode="auto">
              <a:xfrm>
                <a:off x="198089" y="287987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3" name="Line 29"/>
              <p:cNvSpPr>
                <a:spLocks noChangeShapeType="1"/>
              </p:cNvSpPr>
              <p:nvPr userDrawn="1"/>
            </p:nvSpPr>
            <p:spPr bwMode="auto">
              <a:xfrm>
                <a:off x="198089" y="273583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4" name="Line 30"/>
              <p:cNvSpPr>
                <a:spLocks noChangeShapeType="1"/>
              </p:cNvSpPr>
              <p:nvPr userDrawn="1"/>
            </p:nvSpPr>
            <p:spPr bwMode="auto">
              <a:xfrm>
                <a:off x="198089" y="259180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5" name="Line 31"/>
              <p:cNvSpPr>
                <a:spLocks noChangeShapeType="1"/>
              </p:cNvSpPr>
              <p:nvPr userDrawn="1"/>
            </p:nvSpPr>
            <p:spPr bwMode="auto">
              <a:xfrm>
                <a:off x="198089" y="244776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6" name="Line 32"/>
              <p:cNvSpPr>
                <a:spLocks noChangeShapeType="1"/>
              </p:cNvSpPr>
              <p:nvPr userDrawn="1"/>
            </p:nvSpPr>
            <p:spPr bwMode="auto">
              <a:xfrm>
                <a:off x="198089" y="230373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7" name="Line 33"/>
              <p:cNvSpPr>
                <a:spLocks noChangeShapeType="1"/>
              </p:cNvSpPr>
              <p:nvPr userDrawn="1"/>
            </p:nvSpPr>
            <p:spPr bwMode="auto">
              <a:xfrm>
                <a:off x="198089" y="215969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8" name="Line 34"/>
              <p:cNvSpPr>
                <a:spLocks noChangeShapeType="1"/>
              </p:cNvSpPr>
              <p:nvPr userDrawn="1"/>
            </p:nvSpPr>
            <p:spPr bwMode="auto">
              <a:xfrm>
                <a:off x="198089" y="201566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9" name="Line 35"/>
              <p:cNvSpPr>
                <a:spLocks noChangeShapeType="1"/>
              </p:cNvSpPr>
              <p:nvPr userDrawn="1"/>
            </p:nvSpPr>
            <p:spPr bwMode="auto">
              <a:xfrm>
                <a:off x="198089" y="187162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0" name="Line 36"/>
              <p:cNvSpPr>
                <a:spLocks noChangeShapeType="1"/>
              </p:cNvSpPr>
              <p:nvPr userDrawn="1"/>
            </p:nvSpPr>
            <p:spPr bwMode="auto">
              <a:xfrm>
                <a:off x="198089" y="172759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1" name="Line 37"/>
              <p:cNvSpPr>
                <a:spLocks noChangeShapeType="1"/>
              </p:cNvSpPr>
              <p:nvPr userDrawn="1"/>
            </p:nvSpPr>
            <p:spPr bwMode="auto">
              <a:xfrm>
                <a:off x="198089" y="158355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2" name="Line 38"/>
              <p:cNvSpPr>
                <a:spLocks noChangeShapeType="1"/>
              </p:cNvSpPr>
              <p:nvPr userDrawn="1"/>
            </p:nvSpPr>
            <p:spPr bwMode="auto">
              <a:xfrm>
                <a:off x="198089" y="143952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3" name="Line 39"/>
              <p:cNvSpPr>
                <a:spLocks noChangeShapeType="1"/>
              </p:cNvSpPr>
              <p:nvPr userDrawn="1"/>
            </p:nvSpPr>
            <p:spPr bwMode="auto">
              <a:xfrm>
                <a:off x="198089" y="129548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grpSp>
      </p:grpSp>
    </p:spTree>
    <p:extLst>
      <p:ext uri="{BB962C8B-B14F-4D97-AF65-F5344CB8AC3E}">
        <p14:creationId xmlns:p14="http://schemas.microsoft.com/office/powerpoint/2010/main" val="1810073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テキスト プレースホルダー 3"/>
          <p:cNvSpPr txBox="1">
            <a:spLocks/>
          </p:cNvSpPr>
          <p:nvPr userDrawn="1"/>
        </p:nvSpPr>
        <p:spPr>
          <a:xfrm>
            <a:off x="9906000" y="6567467"/>
            <a:ext cx="914400" cy="306294"/>
          </a:xfrm>
          <a:prstGeom prst="rect">
            <a:avLst/>
          </a:prstGeom>
        </p:spPr>
        <p:txBody>
          <a:bodyPr anchor="ctr">
            <a:noAutofit/>
          </a:bodyPr>
          <a:lstStyle>
            <a:lvl1pPr marL="0" indent="0" algn="ctr" defTabSz="914400" rtl="0" eaLnBrk="1" latinLnBrk="0" hangingPunct="1">
              <a:lnSpc>
                <a:spcPct val="90000"/>
              </a:lnSpc>
              <a:spcBef>
                <a:spcPts val="1000"/>
              </a:spcBef>
              <a:buFont typeface="Arial" panose="020B0604020202020204" pitchFamily="34" charset="0"/>
              <a:buNone/>
              <a:defRPr kumimoji="1" sz="1400" kern="1200">
                <a:solidFill>
                  <a:schemeClr val="tx1"/>
                </a:solidFill>
                <a:latin typeface="+mn-lt"/>
                <a:ea typeface="+mn-ea"/>
                <a:cs typeface="+mn-cs"/>
              </a:defRPr>
            </a:lvl1pPr>
            <a:lvl2pPr marL="452438" indent="-273050" algn="ctr" defTabSz="914400" rtl="0" eaLnBrk="1" latinLnBrk="0" hangingPunct="1">
              <a:lnSpc>
                <a:spcPct val="90000"/>
              </a:lnSpc>
              <a:spcBef>
                <a:spcPts val="500"/>
              </a:spcBef>
              <a:buFont typeface="Meiryo UI" panose="020B0604030504040204" pitchFamily="50" charset="-128"/>
              <a:buChar char="—"/>
              <a:defRPr kumimoji="1" sz="1400" kern="1200">
                <a:solidFill>
                  <a:schemeClr val="tx1"/>
                </a:solidFill>
                <a:latin typeface="+mn-lt"/>
                <a:ea typeface="+mn-ea"/>
                <a:cs typeface="+mn-cs"/>
              </a:defRPr>
            </a:lvl2pPr>
            <a:lvl3pPr marL="11430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3pPr>
            <a:lvl4pPr marL="16002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4pPr>
            <a:lvl5pPr marL="20574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fld id="{EFF310A9-E521-4579-80D3-F3B8D8E7C059}" type="slidenum">
              <a:rPr lang="ja-JP" altLang="en-US" sz="1200" smtClean="0"/>
              <a:pPr/>
              <a:t>‹#›</a:t>
            </a:fld>
            <a:endParaRPr lang="ja-JP" altLang="en-US" sz="1200" dirty="0"/>
          </a:p>
        </p:txBody>
      </p:sp>
      <p:grpSp>
        <p:nvGrpSpPr>
          <p:cNvPr id="3" name="グループ化 2"/>
          <p:cNvGrpSpPr/>
          <p:nvPr userDrawn="1"/>
        </p:nvGrpSpPr>
        <p:grpSpPr>
          <a:xfrm>
            <a:off x="198089" y="1153839"/>
            <a:ext cx="9505951" cy="5040000"/>
            <a:chOff x="198089" y="1153839"/>
            <a:chExt cx="9505951" cy="5040000"/>
          </a:xfrm>
        </p:grpSpPr>
        <p:grpSp>
          <p:nvGrpSpPr>
            <p:cNvPr id="4" name="Group 40"/>
            <p:cNvGrpSpPr>
              <a:grpSpLocks/>
            </p:cNvGrpSpPr>
            <p:nvPr userDrawn="1"/>
          </p:nvGrpSpPr>
          <p:grpSpPr bwMode="auto">
            <a:xfrm>
              <a:off x="198089" y="1153839"/>
              <a:ext cx="9359903" cy="5040000"/>
              <a:chOff x="397" y="737"/>
              <a:chExt cx="5896" cy="3447"/>
            </a:xfrm>
          </p:grpSpPr>
          <p:sp>
            <p:nvSpPr>
              <p:cNvPr id="42" name="Line 41"/>
              <p:cNvSpPr>
                <a:spLocks noChangeShapeType="1"/>
              </p:cNvSpPr>
              <p:nvPr userDrawn="1"/>
            </p:nvSpPr>
            <p:spPr bwMode="auto">
              <a:xfrm>
                <a:off x="48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3" name="Line 42"/>
              <p:cNvSpPr>
                <a:spLocks noChangeShapeType="1"/>
              </p:cNvSpPr>
              <p:nvPr userDrawn="1"/>
            </p:nvSpPr>
            <p:spPr bwMode="auto">
              <a:xfrm>
                <a:off x="57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4" name="Line 43"/>
              <p:cNvSpPr>
                <a:spLocks noChangeShapeType="1"/>
              </p:cNvSpPr>
              <p:nvPr userDrawn="1"/>
            </p:nvSpPr>
            <p:spPr bwMode="auto">
              <a:xfrm>
                <a:off x="67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5" name="Line 44"/>
              <p:cNvSpPr>
                <a:spLocks noChangeShapeType="1"/>
              </p:cNvSpPr>
              <p:nvPr userDrawn="1"/>
            </p:nvSpPr>
            <p:spPr bwMode="auto">
              <a:xfrm>
                <a:off x="76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6" name="Line 45"/>
              <p:cNvSpPr>
                <a:spLocks noChangeShapeType="1"/>
              </p:cNvSpPr>
              <p:nvPr userDrawn="1"/>
            </p:nvSpPr>
            <p:spPr bwMode="auto">
              <a:xfrm>
                <a:off x="85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7" name="Line 46"/>
              <p:cNvSpPr>
                <a:spLocks noChangeShapeType="1"/>
              </p:cNvSpPr>
              <p:nvPr userDrawn="1"/>
            </p:nvSpPr>
            <p:spPr bwMode="auto">
              <a:xfrm>
                <a:off x="94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8" name="Line 47"/>
              <p:cNvSpPr>
                <a:spLocks noChangeShapeType="1"/>
              </p:cNvSpPr>
              <p:nvPr userDrawn="1"/>
            </p:nvSpPr>
            <p:spPr bwMode="auto">
              <a:xfrm>
                <a:off x="103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9" name="Line 48"/>
              <p:cNvSpPr>
                <a:spLocks noChangeShapeType="1"/>
              </p:cNvSpPr>
              <p:nvPr userDrawn="1"/>
            </p:nvSpPr>
            <p:spPr bwMode="auto">
              <a:xfrm>
                <a:off x="112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0" name="Line 49"/>
              <p:cNvSpPr>
                <a:spLocks noChangeShapeType="1"/>
              </p:cNvSpPr>
              <p:nvPr userDrawn="1"/>
            </p:nvSpPr>
            <p:spPr bwMode="auto">
              <a:xfrm>
                <a:off x="121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1" name="Line 50"/>
              <p:cNvSpPr>
                <a:spLocks noChangeShapeType="1"/>
              </p:cNvSpPr>
              <p:nvPr userDrawn="1"/>
            </p:nvSpPr>
            <p:spPr bwMode="auto">
              <a:xfrm>
                <a:off x="1305"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2" name="Line 51"/>
              <p:cNvSpPr>
                <a:spLocks noChangeShapeType="1"/>
              </p:cNvSpPr>
              <p:nvPr userDrawn="1"/>
            </p:nvSpPr>
            <p:spPr bwMode="auto">
              <a:xfrm>
                <a:off x="1395"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3" name="Line 52"/>
              <p:cNvSpPr>
                <a:spLocks noChangeShapeType="1"/>
              </p:cNvSpPr>
              <p:nvPr userDrawn="1"/>
            </p:nvSpPr>
            <p:spPr bwMode="auto">
              <a:xfrm>
                <a:off x="1486"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4" name="Line 53"/>
              <p:cNvSpPr>
                <a:spLocks noChangeShapeType="1"/>
              </p:cNvSpPr>
              <p:nvPr userDrawn="1"/>
            </p:nvSpPr>
            <p:spPr bwMode="auto">
              <a:xfrm>
                <a:off x="157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5" name="Line 54"/>
              <p:cNvSpPr>
                <a:spLocks noChangeShapeType="1"/>
              </p:cNvSpPr>
              <p:nvPr userDrawn="1"/>
            </p:nvSpPr>
            <p:spPr bwMode="auto">
              <a:xfrm>
                <a:off x="166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6" name="Line 55"/>
              <p:cNvSpPr>
                <a:spLocks noChangeShapeType="1"/>
              </p:cNvSpPr>
              <p:nvPr userDrawn="1"/>
            </p:nvSpPr>
            <p:spPr bwMode="auto">
              <a:xfrm>
                <a:off x="175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7" name="Line 56"/>
              <p:cNvSpPr>
                <a:spLocks noChangeShapeType="1"/>
              </p:cNvSpPr>
              <p:nvPr userDrawn="1"/>
            </p:nvSpPr>
            <p:spPr bwMode="auto">
              <a:xfrm>
                <a:off x="184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8" name="Line 57"/>
              <p:cNvSpPr>
                <a:spLocks noChangeShapeType="1"/>
              </p:cNvSpPr>
              <p:nvPr userDrawn="1"/>
            </p:nvSpPr>
            <p:spPr bwMode="auto">
              <a:xfrm>
                <a:off x="194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9" name="Line 58"/>
              <p:cNvSpPr>
                <a:spLocks noChangeShapeType="1"/>
              </p:cNvSpPr>
              <p:nvPr userDrawn="1"/>
            </p:nvSpPr>
            <p:spPr bwMode="auto">
              <a:xfrm>
                <a:off x="203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0" name="Line 59"/>
              <p:cNvSpPr>
                <a:spLocks noChangeShapeType="1"/>
              </p:cNvSpPr>
              <p:nvPr userDrawn="1"/>
            </p:nvSpPr>
            <p:spPr bwMode="auto">
              <a:xfrm>
                <a:off x="212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1" name="Line 60"/>
              <p:cNvSpPr>
                <a:spLocks noChangeShapeType="1"/>
              </p:cNvSpPr>
              <p:nvPr userDrawn="1"/>
            </p:nvSpPr>
            <p:spPr bwMode="auto">
              <a:xfrm>
                <a:off x="221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2" name="Line 61"/>
              <p:cNvSpPr>
                <a:spLocks noChangeShapeType="1"/>
              </p:cNvSpPr>
              <p:nvPr userDrawn="1"/>
            </p:nvSpPr>
            <p:spPr bwMode="auto">
              <a:xfrm>
                <a:off x="230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3" name="Line 62"/>
              <p:cNvSpPr>
                <a:spLocks noChangeShapeType="1"/>
              </p:cNvSpPr>
              <p:nvPr userDrawn="1"/>
            </p:nvSpPr>
            <p:spPr bwMode="auto">
              <a:xfrm>
                <a:off x="239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4" name="Line 63"/>
              <p:cNvSpPr>
                <a:spLocks noChangeShapeType="1"/>
              </p:cNvSpPr>
              <p:nvPr userDrawn="1"/>
            </p:nvSpPr>
            <p:spPr bwMode="auto">
              <a:xfrm>
                <a:off x="248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5" name="Line 64"/>
              <p:cNvSpPr>
                <a:spLocks noChangeShapeType="1"/>
              </p:cNvSpPr>
              <p:nvPr userDrawn="1"/>
            </p:nvSpPr>
            <p:spPr bwMode="auto">
              <a:xfrm>
                <a:off x="2575"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6" name="Line 65"/>
              <p:cNvSpPr>
                <a:spLocks noChangeShapeType="1"/>
              </p:cNvSpPr>
              <p:nvPr userDrawn="1"/>
            </p:nvSpPr>
            <p:spPr bwMode="auto">
              <a:xfrm>
                <a:off x="2666"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7" name="Line 66"/>
              <p:cNvSpPr>
                <a:spLocks noChangeShapeType="1"/>
              </p:cNvSpPr>
              <p:nvPr userDrawn="1"/>
            </p:nvSpPr>
            <p:spPr bwMode="auto">
              <a:xfrm>
                <a:off x="2756"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8" name="Line 67"/>
              <p:cNvSpPr>
                <a:spLocks noChangeShapeType="1"/>
              </p:cNvSpPr>
              <p:nvPr userDrawn="1"/>
            </p:nvSpPr>
            <p:spPr bwMode="auto">
              <a:xfrm>
                <a:off x="284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9" name="Line 68"/>
              <p:cNvSpPr>
                <a:spLocks noChangeShapeType="1"/>
              </p:cNvSpPr>
              <p:nvPr userDrawn="1"/>
            </p:nvSpPr>
            <p:spPr bwMode="auto">
              <a:xfrm>
                <a:off x="293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0" name="Line 69"/>
              <p:cNvSpPr>
                <a:spLocks noChangeShapeType="1"/>
              </p:cNvSpPr>
              <p:nvPr userDrawn="1"/>
            </p:nvSpPr>
            <p:spPr bwMode="auto">
              <a:xfrm>
                <a:off x="302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1" name="Line 70"/>
              <p:cNvSpPr>
                <a:spLocks noChangeShapeType="1"/>
              </p:cNvSpPr>
              <p:nvPr userDrawn="1"/>
            </p:nvSpPr>
            <p:spPr bwMode="auto">
              <a:xfrm>
                <a:off x="320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2" name="Line 71"/>
              <p:cNvSpPr>
                <a:spLocks noChangeShapeType="1"/>
              </p:cNvSpPr>
              <p:nvPr userDrawn="1"/>
            </p:nvSpPr>
            <p:spPr bwMode="auto">
              <a:xfrm>
                <a:off x="329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3" name="Line 72"/>
              <p:cNvSpPr>
                <a:spLocks noChangeShapeType="1"/>
              </p:cNvSpPr>
              <p:nvPr userDrawn="1"/>
            </p:nvSpPr>
            <p:spPr bwMode="auto">
              <a:xfrm>
                <a:off x="339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4" name="Line 73"/>
              <p:cNvSpPr>
                <a:spLocks noChangeShapeType="1"/>
              </p:cNvSpPr>
              <p:nvPr userDrawn="1"/>
            </p:nvSpPr>
            <p:spPr bwMode="auto">
              <a:xfrm>
                <a:off x="348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5" name="Line 74"/>
              <p:cNvSpPr>
                <a:spLocks noChangeShapeType="1"/>
              </p:cNvSpPr>
              <p:nvPr userDrawn="1"/>
            </p:nvSpPr>
            <p:spPr bwMode="auto">
              <a:xfrm>
                <a:off x="357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6" name="Line 75"/>
              <p:cNvSpPr>
                <a:spLocks noChangeShapeType="1"/>
              </p:cNvSpPr>
              <p:nvPr userDrawn="1"/>
            </p:nvSpPr>
            <p:spPr bwMode="auto">
              <a:xfrm>
                <a:off x="366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7" name="Line 76"/>
              <p:cNvSpPr>
                <a:spLocks noChangeShapeType="1"/>
              </p:cNvSpPr>
              <p:nvPr userDrawn="1"/>
            </p:nvSpPr>
            <p:spPr bwMode="auto">
              <a:xfrm>
                <a:off x="375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8" name="Line 77"/>
              <p:cNvSpPr>
                <a:spLocks noChangeShapeType="1"/>
              </p:cNvSpPr>
              <p:nvPr userDrawn="1"/>
            </p:nvSpPr>
            <p:spPr bwMode="auto">
              <a:xfrm>
                <a:off x="384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9" name="Line 78"/>
              <p:cNvSpPr>
                <a:spLocks noChangeShapeType="1"/>
              </p:cNvSpPr>
              <p:nvPr userDrawn="1"/>
            </p:nvSpPr>
            <p:spPr bwMode="auto">
              <a:xfrm>
                <a:off x="393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0" name="Line 79"/>
              <p:cNvSpPr>
                <a:spLocks noChangeShapeType="1"/>
              </p:cNvSpPr>
              <p:nvPr userDrawn="1"/>
            </p:nvSpPr>
            <p:spPr bwMode="auto">
              <a:xfrm>
                <a:off x="4025"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1" name="Line 80"/>
              <p:cNvSpPr>
                <a:spLocks noChangeShapeType="1"/>
              </p:cNvSpPr>
              <p:nvPr userDrawn="1"/>
            </p:nvSpPr>
            <p:spPr bwMode="auto">
              <a:xfrm>
                <a:off x="4116"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2" name="Line 81"/>
              <p:cNvSpPr>
                <a:spLocks noChangeShapeType="1"/>
              </p:cNvSpPr>
              <p:nvPr userDrawn="1"/>
            </p:nvSpPr>
            <p:spPr bwMode="auto">
              <a:xfrm>
                <a:off x="420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3" name="Line 82"/>
              <p:cNvSpPr>
                <a:spLocks noChangeShapeType="1"/>
              </p:cNvSpPr>
              <p:nvPr userDrawn="1"/>
            </p:nvSpPr>
            <p:spPr bwMode="auto">
              <a:xfrm>
                <a:off x="429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4" name="Line 83"/>
              <p:cNvSpPr>
                <a:spLocks noChangeShapeType="1"/>
              </p:cNvSpPr>
              <p:nvPr userDrawn="1"/>
            </p:nvSpPr>
            <p:spPr bwMode="auto">
              <a:xfrm>
                <a:off x="438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5" name="Line 84"/>
              <p:cNvSpPr>
                <a:spLocks noChangeShapeType="1"/>
              </p:cNvSpPr>
              <p:nvPr userDrawn="1"/>
            </p:nvSpPr>
            <p:spPr bwMode="auto">
              <a:xfrm>
                <a:off x="447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6" name="Line 85"/>
              <p:cNvSpPr>
                <a:spLocks noChangeShapeType="1"/>
              </p:cNvSpPr>
              <p:nvPr userDrawn="1"/>
            </p:nvSpPr>
            <p:spPr bwMode="auto">
              <a:xfrm>
                <a:off x="456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7" name="Line 86"/>
              <p:cNvSpPr>
                <a:spLocks noChangeShapeType="1"/>
              </p:cNvSpPr>
              <p:nvPr userDrawn="1"/>
            </p:nvSpPr>
            <p:spPr bwMode="auto">
              <a:xfrm>
                <a:off x="466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8" name="Line 87"/>
              <p:cNvSpPr>
                <a:spLocks noChangeShapeType="1"/>
              </p:cNvSpPr>
              <p:nvPr userDrawn="1"/>
            </p:nvSpPr>
            <p:spPr bwMode="auto">
              <a:xfrm>
                <a:off x="475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9" name="Line 88"/>
              <p:cNvSpPr>
                <a:spLocks noChangeShapeType="1"/>
              </p:cNvSpPr>
              <p:nvPr userDrawn="1"/>
            </p:nvSpPr>
            <p:spPr bwMode="auto">
              <a:xfrm>
                <a:off x="484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0" name="Line 89"/>
              <p:cNvSpPr>
                <a:spLocks noChangeShapeType="1"/>
              </p:cNvSpPr>
              <p:nvPr userDrawn="1"/>
            </p:nvSpPr>
            <p:spPr bwMode="auto">
              <a:xfrm>
                <a:off x="493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1" name="Line 90"/>
              <p:cNvSpPr>
                <a:spLocks noChangeShapeType="1"/>
              </p:cNvSpPr>
              <p:nvPr userDrawn="1"/>
            </p:nvSpPr>
            <p:spPr bwMode="auto">
              <a:xfrm>
                <a:off x="502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2" name="Line 91"/>
              <p:cNvSpPr>
                <a:spLocks noChangeShapeType="1"/>
              </p:cNvSpPr>
              <p:nvPr userDrawn="1"/>
            </p:nvSpPr>
            <p:spPr bwMode="auto">
              <a:xfrm>
                <a:off x="511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3" name="Line 92"/>
              <p:cNvSpPr>
                <a:spLocks noChangeShapeType="1"/>
              </p:cNvSpPr>
              <p:nvPr userDrawn="1"/>
            </p:nvSpPr>
            <p:spPr bwMode="auto">
              <a:xfrm>
                <a:off x="520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4" name="Line 93"/>
              <p:cNvSpPr>
                <a:spLocks noChangeShapeType="1"/>
              </p:cNvSpPr>
              <p:nvPr userDrawn="1"/>
            </p:nvSpPr>
            <p:spPr bwMode="auto">
              <a:xfrm>
                <a:off x="5295"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5" name="Line 94"/>
              <p:cNvSpPr>
                <a:spLocks noChangeShapeType="1"/>
              </p:cNvSpPr>
              <p:nvPr userDrawn="1"/>
            </p:nvSpPr>
            <p:spPr bwMode="auto">
              <a:xfrm>
                <a:off x="5386"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6" name="Line 95"/>
              <p:cNvSpPr>
                <a:spLocks noChangeShapeType="1"/>
              </p:cNvSpPr>
              <p:nvPr userDrawn="1"/>
            </p:nvSpPr>
            <p:spPr bwMode="auto">
              <a:xfrm>
                <a:off x="547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7" name="Line 96"/>
              <p:cNvSpPr>
                <a:spLocks noChangeShapeType="1"/>
              </p:cNvSpPr>
              <p:nvPr userDrawn="1"/>
            </p:nvSpPr>
            <p:spPr bwMode="auto">
              <a:xfrm>
                <a:off x="556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8" name="Line 97"/>
              <p:cNvSpPr>
                <a:spLocks noChangeShapeType="1"/>
              </p:cNvSpPr>
              <p:nvPr userDrawn="1"/>
            </p:nvSpPr>
            <p:spPr bwMode="auto">
              <a:xfrm>
                <a:off x="565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9" name="Line 98"/>
              <p:cNvSpPr>
                <a:spLocks noChangeShapeType="1"/>
              </p:cNvSpPr>
              <p:nvPr userDrawn="1"/>
            </p:nvSpPr>
            <p:spPr bwMode="auto">
              <a:xfrm>
                <a:off x="574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0" name="Line 99"/>
              <p:cNvSpPr>
                <a:spLocks noChangeShapeType="1"/>
              </p:cNvSpPr>
              <p:nvPr userDrawn="1"/>
            </p:nvSpPr>
            <p:spPr bwMode="auto">
              <a:xfrm>
                <a:off x="39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1" name="Line 100"/>
              <p:cNvSpPr>
                <a:spLocks noChangeShapeType="1"/>
              </p:cNvSpPr>
              <p:nvPr userDrawn="1"/>
            </p:nvSpPr>
            <p:spPr bwMode="auto">
              <a:xfrm>
                <a:off x="584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2" name="Line 99"/>
              <p:cNvSpPr>
                <a:spLocks noChangeShapeType="1"/>
              </p:cNvSpPr>
              <p:nvPr userDrawn="1"/>
            </p:nvSpPr>
            <p:spPr bwMode="auto">
              <a:xfrm>
                <a:off x="593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3" name="Line 99"/>
              <p:cNvSpPr>
                <a:spLocks noChangeShapeType="1"/>
              </p:cNvSpPr>
              <p:nvPr userDrawn="1"/>
            </p:nvSpPr>
            <p:spPr bwMode="auto">
              <a:xfrm>
                <a:off x="602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4" name="Line 99"/>
              <p:cNvSpPr>
                <a:spLocks noChangeShapeType="1"/>
              </p:cNvSpPr>
              <p:nvPr userDrawn="1"/>
            </p:nvSpPr>
            <p:spPr bwMode="auto">
              <a:xfrm>
                <a:off x="611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5" name="Line 99"/>
              <p:cNvSpPr>
                <a:spLocks noChangeShapeType="1"/>
              </p:cNvSpPr>
              <p:nvPr userDrawn="1"/>
            </p:nvSpPr>
            <p:spPr bwMode="auto">
              <a:xfrm>
                <a:off x="620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6" name="Line 99"/>
              <p:cNvSpPr>
                <a:spLocks noChangeShapeType="1"/>
              </p:cNvSpPr>
              <p:nvPr userDrawn="1"/>
            </p:nvSpPr>
            <p:spPr bwMode="auto">
              <a:xfrm>
                <a:off x="629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7" name="Line 70"/>
              <p:cNvSpPr>
                <a:spLocks noChangeShapeType="1"/>
              </p:cNvSpPr>
              <p:nvPr userDrawn="1"/>
            </p:nvSpPr>
            <p:spPr bwMode="auto">
              <a:xfrm>
                <a:off x="311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grpSp>
        <p:sp>
          <p:nvSpPr>
            <p:cNvPr id="5" name="Rectangle 104"/>
            <p:cNvSpPr>
              <a:spLocks noChangeArrowheads="1"/>
            </p:cNvSpPr>
            <p:nvPr userDrawn="1"/>
          </p:nvSpPr>
          <p:spPr bwMode="auto">
            <a:xfrm>
              <a:off x="198089" y="1153839"/>
              <a:ext cx="9505951" cy="5038610"/>
            </a:xfrm>
            <a:prstGeom prst="rect">
              <a:avLst/>
            </a:prstGeom>
            <a:noFill/>
            <a:ln w="9525" cap="flat" cmpd="sng" algn="ctr">
              <a:no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latin typeface="Meiryo UI" panose="020B0604030504040204" pitchFamily="50" charset="-128"/>
              </a:endParaRPr>
            </a:p>
          </p:txBody>
        </p:sp>
        <p:grpSp>
          <p:nvGrpSpPr>
            <p:cNvPr id="6" name="グループ化 5"/>
            <p:cNvGrpSpPr/>
            <p:nvPr userDrawn="1"/>
          </p:nvGrpSpPr>
          <p:grpSpPr>
            <a:xfrm>
              <a:off x="198089" y="1295486"/>
              <a:ext cx="9504000" cy="4897176"/>
              <a:chOff x="198089" y="1295486"/>
              <a:chExt cx="9504000" cy="4897176"/>
            </a:xfrm>
          </p:grpSpPr>
          <p:sp>
            <p:nvSpPr>
              <p:cNvPr id="7" name="Line 4"/>
              <p:cNvSpPr>
                <a:spLocks noChangeShapeType="1"/>
              </p:cNvSpPr>
              <p:nvPr userDrawn="1"/>
            </p:nvSpPr>
            <p:spPr bwMode="auto">
              <a:xfrm>
                <a:off x="198089" y="6192662"/>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 name="Line 5"/>
              <p:cNvSpPr>
                <a:spLocks noChangeShapeType="1"/>
              </p:cNvSpPr>
              <p:nvPr userDrawn="1"/>
            </p:nvSpPr>
            <p:spPr bwMode="auto">
              <a:xfrm>
                <a:off x="198089" y="604864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 name="Line 6"/>
              <p:cNvSpPr>
                <a:spLocks noChangeShapeType="1"/>
              </p:cNvSpPr>
              <p:nvPr userDrawn="1"/>
            </p:nvSpPr>
            <p:spPr bwMode="auto">
              <a:xfrm>
                <a:off x="198089" y="590460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 name="Line 7"/>
              <p:cNvSpPr>
                <a:spLocks noChangeShapeType="1"/>
              </p:cNvSpPr>
              <p:nvPr userDrawn="1"/>
            </p:nvSpPr>
            <p:spPr bwMode="auto">
              <a:xfrm>
                <a:off x="198089" y="576057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1" name="Line 8"/>
              <p:cNvSpPr>
                <a:spLocks noChangeShapeType="1"/>
              </p:cNvSpPr>
              <p:nvPr userDrawn="1"/>
            </p:nvSpPr>
            <p:spPr bwMode="auto">
              <a:xfrm>
                <a:off x="198089" y="561653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2" name="Line 9"/>
              <p:cNvSpPr>
                <a:spLocks noChangeShapeType="1"/>
              </p:cNvSpPr>
              <p:nvPr userDrawn="1"/>
            </p:nvSpPr>
            <p:spPr bwMode="auto">
              <a:xfrm>
                <a:off x="198089" y="547250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3" name="Line 10"/>
              <p:cNvSpPr>
                <a:spLocks noChangeShapeType="1"/>
              </p:cNvSpPr>
              <p:nvPr userDrawn="1"/>
            </p:nvSpPr>
            <p:spPr bwMode="auto">
              <a:xfrm>
                <a:off x="198089" y="532846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4" name="Line 11"/>
              <p:cNvSpPr>
                <a:spLocks noChangeShapeType="1"/>
              </p:cNvSpPr>
              <p:nvPr userDrawn="1"/>
            </p:nvSpPr>
            <p:spPr bwMode="auto">
              <a:xfrm>
                <a:off x="198089" y="518443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5" name="Line 12"/>
              <p:cNvSpPr>
                <a:spLocks noChangeShapeType="1"/>
              </p:cNvSpPr>
              <p:nvPr userDrawn="1"/>
            </p:nvSpPr>
            <p:spPr bwMode="auto">
              <a:xfrm>
                <a:off x="198089" y="504039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6" name="Line 13"/>
              <p:cNvSpPr>
                <a:spLocks noChangeShapeType="1"/>
              </p:cNvSpPr>
              <p:nvPr userDrawn="1"/>
            </p:nvSpPr>
            <p:spPr bwMode="auto">
              <a:xfrm>
                <a:off x="198089" y="489636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7" name="Line 14"/>
              <p:cNvSpPr>
                <a:spLocks noChangeShapeType="1"/>
              </p:cNvSpPr>
              <p:nvPr userDrawn="1"/>
            </p:nvSpPr>
            <p:spPr bwMode="auto">
              <a:xfrm>
                <a:off x="198089" y="475232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8" name="Line 15"/>
              <p:cNvSpPr>
                <a:spLocks noChangeShapeType="1"/>
              </p:cNvSpPr>
              <p:nvPr userDrawn="1"/>
            </p:nvSpPr>
            <p:spPr bwMode="auto">
              <a:xfrm>
                <a:off x="198089" y="460829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9" name="Line 16"/>
              <p:cNvSpPr>
                <a:spLocks noChangeShapeType="1"/>
              </p:cNvSpPr>
              <p:nvPr userDrawn="1"/>
            </p:nvSpPr>
            <p:spPr bwMode="auto">
              <a:xfrm>
                <a:off x="198089" y="446425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0" name="Line 17"/>
              <p:cNvSpPr>
                <a:spLocks noChangeShapeType="1"/>
              </p:cNvSpPr>
              <p:nvPr userDrawn="1"/>
            </p:nvSpPr>
            <p:spPr bwMode="auto">
              <a:xfrm>
                <a:off x="198089" y="432022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1" name="Line 18"/>
              <p:cNvSpPr>
                <a:spLocks noChangeShapeType="1"/>
              </p:cNvSpPr>
              <p:nvPr userDrawn="1"/>
            </p:nvSpPr>
            <p:spPr bwMode="auto">
              <a:xfrm>
                <a:off x="198089" y="417618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2" name="Line 19"/>
              <p:cNvSpPr>
                <a:spLocks noChangeShapeType="1"/>
              </p:cNvSpPr>
              <p:nvPr userDrawn="1"/>
            </p:nvSpPr>
            <p:spPr bwMode="auto">
              <a:xfrm>
                <a:off x="198089" y="403215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3" name="Line 20"/>
              <p:cNvSpPr>
                <a:spLocks noChangeShapeType="1"/>
              </p:cNvSpPr>
              <p:nvPr userDrawn="1"/>
            </p:nvSpPr>
            <p:spPr bwMode="auto">
              <a:xfrm>
                <a:off x="198089" y="388811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4" name="Line 21"/>
              <p:cNvSpPr>
                <a:spLocks noChangeShapeType="1"/>
              </p:cNvSpPr>
              <p:nvPr userDrawn="1"/>
            </p:nvSpPr>
            <p:spPr bwMode="auto">
              <a:xfrm>
                <a:off x="198089" y="374408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5" name="Line 22"/>
              <p:cNvSpPr>
                <a:spLocks noChangeShapeType="1"/>
              </p:cNvSpPr>
              <p:nvPr userDrawn="1"/>
            </p:nvSpPr>
            <p:spPr bwMode="auto">
              <a:xfrm>
                <a:off x="198089" y="360004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6" name="Line 23"/>
              <p:cNvSpPr>
                <a:spLocks noChangeShapeType="1"/>
              </p:cNvSpPr>
              <p:nvPr userDrawn="1"/>
            </p:nvSpPr>
            <p:spPr bwMode="auto">
              <a:xfrm>
                <a:off x="198089" y="345601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7" name="Line 24"/>
              <p:cNvSpPr>
                <a:spLocks noChangeShapeType="1"/>
              </p:cNvSpPr>
              <p:nvPr userDrawn="1"/>
            </p:nvSpPr>
            <p:spPr bwMode="auto">
              <a:xfrm>
                <a:off x="198089" y="331197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8" name="Line 25"/>
              <p:cNvSpPr>
                <a:spLocks noChangeShapeType="1"/>
              </p:cNvSpPr>
              <p:nvPr userDrawn="1"/>
            </p:nvSpPr>
            <p:spPr bwMode="auto">
              <a:xfrm>
                <a:off x="198089" y="316794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9" name="Line 26"/>
              <p:cNvSpPr>
                <a:spLocks noChangeShapeType="1"/>
              </p:cNvSpPr>
              <p:nvPr userDrawn="1"/>
            </p:nvSpPr>
            <p:spPr bwMode="auto">
              <a:xfrm>
                <a:off x="198089" y="302390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0" name="Line 28"/>
              <p:cNvSpPr>
                <a:spLocks noChangeShapeType="1"/>
              </p:cNvSpPr>
              <p:nvPr userDrawn="1"/>
            </p:nvSpPr>
            <p:spPr bwMode="auto">
              <a:xfrm>
                <a:off x="198089" y="287987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1" name="Line 29"/>
              <p:cNvSpPr>
                <a:spLocks noChangeShapeType="1"/>
              </p:cNvSpPr>
              <p:nvPr userDrawn="1"/>
            </p:nvSpPr>
            <p:spPr bwMode="auto">
              <a:xfrm>
                <a:off x="198089" y="273583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2" name="Line 30"/>
              <p:cNvSpPr>
                <a:spLocks noChangeShapeType="1"/>
              </p:cNvSpPr>
              <p:nvPr userDrawn="1"/>
            </p:nvSpPr>
            <p:spPr bwMode="auto">
              <a:xfrm>
                <a:off x="198089" y="259180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3" name="Line 31"/>
              <p:cNvSpPr>
                <a:spLocks noChangeShapeType="1"/>
              </p:cNvSpPr>
              <p:nvPr userDrawn="1"/>
            </p:nvSpPr>
            <p:spPr bwMode="auto">
              <a:xfrm>
                <a:off x="198089" y="244776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4" name="Line 32"/>
              <p:cNvSpPr>
                <a:spLocks noChangeShapeType="1"/>
              </p:cNvSpPr>
              <p:nvPr userDrawn="1"/>
            </p:nvSpPr>
            <p:spPr bwMode="auto">
              <a:xfrm>
                <a:off x="198089" y="230373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5" name="Line 33"/>
              <p:cNvSpPr>
                <a:spLocks noChangeShapeType="1"/>
              </p:cNvSpPr>
              <p:nvPr userDrawn="1"/>
            </p:nvSpPr>
            <p:spPr bwMode="auto">
              <a:xfrm>
                <a:off x="198089" y="215969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6" name="Line 34"/>
              <p:cNvSpPr>
                <a:spLocks noChangeShapeType="1"/>
              </p:cNvSpPr>
              <p:nvPr userDrawn="1"/>
            </p:nvSpPr>
            <p:spPr bwMode="auto">
              <a:xfrm>
                <a:off x="198089" y="201566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7" name="Line 35"/>
              <p:cNvSpPr>
                <a:spLocks noChangeShapeType="1"/>
              </p:cNvSpPr>
              <p:nvPr userDrawn="1"/>
            </p:nvSpPr>
            <p:spPr bwMode="auto">
              <a:xfrm>
                <a:off x="198089" y="187162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8" name="Line 36"/>
              <p:cNvSpPr>
                <a:spLocks noChangeShapeType="1"/>
              </p:cNvSpPr>
              <p:nvPr userDrawn="1"/>
            </p:nvSpPr>
            <p:spPr bwMode="auto">
              <a:xfrm>
                <a:off x="198089" y="172759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9" name="Line 37"/>
              <p:cNvSpPr>
                <a:spLocks noChangeShapeType="1"/>
              </p:cNvSpPr>
              <p:nvPr userDrawn="1"/>
            </p:nvSpPr>
            <p:spPr bwMode="auto">
              <a:xfrm>
                <a:off x="198089" y="158355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0" name="Line 38"/>
              <p:cNvSpPr>
                <a:spLocks noChangeShapeType="1"/>
              </p:cNvSpPr>
              <p:nvPr userDrawn="1"/>
            </p:nvSpPr>
            <p:spPr bwMode="auto">
              <a:xfrm>
                <a:off x="198089" y="143952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1" name="Line 39"/>
              <p:cNvSpPr>
                <a:spLocks noChangeShapeType="1"/>
              </p:cNvSpPr>
              <p:nvPr userDrawn="1"/>
            </p:nvSpPr>
            <p:spPr bwMode="auto">
              <a:xfrm>
                <a:off x="198089" y="129548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grpSp>
      </p:grpSp>
    </p:spTree>
    <p:extLst>
      <p:ext uri="{BB962C8B-B14F-4D97-AF65-F5344CB8AC3E}">
        <p14:creationId xmlns:p14="http://schemas.microsoft.com/office/powerpoint/2010/main" val="35727286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0025" y="561569"/>
            <a:ext cx="9505949" cy="369332"/>
          </a:xfrm>
          <a:prstGeom prst="rect">
            <a:avLst/>
          </a:prstGeom>
        </p:spPr>
        <p:txBody>
          <a:bodyPr vert="horz" lIns="91440" tIns="45720" rIns="91440" bIns="45720" rtlCol="0" anchor="ctr">
            <a:no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200025" y="984808"/>
            <a:ext cx="9505949" cy="644295"/>
          </a:xfrm>
          <a:prstGeom prst="rect">
            <a:avLst/>
          </a:prstGeom>
        </p:spPr>
        <p:txBody>
          <a:bodyPr vert="horz" lIns="91440" tIns="45720" rIns="91440" bIns="45720" rtlCol="0">
            <a:noAutofit/>
          </a:bodyPr>
          <a:lstStyle/>
          <a:p>
            <a:pPr lvl="0"/>
            <a:r>
              <a:rPr lang="ja-JP" altLang="en-US" dirty="0"/>
              <a:t>マスター テキストの書式設定</a:t>
            </a:r>
          </a:p>
          <a:p>
            <a:pPr lvl="0"/>
            <a:r>
              <a:rPr lang="ja-JP" altLang="en-US" dirty="0"/>
              <a:t>第 </a:t>
            </a:r>
            <a:r>
              <a:rPr lang="en-US" altLang="ja-JP" dirty="0"/>
              <a:t>2 </a:t>
            </a:r>
            <a:r>
              <a:rPr lang="ja-JP" altLang="en-US" dirty="0"/>
              <a:t>レベル</a:t>
            </a:r>
            <a:endParaRPr lang="en-US" dirty="0"/>
          </a:p>
        </p:txBody>
      </p:sp>
      <p:sp>
        <p:nvSpPr>
          <p:cNvPr id="7" name="Rectangle 10"/>
          <p:cNvSpPr>
            <a:spLocks noChangeArrowheads="1"/>
          </p:cNvSpPr>
          <p:nvPr userDrawn="1"/>
        </p:nvSpPr>
        <p:spPr bwMode="gray">
          <a:xfrm>
            <a:off x="207170" y="6441281"/>
            <a:ext cx="9505950" cy="45719"/>
          </a:xfrm>
          <a:prstGeom prst="rect">
            <a:avLst/>
          </a:prstGeom>
          <a:solidFill>
            <a:schemeClr val="tx2"/>
          </a:solidFill>
          <a:ln w="9525">
            <a:noFill/>
            <a:miter lim="800000"/>
            <a:headEnd/>
            <a:tailEnd/>
          </a:ln>
          <a:effectLst/>
        </p:spPr>
        <p:txBody>
          <a:bodyPr wrap="none" anchor="ctr"/>
          <a:lstStyle>
            <a:defPPr>
              <a:defRPr lang="ja-JP"/>
            </a:defPPr>
            <a:lvl1pPr algn="ctr" rtl="0" fontAlgn="base">
              <a:spcBef>
                <a:spcPct val="0"/>
              </a:spcBef>
              <a:spcAft>
                <a:spcPct val="0"/>
              </a:spcAft>
              <a:defRPr kumimoji="1" sz="1400" kern="1200">
                <a:solidFill>
                  <a:schemeClr val="tx1"/>
                </a:solidFill>
                <a:latin typeface="Arial" charset="0"/>
                <a:ea typeface="HGPｺﾞｼｯｸM" pitchFamily="50" charset="-128"/>
                <a:cs typeface="+mn-cs"/>
              </a:defRPr>
            </a:lvl1pPr>
            <a:lvl2pPr marL="457200" algn="ctr" rtl="0" fontAlgn="base">
              <a:spcBef>
                <a:spcPct val="0"/>
              </a:spcBef>
              <a:spcAft>
                <a:spcPct val="0"/>
              </a:spcAft>
              <a:defRPr kumimoji="1" sz="1400" kern="1200">
                <a:solidFill>
                  <a:schemeClr val="tx1"/>
                </a:solidFill>
                <a:latin typeface="Arial" charset="0"/>
                <a:ea typeface="HGPｺﾞｼｯｸM" pitchFamily="50" charset="-128"/>
                <a:cs typeface="+mn-cs"/>
              </a:defRPr>
            </a:lvl2pPr>
            <a:lvl3pPr marL="914400" algn="ctr" rtl="0" fontAlgn="base">
              <a:spcBef>
                <a:spcPct val="0"/>
              </a:spcBef>
              <a:spcAft>
                <a:spcPct val="0"/>
              </a:spcAft>
              <a:defRPr kumimoji="1" sz="1400" kern="1200">
                <a:solidFill>
                  <a:schemeClr val="tx1"/>
                </a:solidFill>
                <a:latin typeface="Arial" charset="0"/>
                <a:ea typeface="HGPｺﾞｼｯｸM" pitchFamily="50" charset="-128"/>
                <a:cs typeface="+mn-cs"/>
              </a:defRPr>
            </a:lvl3pPr>
            <a:lvl4pPr marL="1371600" algn="ctr" rtl="0" fontAlgn="base">
              <a:spcBef>
                <a:spcPct val="0"/>
              </a:spcBef>
              <a:spcAft>
                <a:spcPct val="0"/>
              </a:spcAft>
              <a:defRPr kumimoji="1" sz="1400" kern="1200">
                <a:solidFill>
                  <a:schemeClr val="tx1"/>
                </a:solidFill>
                <a:latin typeface="Arial" charset="0"/>
                <a:ea typeface="HGPｺﾞｼｯｸM" pitchFamily="50" charset="-128"/>
                <a:cs typeface="+mn-cs"/>
              </a:defRPr>
            </a:lvl4pPr>
            <a:lvl5pPr marL="1828800" algn="ctr" rtl="0" fontAlgn="base">
              <a:spcBef>
                <a:spcPct val="0"/>
              </a:spcBef>
              <a:spcAft>
                <a:spcPct val="0"/>
              </a:spcAft>
              <a:defRPr kumimoji="1" sz="1400" kern="1200">
                <a:solidFill>
                  <a:schemeClr val="tx1"/>
                </a:solidFill>
                <a:latin typeface="Arial" charset="0"/>
                <a:ea typeface="HGPｺﾞｼｯｸM" pitchFamily="50" charset="-128"/>
                <a:cs typeface="+mn-cs"/>
              </a:defRPr>
            </a:lvl5pPr>
            <a:lvl6pPr marL="2286000" algn="l" defTabSz="914400" rtl="0" eaLnBrk="1" latinLnBrk="0" hangingPunct="1">
              <a:defRPr kumimoji="1" sz="1400" kern="1200">
                <a:solidFill>
                  <a:schemeClr val="tx1"/>
                </a:solidFill>
                <a:latin typeface="Arial" charset="0"/>
                <a:ea typeface="HGPｺﾞｼｯｸM" pitchFamily="50" charset="-128"/>
                <a:cs typeface="+mn-cs"/>
              </a:defRPr>
            </a:lvl6pPr>
            <a:lvl7pPr marL="2743200" algn="l" defTabSz="914400" rtl="0" eaLnBrk="1" latinLnBrk="0" hangingPunct="1">
              <a:defRPr kumimoji="1" sz="1400" kern="1200">
                <a:solidFill>
                  <a:schemeClr val="tx1"/>
                </a:solidFill>
                <a:latin typeface="Arial" charset="0"/>
                <a:ea typeface="HGPｺﾞｼｯｸM" pitchFamily="50" charset="-128"/>
                <a:cs typeface="+mn-cs"/>
              </a:defRPr>
            </a:lvl7pPr>
            <a:lvl8pPr marL="3200400" algn="l" defTabSz="914400" rtl="0" eaLnBrk="1" latinLnBrk="0" hangingPunct="1">
              <a:defRPr kumimoji="1" sz="1400" kern="1200">
                <a:solidFill>
                  <a:schemeClr val="tx1"/>
                </a:solidFill>
                <a:latin typeface="Arial" charset="0"/>
                <a:ea typeface="HGPｺﾞｼｯｸM" pitchFamily="50" charset="-128"/>
                <a:cs typeface="+mn-cs"/>
              </a:defRPr>
            </a:lvl8pPr>
            <a:lvl9pPr marL="3657600" algn="l" defTabSz="914400" rtl="0" eaLnBrk="1" latinLnBrk="0" hangingPunct="1">
              <a:defRPr kumimoji="1" sz="1400" kern="1200">
                <a:solidFill>
                  <a:schemeClr val="tx1"/>
                </a:solidFill>
                <a:latin typeface="Arial" charset="0"/>
                <a:ea typeface="HGPｺﾞｼｯｸM" pitchFamily="50" charset="-128"/>
                <a:cs typeface="+mn-cs"/>
              </a:defRPr>
            </a:lvl9pPr>
          </a:lstStyle>
          <a:p>
            <a:endParaRPr lang="ja-JP" altLang="en-US"/>
          </a:p>
        </p:txBody>
      </p:sp>
      <p:sp>
        <p:nvSpPr>
          <p:cNvPr id="11" name="Rectangle 17"/>
          <p:cNvSpPr>
            <a:spLocks noChangeArrowheads="1"/>
          </p:cNvSpPr>
          <p:nvPr userDrawn="1"/>
        </p:nvSpPr>
        <p:spPr bwMode="gray">
          <a:xfrm>
            <a:off x="140494" y="165894"/>
            <a:ext cx="9667874" cy="360362"/>
          </a:xfrm>
          <a:prstGeom prst="rect">
            <a:avLst/>
          </a:prstGeom>
          <a:solidFill>
            <a:schemeClr val="tx2"/>
          </a:solidFill>
          <a:ln w="9525">
            <a:noFill/>
            <a:miter lim="800000"/>
            <a:headEnd/>
            <a:tailEnd/>
          </a:ln>
          <a:effectLst/>
        </p:spPr>
        <p:txBody>
          <a:bodyPr wrap="none" anchor="ctr"/>
          <a:lstStyle>
            <a:defPPr>
              <a:defRPr lang="ja-JP"/>
            </a:defPPr>
            <a:lvl1pPr algn="ctr" rtl="0" fontAlgn="base">
              <a:spcBef>
                <a:spcPct val="0"/>
              </a:spcBef>
              <a:spcAft>
                <a:spcPct val="0"/>
              </a:spcAft>
              <a:defRPr kumimoji="1" sz="1400" kern="1200">
                <a:solidFill>
                  <a:schemeClr val="tx1"/>
                </a:solidFill>
                <a:latin typeface="Arial" charset="0"/>
                <a:ea typeface="HGPｺﾞｼｯｸM" pitchFamily="50" charset="-128"/>
                <a:cs typeface="+mn-cs"/>
              </a:defRPr>
            </a:lvl1pPr>
            <a:lvl2pPr marL="457200" algn="ctr" rtl="0" fontAlgn="base">
              <a:spcBef>
                <a:spcPct val="0"/>
              </a:spcBef>
              <a:spcAft>
                <a:spcPct val="0"/>
              </a:spcAft>
              <a:defRPr kumimoji="1" sz="1400" kern="1200">
                <a:solidFill>
                  <a:schemeClr val="tx1"/>
                </a:solidFill>
                <a:latin typeface="Arial" charset="0"/>
                <a:ea typeface="HGPｺﾞｼｯｸM" pitchFamily="50" charset="-128"/>
                <a:cs typeface="+mn-cs"/>
              </a:defRPr>
            </a:lvl2pPr>
            <a:lvl3pPr marL="914400" algn="ctr" rtl="0" fontAlgn="base">
              <a:spcBef>
                <a:spcPct val="0"/>
              </a:spcBef>
              <a:spcAft>
                <a:spcPct val="0"/>
              </a:spcAft>
              <a:defRPr kumimoji="1" sz="1400" kern="1200">
                <a:solidFill>
                  <a:schemeClr val="tx1"/>
                </a:solidFill>
                <a:latin typeface="Arial" charset="0"/>
                <a:ea typeface="HGPｺﾞｼｯｸM" pitchFamily="50" charset="-128"/>
                <a:cs typeface="+mn-cs"/>
              </a:defRPr>
            </a:lvl3pPr>
            <a:lvl4pPr marL="1371600" algn="ctr" rtl="0" fontAlgn="base">
              <a:spcBef>
                <a:spcPct val="0"/>
              </a:spcBef>
              <a:spcAft>
                <a:spcPct val="0"/>
              </a:spcAft>
              <a:defRPr kumimoji="1" sz="1400" kern="1200">
                <a:solidFill>
                  <a:schemeClr val="tx1"/>
                </a:solidFill>
                <a:latin typeface="Arial" charset="0"/>
                <a:ea typeface="HGPｺﾞｼｯｸM" pitchFamily="50" charset="-128"/>
                <a:cs typeface="+mn-cs"/>
              </a:defRPr>
            </a:lvl4pPr>
            <a:lvl5pPr marL="1828800" algn="ctr" rtl="0" fontAlgn="base">
              <a:spcBef>
                <a:spcPct val="0"/>
              </a:spcBef>
              <a:spcAft>
                <a:spcPct val="0"/>
              </a:spcAft>
              <a:defRPr kumimoji="1" sz="1400" kern="1200">
                <a:solidFill>
                  <a:schemeClr val="tx1"/>
                </a:solidFill>
                <a:latin typeface="Arial" charset="0"/>
                <a:ea typeface="HGPｺﾞｼｯｸM" pitchFamily="50" charset="-128"/>
                <a:cs typeface="+mn-cs"/>
              </a:defRPr>
            </a:lvl5pPr>
            <a:lvl6pPr marL="2286000" algn="l" defTabSz="914400" rtl="0" eaLnBrk="1" latinLnBrk="0" hangingPunct="1">
              <a:defRPr kumimoji="1" sz="1400" kern="1200">
                <a:solidFill>
                  <a:schemeClr val="tx1"/>
                </a:solidFill>
                <a:latin typeface="Arial" charset="0"/>
                <a:ea typeface="HGPｺﾞｼｯｸM" pitchFamily="50" charset="-128"/>
                <a:cs typeface="+mn-cs"/>
              </a:defRPr>
            </a:lvl6pPr>
            <a:lvl7pPr marL="2743200" algn="l" defTabSz="914400" rtl="0" eaLnBrk="1" latinLnBrk="0" hangingPunct="1">
              <a:defRPr kumimoji="1" sz="1400" kern="1200">
                <a:solidFill>
                  <a:schemeClr val="tx1"/>
                </a:solidFill>
                <a:latin typeface="Arial" charset="0"/>
                <a:ea typeface="HGPｺﾞｼｯｸM" pitchFamily="50" charset="-128"/>
                <a:cs typeface="+mn-cs"/>
              </a:defRPr>
            </a:lvl7pPr>
            <a:lvl8pPr marL="3200400" algn="l" defTabSz="914400" rtl="0" eaLnBrk="1" latinLnBrk="0" hangingPunct="1">
              <a:defRPr kumimoji="1" sz="1400" kern="1200">
                <a:solidFill>
                  <a:schemeClr val="tx1"/>
                </a:solidFill>
                <a:latin typeface="Arial" charset="0"/>
                <a:ea typeface="HGPｺﾞｼｯｸM" pitchFamily="50" charset="-128"/>
                <a:cs typeface="+mn-cs"/>
              </a:defRPr>
            </a:lvl8pPr>
            <a:lvl9pPr marL="3657600" algn="l" defTabSz="914400" rtl="0" eaLnBrk="1" latinLnBrk="0" hangingPunct="1">
              <a:defRPr kumimoji="1" sz="1400" kern="1200">
                <a:solidFill>
                  <a:schemeClr val="tx1"/>
                </a:solidFill>
                <a:latin typeface="Arial" charset="0"/>
                <a:ea typeface="HGPｺﾞｼｯｸM" pitchFamily="50" charset="-128"/>
                <a:cs typeface="+mn-cs"/>
              </a:defRPr>
            </a:lvl9pPr>
          </a:lstStyle>
          <a:p>
            <a:endParaRPr lang="ja-JP" altLang="ja-JP" sz="1200" dirty="0">
              <a:latin typeface="Times New Roman" pitchFamily="18" charset="0"/>
              <a:ea typeface="HGPｺﾞｼｯｸE" pitchFamily="50" charset="-128"/>
            </a:endParaRPr>
          </a:p>
        </p:txBody>
      </p:sp>
      <p:sp>
        <p:nvSpPr>
          <p:cNvPr id="12" name="Rectangle 18"/>
          <p:cNvSpPr>
            <a:spLocks noChangeArrowheads="1"/>
          </p:cNvSpPr>
          <p:nvPr userDrawn="1"/>
        </p:nvSpPr>
        <p:spPr bwMode="white">
          <a:xfrm>
            <a:off x="140493" y="381794"/>
            <a:ext cx="9667875" cy="71437"/>
          </a:xfrm>
          <a:prstGeom prst="rect">
            <a:avLst/>
          </a:prstGeom>
          <a:solidFill>
            <a:schemeClr val="bg1"/>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ctr" rtl="0" fontAlgn="base">
              <a:spcBef>
                <a:spcPct val="0"/>
              </a:spcBef>
              <a:spcAft>
                <a:spcPct val="0"/>
              </a:spcAft>
              <a:defRPr kumimoji="1" sz="1400" kern="1200">
                <a:solidFill>
                  <a:schemeClr val="tx1"/>
                </a:solidFill>
                <a:latin typeface="Arial" charset="0"/>
                <a:ea typeface="HGPｺﾞｼｯｸM" pitchFamily="50" charset="-128"/>
                <a:cs typeface="+mn-cs"/>
              </a:defRPr>
            </a:lvl1pPr>
            <a:lvl2pPr marL="457200" algn="ctr" rtl="0" fontAlgn="base">
              <a:spcBef>
                <a:spcPct val="0"/>
              </a:spcBef>
              <a:spcAft>
                <a:spcPct val="0"/>
              </a:spcAft>
              <a:defRPr kumimoji="1" sz="1400" kern="1200">
                <a:solidFill>
                  <a:schemeClr val="tx1"/>
                </a:solidFill>
                <a:latin typeface="Arial" charset="0"/>
                <a:ea typeface="HGPｺﾞｼｯｸM" pitchFamily="50" charset="-128"/>
                <a:cs typeface="+mn-cs"/>
              </a:defRPr>
            </a:lvl2pPr>
            <a:lvl3pPr marL="914400" algn="ctr" rtl="0" fontAlgn="base">
              <a:spcBef>
                <a:spcPct val="0"/>
              </a:spcBef>
              <a:spcAft>
                <a:spcPct val="0"/>
              </a:spcAft>
              <a:defRPr kumimoji="1" sz="1400" kern="1200">
                <a:solidFill>
                  <a:schemeClr val="tx1"/>
                </a:solidFill>
                <a:latin typeface="Arial" charset="0"/>
                <a:ea typeface="HGPｺﾞｼｯｸM" pitchFamily="50" charset="-128"/>
                <a:cs typeface="+mn-cs"/>
              </a:defRPr>
            </a:lvl3pPr>
            <a:lvl4pPr marL="1371600" algn="ctr" rtl="0" fontAlgn="base">
              <a:spcBef>
                <a:spcPct val="0"/>
              </a:spcBef>
              <a:spcAft>
                <a:spcPct val="0"/>
              </a:spcAft>
              <a:defRPr kumimoji="1" sz="1400" kern="1200">
                <a:solidFill>
                  <a:schemeClr val="tx1"/>
                </a:solidFill>
                <a:latin typeface="Arial" charset="0"/>
                <a:ea typeface="HGPｺﾞｼｯｸM" pitchFamily="50" charset="-128"/>
                <a:cs typeface="+mn-cs"/>
              </a:defRPr>
            </a:lvl4pPr>
            <a:lvl5pPr marL="1828800" algn="ctr" rtl="0" fontAlgn="base">
              <a:spcBef>
                <a:spcPct val="0"/>
              </a:spcBef>
              <a:spcAft>
                <a:spcPct val="0"/>
              </a:spcAft>
              <a:defRPr kumimoji="1" sz="1400" kern="1200">
                <a:solidFill>
                  <a:schemeClr val="tx1"/>
                </a:solidFill>
                <a:latin typeface="Arial" charset="0"/>
                <a:ea typeface="HGPｺﾞｼｯｸM" pitchFamily="50" charset="-128"/>
                <a:cs typeface="+mn-cs"/>
              </a:defRPr>
            </a:lvl5pPr>
            <a:lvl6pPr marL="2286000" algn="l" defTabSz="914400" rtl="0" eaLnBrk="1" latinLnBrk="0" hangingPunct="1">
              <a:defRPr kumimoji="1" sz="1400" kern="1200">
                <a:solidFill>
                  <a:schemeClr val="tx1"/>
                </a:solidFill>
                <a:latin typeface="Arial" charset="0"/>
                <a:ea typeface="HGPｺﾞｼｯｸM" pitchFamily="50" charset="-128"/>
                <a:cs typeface="+mn-cs"/>
              </a:defRPr>
            </a:lvl6pPr>
            <a:lvl7pPr marL="2743200" algn="l" defTabSz="914400" rtl="0" eaLnBrk="1" latinLnBrk="0" hangingPunct="1">
              <a:defRPr kumimoji="1" sz="1400" kern="1200">
                <a:solidFill>
                  <a:schemeClr val="tx1"/>
                </a:solidFill>
                <a:latin typeface="Arial" charset="0"/>
                <a:ea typeface="HGPｺﾞｼｯｸM" pitchFamily="50" charset="-128"/>
                <a:cs typeface="+mn-cs"/>
              </a:defRPr>
            </a:lvl7pPr>
            <a:lvl8pPr marL="3200400" algn="l" defTabSz="914400" rtl="0" eaLnBrk="1" latinLnBrk="0" hangingPunct="1">
              <a:defRPr kumimoji="1" sz="1400" kern="1200">
                <a:solidFill>
                  <a:schemeClr val="tx1"/>
                </a:solidFill>
                <a:latin typeface="Arial" charset="0"/>
                <a:ea typeface="HGPｺﾞｼｯｸM" pitchFamily="50" charset="-128"/>
                <a:cs typeface="+mn-cs"/>
              </a:defRPr>
            </a:lvl8pPr>
            <a:lvl9pPr marL="3657600" algn="l" defTabSz="914400" rtl="0" eaLnBrk="1" latinLnBrk="0" hangingPunct="1">
              <a:defRPr kumimoji="1" sz="1400" kern="1200">
                <a:solidFill>
                  <a:schemeClr val="tx1"/>
                </a:solidFill>
                <a:latin typeface="Arial" charset="0"/>
                <a:ea typeface="HGPｺﾞｼｯｸM" pitchFamily="50" charset="-128"/>
                <a:cs typeface="+mn-cs"/>
              </a:defRPr>
            </a:lvl9pPr>
          </a:lstStyle>
          <a:p>
            <a:endParaRPr lang="ja-JP" altLang="en-US"/>
          </a:p>
        </p:txBody>
      </p:sp>
      <p:grpSp>
        <p:nvGrpSpPr>
          <p:cNvPr id="13" name="グループ化 12"/>
          <p:cNvGrpSpPr/>
          <p:nvPr userDrawn="1"/>
        </p:nvGrpSpPr>
        <p:grpSpPr>
          <a:xfrm>
            <a:off x="198089" y="1153839"/>
            <a:ext cx="9505951" cy="5040000"/>
            <a:chOff x="198089" y="1153839"/>
            <a:chExt cx="9505951" cy="5040000"/>
          </a:xfrm>
        </p:grpSpPr>
        <p:grpSp>
          <p:nvGrpSpPr>
            <p:cNvPr id="14" name="Group 40"/>
            <p:cNvGrpSpPr>
              <a:grpSpLocks/>
            </p:cNvGrpSpPr>
            <p:nvPr userDrawn="1"/>
          </p:nvGrpSpPr>
          <p:grpSpPr bwMode="auto">
            <a:xfrm>
              <a:off x="198089" y="1153839"/>
              <a:ext cx="9359903" cy="5040000"/>
              <a:chOff x="397" y="737"/>
              <a:chExt cx="5896" cy="3447"/>
            </a:xfrm>
          </p:grpSpPr>
          <p:sp>
            <p:nvSpPr>
              <p:cNvPr id="52" name="Line 41"/>
              <p:cNvSpPr>
                <a:spLocks noChangeShapeType="1"/>
              </p:cNvSpPr>
              <p:nvPr userDrawn="1"/>
            </p:nvSpPr>
            <p:spPr bwMode="auto">
              <a:xfrm>
                <a:off x="488"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3" name="Line 42"/>
              <p:cNvSpPr>
                <a:spLocks noChangeShapeType="1"/>
              </p:cNvSpPr>
              <p:nvPr userDrawn="1"/>
            </p:nvSpPr>
            <p:spPr bwMode="auto">
              <a:xfrm>
                <a:off x="579"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4" name="Line 43"/>
              <p:cNvSpPr>
                <a:spLocks noChangeShapeType="1"/>
              </p:cNvSpPr>
              <p:nvPr userDrawn="1"/>
            </p:nvSpPr>
            <p:spPr bwMode="auto">
              <a:xfrm>
                <a:off x="670"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5" name="Line 44"/>
              <p:cNvSpPr>
                <a:spLocks noChangeShapeType="1"/>
              </p:cNvSpPr>
              <p:nvPr userDrawn="1"/>
            </p:nvSpPr>
            <p:spPr bwMode="auto">
              <a:xfrm>
                <a:off x="760"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6" name="Line 45"/>
              <p:cNvSpPr>
                <a:spLocks noChangeShapeType="1"/>
              </p:cNvSpPr>
              <p:nvPr userDrawn="1"/>
            </p:nvSpPr>
            <p:spPr bwMode="auto">
              <a:xfrm>
                <a:off x="851"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7" name="Line 46"/>
              <p:cNvSpPr>
                <a:spLocks noChangeShapeType="1"/>
              </p:cNvSpPr>
              <p:nvPr userDrawn="1"/>
            </p:nvSpPr>
            <p:spPr bwMode="auto">
              <a:xfrm>
                <a:off x="942"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8" name="Line 47"/>
              <p:cNvSpPr>
                <a:spLocks noChangeShapeType="1"/>
              </p:cNvSpPr>
              <p:nvPr userDrawn="1"/>
            </p:nvSpPr>
            <p:spPr bwMode="auto">
              <a:xfrm>
                <a:off x="1033"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9" name="Line 48"/>
              <p:cNvSpPr>
                <a:spLocks noChangeShapeType="1"/>
              </p:cNvSpPr>
              <p:nvPr userDrawn="1"/>
            </p:nvSpPr>
            <p:spPr bwMode="auto">
              <a:xfrm>
                <a:off x="1123"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0" name="Line 49"/>
              <p:cNvSpPr>
                <a:spLocks noChangeShapeType="1"/>
              </p:cNvSpPr>
              <p:nvPr userDrawn="1"/>
            </p:nvSpPr>
            <p:spPr bwMode="auto">
              <a:xfrm>
                <a:off x="1214"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1" name="Line 50"/>
              <p:cNvSpPr>
                <a:spLocks noChangeShapeType="1"/>
              </p:cNvSpPr>
              <p:nvPr userDrawn="1"/>
            </p:nvSpPr>
            <p:spPr bwMode="auto">
              <a:xfrm>
                <a:off x="1305"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2" name="Line 51"/>
              <p:cNvSpPr>
                <a:spLocks noChangeShapeType="1"/>
              </p:cNvSpPr>
              <p:nvPr userDrawn="1"/>
            </p:nvSpPr>
            <p:spPr bwMode="auto">
              <a:xfrm>
                <a:off x="1395"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3" name="Line 52"/>
              <p:cNvSpPr>
                <a:spLocks noChangeShapeType="1"/>
              </p:cNvSpPr>
              <p:nvPr userDrawn="1"/>
            </p:nvSpPr>
            <p:spPr bwMode="auto">
              <a:xfrm>
                <a:off x="1486"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4" name="Line 53"/>
              <p:cNvSpPr>
                <a:spLocks noChangeShapeType="1"/>
              </p:cNvSpPr>
              <p:nvPr userDrawn="1"/>
            </p:nvSpPr>
            <p:spPr bwMode="auto">
              <a:xfrm>
                <a:off x="1577"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5" name="Line 54"/>
              <p:cNvSpPr>
                <a:spLocks noChangeShapeType="1"/>
              </p:cNvSpPr>
              <p:nvPr userDrawn="1"/>
            </p:nvSpPr>
            <p:spPr bwMode="auto">
              <a:xfrm>
                <a:off x="1668"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6" name="Line 55"/>
              <p:cNvSpPr>
                <a:spLocks noChangeShapeType="1"/>
              </p:cNvSpPr>
              <p:nvPr userDrawn="1"/>
            </p:nvSpPr>
            <p:spPr bwMode="auto">
              <a:xfrm>
                <a:off x="1758"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7" name="Line 56"/>
              <p:cNvSpPr>
                <a:spLocks noChangeShapeType="1"/>
              </p:cNvSpPr>
              <p:nvPr userDrawn="1"/>
            </p:nvSpPr>
            <p:spPr bwMode="auto">
              <a:xfrm>
                <a:off x="1849"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8" name="Line 57"/>
              <p:cNvSpPr>
                <a:spLocks noChangeShapeType="1"/>
              </p:cNvSpPr>
              <p:nvPr userDrawn="1"/>
            </p:nvSpPr>
            <p:spPr bwMode="auto">
              <a:xfrm>
                <a:off x="1940"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9" name="Line 58"/>
              <p:cNvSpPr>
                <a:spLocks noChangeShapeType="1"/>
              </p:cNvSpPr>
              <p:nvPr userDrawn="1"/>
            </p:nvSpPr>
            <p:spPr bwMode="auto">
              <a:xfrm>
                <a:off x="2030"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0" name="Line 59"/>
              <p:cNvSpPr>
                <a:spLocks noChangeShapeType="1"/>
              </p:cNvSpPr>
              <p:nvPr userDrawn="1"/>
            </p:nvSpPr>
            <p:spPr bwMode="auto">
              <a:xfrm>
                <a:off x="2121"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1" name="Line 60"/>
              <p:cNvSpPr>
                <a:spLocks noChangeShapeType="1"/>
              </p:cNvSpPr>
              <p:nvPr userDrawn="1"/>
            </p:nvSpPr>
            <p:spPr bwMode="auto">
              <a:xfrm>
                <a:off x="2212"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2" name="Line 61"/>
              <p:cNvSpPr>
                <a:spLocks noChangeShapeType="1"/>
              </p:cNvSpPr>
              <p:nvPr userDrawn="1"/>
            </p:nvSpPr>
            <p:spPr bwMode="auto">
              <a:xfrm>
                <a:off x="2303"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3" name="Line 62"/>
              <p:cNvSpPr>
                <a:spLocks noChangeShapeType="1"/>
              </p:cNvSpPr>
              <p:nvPr userDrawn="1"/>
            </p:nvSpPr>
            <p:spPr bwMode="auto">
              <a:xfrm>
                <a:off x="2393"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4" name="Line 63"/>
              <p:cNvSpPr>
                <a:spLocks noChangeShapeType="1"/>
              </p:cNvSpPr>
              <p:nvPr userDrawn="1"/>
            </p:nvSpPr>
            <p:spPr bwMode="auto">
              <a:xfrm>
                <a:off x="2484"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5" name="Line 64"/>
              <p:cNvSpPr>
                <a:spLocks noChangeShapeType="1"/>
              </p:cNvSpPr>
              <p:nvPr userDrawn="1"/>
            </p:nvSpPr>
            <p:spPr bwMode="auto">
              <a:xfrm>
                <a:off x="2575"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6" name="Line 65"/>
              <p:cNvSpPr>
                <a:spLocks noChangeShapeType="1"/>
              </p:cNvSpPr>
              <p:nvPr userDrawn="1"/>
            </p:nvSpPr>
            <p:spPr bwMode="auto">
              <a:xfrm>
                <a:off x="2666"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7" name="Line 66"/>
              <p:cNvSpPr>
                <a:spLocks noChangeShapeType="1"/>
              </p:cNvSpPr>
              <p:nvPr userDrawn="1"/>
            </p:nvSpPr>
            <p:spPr bwMode="auto">
              <a:xfrm>
                <a:off x="2756"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8" name="Line 67"/>
              <p:cNvSpPr>
                <a:spLocks noChangeShapeType="1"/>
              </p:cNvSpPr>
              <p:nvPr userDrawn="1"/>
            </p:nvSpPr>
            <p:spPr bwMode="auto">
              <a:xfrm>
                <a:off x="2847"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9" name="Line 68"/>
              <p:cNvSpPr>
                <a:spLocks noChangeShapeType="1"/>
              </p:cNvSpPr>
              <p:nvPr userDrawn="1"/>
            </p:nvSpPr>
            <p:spPr bwMode="auto">
              <a:xfrm>
                <a:off x="2938"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0" name="Line 69"/>
              <p:cNvSpPr>
                <a:spLocks noChangeShapeType="1"/>
              </p:cNvSpPr>
              <p:nvPr userDrawn="1"/>
            </p:nvSpPr>
            <p:spPr bwMode="auto">
              <a:xfrm>
                <a:off x="3028"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1" name="Line 70"/>
              <p:cNvSpPr>
                <a:spLocks noChangeShapeType="1"/>
              </p:cNvSpPr>
              <p:nvPr userDrawn="1"/>
            </p:nvSpPr>
            <p:spPr bwMode="auto">
              <a:xfrm>
                <a:off x="3209"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2" name="Line 71"/>
              <p:cNvSpPr>
                <a:spLocks noChangeShapeType="1"/>
              </p:cNvSpPr>
              <p:nvPr userDrawn="1"/>
            </p:nvSpPr>
            <p:spPr bwMode="auto">
              <a:xfrm>
                <a:off x="3299"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3" name="Line 72"/>
              <p:cNvSpPr>
                <a:spLocks noChangeShapeType="1"/>
              </p:cNvSpPr>
              <p:nvPr userDrawn="1"/>
            </p:nvSpPr>
            <p:spPr bwMode="auto">
              <a:xfrm>
                <a:off x="3390"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4" name="Line 73"/>
              <p:cNvSpPr>
                <a:spLocks noChangeShapeType="1"/>
              </p:cNvSpPr>
              <p:nvPr userDrawn="1"/>
            </p:nvSpPr>
            <p:spPr bwMode="auto">
              <a:xfrm>
                <a:off x="3481"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5" name="Line 74"/>
              <p:cNvSpPr>
                <a:spLocks noChangeShapeType="1"/>
              </p:cNvSpPr>
              <p:nvPr userDrawn="1"/>
            </p:nvSpPr>
            <p:spPr bwMode="auto">
              <a:xfrm>
                <a:off x="3571"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6" name="Line 75"/>
              <p:cNvSpPr>
                <a:spLocks noChangeShapeType="1"/>
              </p:cNvSpPr>
              <p:nvPr userDrawn="1"/>
            </p:nvSpPr>
            <p:spPr bwMode="auto">
              <a:xfrm>
                <a:off x="3662"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7" name="Line 76"/>
              <p:cNvSpPr>
                <a:spLocks noChangeShapeType="1"/>
              </p:cNvSpPr>
              <p:nvPr userDrawn="1"/>
            </p:nvSpPr>
            <p:spPr bwMode="auto">
              <a:xfrm>
                <a:off x="3753"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8" name="Line 77"/>
              <p:cNvSpPr>
                <a:spLocks noChangeShapeType="1"/>
              </p:cNvSpPr>
              <p:nvPr userDrawn="1"/>
            </p:nvSpPr>
            <p:spPr bwMode="auto">
              <a:xfrm>
                <a:off x="3844"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9" name="Line 78"/>
              <p:cNvSpPr>
                <a:spLocks noChangeShapeType="1"/>
              </p:cNvSpPr>
              <p:nvPr userDrawn="1"/>
            </p:nvSpPr>
            <p:spPr bwMode="auto">
              <a:xfrm>
                <a:off x="3934"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0" name="Line 79"/>
              <p:cNvSpPr>
                <a:spLocks noChangeShapeType="1"/>
              </p:cNvSpPr>
              <p:nvPr userDrawn="1"/>
            </p:nvSpPr>
            <p:spPr bwMode="auto">
              <a:xfrm>
                <a:off x="4025"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1" name="Line 80"/>
              <p:cNvSpPr>
                <a:spLocks noChangeShapeType="1"/>
              </p:cNvSpPr>
              <p:nvPr userDrawn="1"/>
            </p:nvSpPr>
            <p:spPr bwMode="auto">
              <a:xfrm>
                <a:off x="4116"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2" name="Line 81"/>
              <p:cNvSpPr>
                <a:spLocks noChangeShapeType="1"/>
              </p:cNvSpPr>
              <p:nvPr userDrawn="1"/>
            </p:nvSpPr>
            <p:spPr bwMode="auto">
              <a:xfrm>
                <a:off x="4207"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3" name="Line 82"/>
              <p:cNvSpPr>
                <a:spLocks noChangeShapeType="1"/>
              </p:cNvSpPr>
              <p:nvPr userDrawn="1"/>
            </p:nvSpPr>
            <p:spPr bwMode="auto">
              <a:xfrm>
                <a:off x="4297"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4" name="Line 83"/>
              <p:cNvSpPr>
                <a:spLocks noChangeShapeType="1"/>
              </p:cNvSpPr>
              <p:nvPr userDrawn="1"/>
            </p:nvSpPr>
            <p:spPr bwMode="auto">
              <a:xfrm>
                <a:off x="4388"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5" name="Line 84"/>
              <p:cNvSpPr>
                <a:spLocks noChangeShapeType="1"/>
              </p:cNvSpPr>
              <p:nvPr userDrawn="1"/>
            </p:nvSpPr>
            <p:spPr bwMode="auto">
              <a:xfrm>
                <a:off x="4479"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6" name="Line 85"/>
              <p:cNvSpPr>
                <a:spLocks noChangeShapeType="1"/>
              </p:cNvSpPr>
              <p:nvPr userDrawn="1"/>
            </p:nvSpPr>
            <p:spPr bwMode="auto">
              <a:xfrm>
                <a:off x="4569"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7" name="Line 86"/>
              <p:cNvSpPr>
                <a:spLocks noChangeShapeType="1"/>
              </p:cNvSpPr>
              <p:nvPr userDrawn="1"/>
            </p:nvSpPr>
            <p:spPr bwMode="auto">
              <a:xfrm>
                <a:off x="4660"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8" name="Line 87"/>
              <p:cNvSpPr>
                <a:spLocks noChangeShapeType="1"/>
              </p:cNvSpPr>
              <p:nvPr userDrawn="1"/>
            </p:nvSpPr>
            <p:spPr bwMode="auto">
              <a:xfrm>
                <a:off x="4751"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9" name="Line 88"/>
              <p:cNvSpPr>
                <a:spLocks noChangeShapeType="1"/>
              </p:cNvSpPr>
              <p:nvPr userDrawn="1"/>
            </p:nvSpPr>
            <p:spPr bwMode="auto">
              <a:xfrm>
                <a:off x="4842"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0" name="Line 89"/>
              <p:cNvSpPr>
                <a:spLocks noChangeShapeType="1"/>
              </p:cNvSpPr>
              <p:nvPr userDrawn="1"/>
            </p:nvSpPr>
            <p:spPr bwMode="auto">
              <a:xfrm>
                <a:off x="4932"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1" name="Line 90"/>
              <p:cNvSpPr>
                <a:spLocks noChangeShapeType="1"/>
              </p:cNvSpPr>
              <p:nvPr userDrawn="1"/>
            </p:nvSpPr>
            <p:spPr bwMode="auto">
              <a:xfrm>
                <a:off x="5023"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2" name="Line 91"/>
              <p:cNvSpPr>
                <a:spLocks noChangeShapeType="1"/>
              </p:cNvSpPr>
              <p:nvPr userDrawn="1"/>
            </p:nvSpPr>
            <p:spPr bwMode="auto">
              <a:xfrm>
                <a:off x="5114"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3" name="Line 92"/>
              <p:cNvSpPr>
                <a:spLocks noChangeShapeType="1"/>
              </p:cNvSpPr>
              <p:nvPr userDrawn="1"/>
            </p:nvSpPr>
            <p:spPr bwMode="auto">
              <a:xfrm>
                <a:off x="5204"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4" name="Line 93"/>
              <p:cNvSpPr>
                <a:spLocks noChangeShapeType="1"/>
              </p:cNvSpPr>
              <p:nvPr userDrawn="1"/>
            </p:nvSpPr>
            <p:spPr bwMode="auto">
              <a:xfrm>
                <a:off x="5295"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5" name="Line 94"/>
              <p:cNvSpPr>
                <a:spLocks noChangeShapeType="1"/>
              </p:cNvSpPr>
              <p:nvPr userDrawn="1"/>
            </p:nvSpPr>
            <p:spPr bwMode="auto">
              <a:xfrm>
                <a:off x="5386"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6" name="Line 95"/>
              <p:cNvSpPr>
                <a:spLocks noChangeShapeType="1"/>
              </p:cNvSpPr>
              <p:nvPr userDrawn="1"/>
            </p:nvSpPr>
            <p:spPr bwMode="auto">
              <a:xfrm>
                <a:off x="5477"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7" name="Line 96"/>
              <p:cNvSpPr>
                <a:spLocks noChangeShapeType="1"/>
              </p:cNvSpPr>
              <p:nvPr userDrawn="1"/>
            </p:nvSpPr>
            <p:spPr bwMode="auto">
              <a:xfrm>
                <a:off x="5567"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8" name="Line 97"/>
              <p:cNvSpPr>
                <a:spLocks noChangeShapeType="1"/>
              </p:cNvSpPr>
              <p:nvPr userDrawn="1"/>
            </p:nvSpPr>
            <p:spPr bwMode="auto">
              <a:xfrm>
                <a:off x="5658"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9" name="Line 98"/>
              <p:cNvSpPr>
                <a:spLocks noChangeShapeType="1"/>
              </p:cNvSpPr>
              <p:nvPr userDrawn="1"/>
            </p:nvSpPr>
            <p:spPr bwMode="auto">
              <a:xfrm>
                <a:off x="5749"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10" name="Line 99"/>
              <p:cNvSpPr>
                <a:spLocks noChangeShapeType="1"/>
              </p:cNvSpPr>
              <p:nvPr userDrawn="1"/>
            </p:nvSpPr>
            <p:spPr bwMode="auto">
              <a:xfrm>
                <a:off x="397"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11" name="Line 100"/>
              <p:cNvSpPr>
                <a:spLocks noChangeShapeType="1"/>
              </p:cNvSpPr>
              <p:nvPr userDrawn="1"/>
            </p:nvSpPr>
            <p:spPr bwMode="auto">
              <a:xfrm>
                <a:off x="5840"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12" name="Line 99"/>
              <p:cNvSpPr>
                <a:spLocks noChangeShapeType="1"/>
              </p:cNvSpPr>
              <p:nvPr userDrawn="1"/>
            </p:nvSpPr>
            <p:spPr bwMode="auto">
              <a:xfrm>
                <a:off x="5931"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13" name="Line 99"/>
              <p:cNvSpPr>
                <a:spLocks noChangeShapeType="1"/>
              </p:cNvSpPr>
              <p:nvPr userDrawn="1"/>
            </p:nvSpPr>
            <p:spPr bwMode="auto">
              <a:xfrm>
                <a:off x="6021"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14" name="Line 99"/>
              <p:cNvSpPr>
                <a:spLocks noChangeShapeType="1"/>
              </p:cNvSpPr>
              <p:nvPr userDrawn="1"/>
            </p:nvSpPr>
            <p:spPr bwMode="auto">
              <a:xfrm>
                <a:off x="6112"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15" name="Line 99"/>
              <p:cNvSpPr>
                <a:spLocks noChangeShapeType="1"/>
              </p:cNvSpPr>
              <p:nvPr userDrawn="1"/>
            </p:nvSpPr>
            <p:spPr bwMode="auto">
              <a:xfrm>
                <a:off x="6203"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16" name="Line 99"/>
              <p:cNvSpPr>
                <a:spLocks noChangeShapeType="1"/>
              </p:cNvSpPr>
              <p:nvPr userDrawn="1"/>
            </p:nvSpPr>
            <p:spPr bwMode="auto">
              <a:xfrm>
                <a:off x="6293"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17" name="Line 70"/>
              <p:cNvSpPr>
                <a:spLocks noChangeShapeType="1"/>
              </p:cNvSpPr>
              <p:nvPr userDrawn="1"/>
            </p:nvSpPr>
            <p:spPr bwMode="auto">
              <a:xfrm>
                <a:off x="3118"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grpSp>
        <p:sp>
          <p:nvSpPr>
            <p:cNvPr id="15" name="Rectangle 104"/>
            <p:cNvSpPr>
              <a:spLocks noChangeArrowheads="1"/>
            </p:cNvSpPr>
            <p:nvPr userDrawn="1"/>
          </p:nvSpPr>
          <p:spPr bwMode="auto">
            <a:xfrm>
              <a:off x="198089" y="1153839"/>
              <a:ext cx="9505951" cy="5038610"/>
            </a:xfrm>
            <a:prstGeom prst="rect">
              <a:avLst/>
            </a:prstGeom>
            <a:noFill/>
            <a:ln w="6350" cap="flat" cmpd="sng" algn="ctr">
              <a:no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latin typeface="Meiryo UI" panose="020B0604030504040204" pitchFamily="50" charset="-128"/>
              </a:endParaRPr>
            </a:p>
          </p:txBody>
        </p:sp>
        <p:grpSp>
          <p:nvGrpSpPr>
            <p:cNvPr id="16" name="グループ化 15"/>
            <p:cNvGrpSpPr/>
            <p:nvPr userDrawn="1"/>
          </p:nvGrpSpPr>
          <p:grpSpPr>
            <a:xfrm>
              <a:off x="198089" y="1295486"/>
              <a:ext cx="9504000" cy="4897176"/>
              <a:chOff x="198089" y="1295486"/>
              <a:chExt cx="9504000" cy="4897176"/>
            </a:xfrm>
          </p:grpSpPr>
          <p:sp>
            <p:nvSpPr>
              <p:cNvPr id="17" name="Line 4"/>
              <p:cNvSpPr>
                <a:spLocks noChangeShapeType="1"/>
              </p:cNvSpPr>
              <p:nvPr userDrawn="1"/>
            </p:nvSpPr>
            <p:spPr bwMode="auto">
              <a:xfrm>
                <a:off x="198089" y="6192662"/>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8" name="Line 5"/>
              <p:cNvSpPr>
                <a:spLocks noChangeShapeType="1"/>
              </p:cNvSpPr>
              <p:nvPr userDrawn="1"/>
            </p:nvSpPr>
            <p:spPr bwMode="auto">
              <a:xfrm>
                <a:off x="198089" y="604864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9" name="Line 6"/>
              <p:cNvSpPr>
                <a:spLocks noChangeShapeType="1"/>
              </p:cNvSpPr>
              <p:nvPr userDrawn="1"/>
            </p:nvSpPr>
            <p:spPr bwMode="auto">
              <a:xfrm>
                <a:off x="198089" y="590460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0" name="Line 7"/>
              <p:cNvSpPr>
                <a:spLocks noChangeShapeType="1"/>
              </p:cNvSpPr>
              <p:nvPr userDrawn="1"/>
            </p:nvSpPr>
            <p:spPr bwMode="auto">
              <a:xfrm>
                <a:off x="198089" y="576057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1" name="Line 8"/>
              <p:cNvSpPr>
                <a:spLocks noChangeShapeType="1"/>
              </p:cNvSpPr>
              <p:nvPr userDrawn="1"/>
            </p:nvSpPr>
            <p:spPr bwMode="auto">
              <a:xfrm>
                <a:off x="198089" y="561653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2" name="Line 9"/>
              <p:cNvSpPr>
                <a:spLocks noChangeShapeType="1"/>
              </p:cNvSpPr>
              <p:nvPr userDrawn="1"/>
            </p:nvSpPr>
            <p:spPr bwMode="auto">
              <a:xfrm>
                <a:off x="198089" y="547250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3" name="Line 10"/>
              <p:cNvSpPr>
                <a:spLocks noChangeShapeType="1"/>
              </p:cNvSpPr>
              <p:nvPr userDrawn="1"/>
            </p:nvSpPr>
            <p:spPr bwMode="auto">
              <a:xfrm>
                <a:off x="198089" y="532846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4" name="Line 11"/>
              <p:cNvSpPr>
                <a:spLocks noChangeShapeType="1"/>
              </p:cNvSpPr>
              <p:nvPr userDrawn="1"/>
            </p:nvSpPr>
            <p:spPr bwMode="auto">
              <a:xfrm>
                <a:off x="198089" y="518443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5" name="Line 12"/>
              <p:cNvSpPr>
                <a:spLocks noChangeShapeType="1"/>
              </p:cNvSpPr>
              <p:nvPr userDrawn="1"/>
            </p:nvSpPr>
            <p:spPr bwMode="auto">
              <a:xfrm>
                <a:off x="198089" y="504039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6" name="Line 13"/>
              <p:cNvSpPr>
                <a:spLocks noChangeShapeType="1"/>
              </p:cNvSpPr>
              <p:nvPr userDrawn="1"/>
            </p:nvSpPr>
            <p:spPr bwMode="auto">
              <a:xfrm>
                <a:off x="198089" y="489636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7" name="Line 14"/>
              <p:cNvSpPr>
                <a:spLocks noChangeShapeType="1"/>
              </p:cNvSpPr>
              <p:nvPr userDrawn="1"/>
            </p:nvSpPr>
            <p:spPr bwMode="auto">
              <a:xfrm>
                <a:off x="198089" y="475232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8" name="Line 15"/>
              <p:cNvSpPr>
                <a:spLocks noChangeShapeType="1"/>
              </p:cNvSpPr>
              <p:nvPr userDrawn="1"/>
            </p:nvSpPr>
            <p:spPr bwMode="auto">
              <a:xfrm>
                <a:off x="198089" y="460829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9" name="Line 16"/>
              <p:cNvSpPr>
                <a:spLocks noChangeShapeType="1"/>
              </p:cNvSpPr>
              <p:nvPr userDrawn="1"/>
            </p:nvSpPr>
            <p:spPr bwMode="auto">
              <a:xfrm>
                <a:off x="198089" y="446425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0" name="Line 17"/>
              <p:cNvSpPr>
                <a:spLocks noChangeShapeType="1"/>
              </p:cNvSpPr>
              <p:nvPr userDrawn="1"/>
            </p:nvSpPr>
            <p:spPr bwMode="auto">
              <a:xfrm>
                <a:off x="198089" y="432022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1" name="Line 18"/>
              <p:cNvSpPr>
                <a:spLocks noChangeShapeType="1"/>
              </p:cNvSpPr>
              <p:nvPr userDrawn="1"/>
            </p:nvSpPr>
            <p:spPr bwMode="auto">
              <a:xfrm>
                <a:off x="198089" y="417618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2" name="Line 19"/>
              <p:cNvSpPr>
                <a:spLocks noChangeShapeType="1"/>
              </p:cNvSpPr>
              <p:nvPr userDrawn="1"/>
            </p:nvSpPr>
            <p:spPr bwMode="auto">
              <a:xfrm>
                <a:off x="198089" y="403215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3" name="Line 20"/>
              <p:cNvSpPr>
                <a:spLocks noChangeShapeType="1"/>
              </p:cNvSpPr>
              <p:nvPr userDrawn="1"/>
            </p:nvSpPr>
            <p:spPr bwMode="auto">
              <a:xfrm>
                <a:off x="198089" y="388811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4" name="Line 21"/>
              <p:cNvSpPr>
                <a:spLocks noChangeShapeType="1"/>
              </p:cNvSpPr>
              <p:nvPr userDrawn="1"/>
            </p:nvSpPr>
            <p:spPr bwMode="auto">
              <a:xfrm>
                <a:off x="198089" y="374408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5" name="Line 22"/>
              <p:cNvSpPr>
                <a:spLocks noChangeShapeType="1"/>
              </p:cNvSpPr>
              <p:nvPr userDrawn="1"/>
            </p:nvSpPr>
            <p:spPr bwMode="auto">
              <a:xfrm>
                <a:off x="198089" y="360004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6" name="Line 23"/>
              <p:cNvSpPr>
                <a:spLocks noChangeShapeType="1"/>
              </p:cNvSpPr>
              <p:nvPr userDrawn="1"/>
            </p:nvSpPr>
            <p:spPr bwMode="auto">
              <a:xfrm>
                <a:off x="198089" y="345601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7" name="Line 24"/>
              <p:cNvSpPr>
                <a:spLocks noChangeShapeType="1"/>
              </p:cNvSpPr>
              <p:nvPr userDrawn="1"/>
            </p:nvSpPr>
            <p:spPr bwMode="auto">
              <a:xfrm>
                <a:off x="198089" y="331197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8" name="Line 25"/>
              <p:cNvSpPr>
                <a:spLocks noChangeShapeType="1"/>
              </p:cNvSpPr>
              <p:nvPr userDrawn="1"/>
            </p:nvSpPr>
            <p:spPr bwMode="auto">
              <a:xfrm>
                <a:off x="198089" y="316794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9" name="Line 26"/>
              <p:cNvSpPr>
                <a:spLocks noChangeShapeType="1"/>
              </p:cNvSpPr>
              <p:nvPr userDrawn="1"/>
            </p:nvSpPr>
            <p:spPr bwMode="auto">
              <a:xfrm>
                <a:off x="198089" y="302390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0" name="Line 28"/>
              <p:cNvSpPr>
                <a:spLocks noChangeShapeType="1"/>
              </p:cNvSpPr>
              <p:nvPr userDrawn="1"/>
            </p:nvSpPr>
            <p:spPr bwMode="auto">
              <a:xfrm>
                <a:off x="198089" y="287987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1" name="Line 29"/>
              <p:cNvSpPr>
                <a:spLocks noChangeShapeType="1"/>
              </p:cNvSpPr>
              <p:nvPr userDrawn="1"/>
            </p:nvSpPr>
            <p:spPr bwMode="auto">
              <a:xfrm>
                <a:off x="198089" y="273583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2" name="Line 30"/>
              <p:cNvSpPr>
                <a:spLocks noChangeShapeType="1"/>
              </p:cNvSpPr>
              <p:nvPr userDrawn="1"/>
            </p:nvSpPr>
            <p:spPr bwMode="auto">
              <a:xfrm>
                <a:off x="198089" y="259180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3" name="Line 31"/>
              <p:cNvSpPr>
                <a:spLocks noChangeShapeType="1"/>
              </p:cNvSpPr>
              <p:nvPr userDrawn="1"/>
            </p:nvSpPr>
            <p:spPr bwMode="auto">
              <a:xfrm>
                <a:off x="198089" y="244776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4" name="Line 32"/>
              <p:cNvSpPr>
                <a:spLocks noChangeShapeType="1"/>
              </p:cNvSpPr>
              <p:nvPr userDrawn="1"/>
            </p:nvSpPr>
            <p:spPr bwMode="auto">
              <a:xfrm>
                <a:off x="198089" y="230373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5" name="Line 33"/>
              <p:cNvSpPr>
                <a:spLocks noChangeShapeType="1"/>
              </p:cNvSpPr>
              <p:nvPr userDrawn="1"/>
            </p:nvSpPr>
            <p:spPr bwMode="auto">
              <a:xfrm>
                <a:off x="198089" y="215969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6" name="Line 34"/>
              <p:cNvSpPr>
                <a:spLocks noChangeShapeType="1"/>
              </p:cNvSpPr>
              <p:nvPr userDrawn="1"/>
            </p:nvSpPr>
            <p:spPr bwMode="auto">
              <a:xfrm>
                <a:off x="198089" y="201566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7" name="Line 35"/>
              <p:cNvSpPr>
                <a:spLocks noChangeShapeType="1"/>
              </p:cNvSpPr>
              <p:nvPr userDrawn="1"/>
            </p:nvSpPr>
            <p:spPr bwMode="auto">
              <a:xfrm>
                <a:off x="198089" y="187162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8" name="Line 36"/>
              <p:cNvSpPr>
                <a:spLocks noChangeShapeType="1"/>
              </p:cNvSpPr>
              <p:nvPr userDrawn="1"/>
            </p:nvSpPr>
            <p:spPr bwMode="auto">
              <a:xfrm>
                <a:off x="198089" y="172759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9" name="Line 37"/>
              <p:cNvSpPr>
                <a:spLocks noChangeShapeType="1"/>
              </p:cNvSpPr>
              <p:nvPr userDrawn="1"/>
            </p:nvSpPr>
            <p:spPr bwMode="auto">
              <a:xfrm>
                <a:off x="198089" y="158355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0" name="Line 38"/>
              <p:cNvSpPr>
                <a:spLocks noChangeShapeType="1"/>
              </p:cNvSpPr>
              <p:nvPr userDrawn="1"/>
            </p:nvSpPr>
            <p:spPr bwMode="auto">
              <a:xfrm>
                <a:off x="198089" y="143952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1" name="Line 39"/>
              <p:cNvSpPr>
                <a:spLocks noChangeShapeType="1"/>
              </p:cNvSpPr>
              <p:nvPr userDrawn="1"/>
            </p:nvSpPr>
            <p:spPr bwMode="auto">
              <a:xfrm>
                <a:off x="198089" y="129548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grpSp>
      </p:grpSp>
    </p:spTree>
    <p:extLst>
      <p:ext uri="{BB962C8B-B14F-4D97-AF65-F5344CB8AC3E}">
        <p14:creationId xmlns:p14="http://schemas.microsoft.com/office/powerpoint/2010/main" val="1123442470"/>
      </p:ext>
    </p:extLst>
  </p:cSld>
  <p:clrMap bg1="lt1" tx1="dk1" bg2="lt2" tx2="dk2" accent1="accent1" accent2="accent2" accent3="accent3" accent4="accent4" accent5="accent5" accent6="accent6" hlink="hlink" folHlink="folHlink"/>
  <p:sldLayoutIdLst>
    <p:sldLayoutId id="2147483668" r:id="rId1"/>
    <p:sldLayoutId id="2147483670" r:id="rId2"/>
    <p:sldLayoutId id="2147483669" r:id="rId3"/>
    <p:sldLayoutId id="2147483661" r:id="rId4"/>
    <p:sldLayoutId id="2147483666" r:id="rId5"/>
    <p:sldLayoutId id="2147483667" r:id="rId6"/>
  </p:sldLayoutIdLst>
  <p:hf sldNum="0" hdr="0" ftr="0" dt="0"/>
  <p:txStyles>
    <p:titleStyle>
      <a:lvl1pPr algn="l" defTabSz="914400" rtl="0" eaLnBrk="1" latinLnBrk="0" hangingPunct="1">
        <a:lnSpc>
          <a:spcPct val="90000"/>
        </a:lnSpc>
        <a:spcBef>
          <a:spcPct val="0"/>
        </a:spcBef>
        <a:buNone/>
        <a:defRPr kumimoji="1" sz="2000" b="1" kern="1200">
          <a:solidFill>
            <a:schemeClr val="tx1"/>
          </a:solidFill>
          <a:latin typeface="+mj-lt"/>
          <a:ea typeface="+mj-ea"/>
          <a:cs typeface="+mj-cs"/>
        </a:defRPr>
      </a:lvl1pPr>
    </p:titleStyle>
    <p:bodyStyle>
      <a:lvl1pPr marL="0" indent="0" algn="l" defTabSz="914400" rtl="0" eaLnBrk="1" latinLnBrk="0" hangingPunct="1">
        <a:lnSpc>
          <a:spcPct val="90000"/>
        </a:lnSpc>
        <a:spcBef>
          <a:spcPts val="0"/>
        </a:spcBef>
        <a:buFont typeface="Arial" panose="020B0604020202020204" pitchFamily="34" charset="0"/>
        <a:buNone/>
        <a:defRPr kumimoji="1" sz="1800" kern="1200">
          <a:solidFill>
            <a:schemeClr val="tx1"/>
          </a:solidFill>
          <a:latin typeface="+mn-lt"/>
          <a:ea typeface="+mn-ea"/>
          <a:cs typeface="+mn-cs"/>
        </a:defRPr>
      </a:lvl1pPr>
      <a:lvl2pPr marL="452438" indent="-273050" algn="l" defTabSz="914400" rtl="0" eaLnBrk="1" latinLnBrk="0" hangingPunct="1">
        <a:lnSpc>
          <a:spcPct val="90000"/>
        </a:lnSpc>
        <a:spcBef>
          <a:spcPts val="500"/>
        </a:spcBef>
        <a:buFont typeface="Meiryo UI" panose="020B0604030504040204" pitchFamily="50" charset="-128"/>
        <a:buChar char="—"/>
        <a:defRPr kumimoji="1"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62" userDrawn="1">
          <p15:clr>
            <a:srgbClr val="F26B43"/>
          </p15:clr>
        </p15:guide>
        <p15:guide id="2" pos="3120" userDrawn="1">
          <p15:clr>
            <a:srgbClr val="F26B43"/>
          </p15:clr>
        </p15:guide>
        <p15:guide id="3" pos="126" userDrawn="1">
          <p15:clr>
            <a:srgbClr val="F26B43"/>
          </p15:clr>
        </p15:guide>
        <p15:guide id="4" pos="6114" userDrawn="1">
          <p15:clr>
            <a:srgbClr val="F26B43"/>
          </p15:clr>
        </p15:guide>
        <p15:guide id="5" orient="horz" pos="618" userDrawn="1">
          <p15:clr>
            <a:srgbClr val="F26B43"/>
          </p15:clr>
        </p15:guide>
        <p15:guide id="6" orient="horz" pos="1026" userDrawn="1">
          <p15:clr>
            <a:srgbClr val="F26B43"/>
          </p15:clr>
        </p15:guide>
        <p15:guide id="7" orient="horz" pos="3974" userDrawn="1">
          <p15:clr>
            <a:srgbClr val="F26B43"/>
          </p15:clr>
        </p15:guide>
        <p15:guide id="8" orient="horz" pos="4042"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31B037-3F7C-4CB7-A695-1C6C15D5B3C7}"/>
              </a:ext>
            </a:extLst>
          </p:cNvPr>
          <p:cNvSpPr>
            <a:spLocks noGrp="1"/>
          </p:cNvSpPr>
          <p:nvPr>
            <p:ph type="title"/>
          </p:nvPr>
        </p:nvSpPr>
        <p:spPr/>
        <p:txBody>
          <a:bodyPr/>
          <a:lstStyle/>
          <a:p>
            <a:r>
              <a:rPr kumimoji="1" lang="ja-JP" altLang="en-US" dirty="0"/>
              <a:t>テーマ１</a:t>
            </a:r>
            <a:r>
              <a:rPr lang="ja-JP" altLang="en-US" dirty="0"/>
              <a:t>：「ギフテッドの教育」</a:t>
            </a:r>
            <a:endParaRPr kumimoji="1" lang="ja-JP" altLang="en-US" dirty="0"/>
          </a:p>
        </p:txBody>
      </p:sp>
      <p:sp>
        <p:nvSpPr>
          <p:cNvPr id="3" name="テキスト プレースホルダー 2">
            <a:extLst>
              <a:ext uri="{FF2B5EF4-FFF2-40B4-BE49-F238E27FC236}">
                <a16:creationId xmlns:a16="http://schemas.microsoft.com/office/drawing/2014/main" id="{5227E2BD-5FD1-421B-8650-694EC7920A9B}"/>
              </a:ext>
            </a:extLst>
          </p:cNvPr>
          <p:cNvSpPr>
            <a:spLocks noGrp="1"/>
          </p:cNvSpPr>
          <p:nvPr>
            <p:ph type="body" sz="quarter" idx="13"/>
          </p:nvPr>
        </p:nvSpPr>
        <p:spPr/>
        <p:txBody>
          <a:bodyPr/>
          <a:lstStyle/>
          <a:p>
            <a:r>
              <a:rPr kumimoji="1" lang="ja-JP" altLang="en-US" dirty="0"/>
              <a:t>このテーマについて、次のページのフォーマットを用いて考えてみましょう</a:t>
            </a:r>
          </a:p>
        </p:txBody>
      </p:sp>
      <p:sp>
        <p:nvSpPr>
          <p:cNvPr id="10" name="正方形/長方形 9">
            <a:extLst>
              <a:ext uri="{FF2B5EF4-FFF2-40B4-BE49-F238E27FC236}">
                <a16:creationId xmlns:a16="http://schemas.microsoft.com/office/drawing/2014/main" id="{0BE8D3F3-190A-4995-9388-50F43BD11F9D}"/>
              </a:ext>
            </a:extLst>
          </p:cNvPr>
          <p:cNvSpPr/>
          <p:nvPr/>
        </p:nvSpPr>
        <p:spPr>
          <a:xfrm>
            <a:off x="380492" y="1592796"/>
            <a:ext cx="1548172" cy="1548172"/>
          </a:xfrm>
          <a:prstGeom prst="rect">
            <a:avLst/>
          </a:prstGeom>
          <a:solidFill>
            <a:schemeClr val="tx2"/>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r>
              <a:rPr kumimoji="1" lang="ja-JP" altLang="en-US" sz="1400" b="1" dirty="0">
                <a:solidFill>
                  <a:schemeClr val="bg1"/>
                </a:solidFill>
                <a:latin typeface="+mn-ea"/>
                <a:cs typeface="メイリオ" panose="020B0604030504040204" pitchFamily="50" charset="-128"/>
              </a:rPr>
              <a:t>参考記事の</a:t>
            </a:r>
            <a:endParaRPr kumimoji="1" lang="en-US" altLang="ja-JP" sz="1400" b="1" dirty="0">
              <a:solidFill>
                <a:schemeClr val="bg1"/>
              </a:solidFill>
              <a:latin typeface="+mn-ea"/>
              <a:cs typeface="メイリオ" panose="020B0604030504040204" pitchFamily="50" charset="-128"/>
            </a:endParaRPr>
          </a:p>
          <a:p>
            <a:pPr algn="ctr"/>
            <a:r>
              <a:rPr kumimoji="1" lang="ja-JP" altLang="en-US" sz="1400" b="1" dirty="0">
                <a:solidFill>
                  <a:schemeClr val="bg1"/>
                </a:solidFill>
                <a:latin typeface="+mn-ea"/>
                <a:cs typeface="メイリオ" panose="020B0604030504040204" pitchFamily="50" charset="-128"/>
              </a:rPr>
              <a:t>要約​</a:t>
            </a:r>
          </a:p>
        </p:txBody>
      </p:sp>
      <p:sp>
        <p:nvSpPr>
          <p:cNvPr id="11" name="正方形/長方形 10">
            <a:extLst>
              <a:ext uri="{FF2B5EF4-FFF2-40B4-BE49-F238E27FC236}">
                <a16:creationId xmlns:a16="http://schemas.microsoft.com/office/drawing/2014/main" id="{04D893D0-5625-4108-9D10-6BCC5FD46689}"/>
              </a:ext>
            </a:extLst>
          </p:cNvPr>
          <p:cNvSpPr/>
          <p:nvPr/>
        </p:nvSpPr>
        <p:spPr>
          <a:xfrm>
            <a:off x="2036676" y="1592796"/>
            <a:ext cx="7452828" cy="1548172"/>
          </a:xfrm>
          <a:prstGeom prst="rect">
            <a:avLst/>
          </a:prstGeom>
          <a:no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marL="285750" indent="-285750">
              <a:buFont typeface="Wingdings" panose="05000000000000000000" pitchFamily="2" charset="2"/>
              <a:buChar char="l"/>
            </a:pPr>
            <a:r>
              <a:rPr kumimoji="1" lang="ja-JP" altLang="en-US" sz="1400" b="1" dirty="0">
                <a:solidFill>
                  <a:schemeClr val="tx1"/>
                </a:solidFill>
                <a:latin typeface="+mn-ea"/>
                <a:cs typeface="メイリオ" panose="020B0604030504040204" pitchFamily="50" charset="-128"/>
              </a:rPr>
              <a:t>「ギフテッド」＝特異な才能のある子の支援を国が検討している</a:t>
            </a:r>
            <a:endParaRPr kumimoji="1" lang="en-US" altLang="ja-JP" sz="1400" b="1" dirty="0">
              <a:solidFill>
                <a:schemeClr val="tx1"/>
              </a:solidFill>
              <a:latin typeface="+mn-ea"/>
              <a:cs typeface="メイリオ" panose="020B0604030504040204" pitchFamily="50" charset="-128"/>
            </a:endParaRPr>
          </a:p>
          <a:p>
            <a:pPr marL="285750" indent="-285750">
              <a:buFont typeface="Wingdings" panose="05000000000000000000" pitchFamily="2" charset="2"/>
              <a:buChar char="l"/>
            </a:pPr>
            <a:r>
              <a:rPr kumimoji="1" lang="ja-JP" altLang="en-US" sz="1400" b="1" dirty="0">
                <a:solidFill>
                  <a:schemeClr val="tx1"/>
                </a:solidFill>
                <a:latin typeface="+mn-ea"/>
                <a:cs typeface="メイリオ" panose="020B0604030504040204" pitchFamily="50" charset="-128"/>
              </a:rPr>
              <a:t>文部科学省の有識者会議は、才能のある子を選抜して英才教育をするのではなく、能力を持つがゆえに抱える困難を解消する支援が重要という考えをまとめた</a:t>
            </a:r>
            <a:endParaRPr kumimoji="1" lang="en-US" altLang="ja-JP" sz="1400" b="1" dirty="0">
              <a:solidFill>
                <a:schemeClr val="tx1"/>
              </a:solidFill>
              <a:latin typeface="+mn-ea"/>
              <a:cs typeface="メイリオ" panose="020B0604030504040204" pitchFamily="50" charset="-128"/>
            </a:endParaRPr>
          </a:p>
          <a:p>
            <a:pPr marL="285750" indent="-285750">
              <a:buFont typeface="Wingdings" panose="05000000000000000000" pitchFamily="2" charset="2"/>
              <a:buChar char="l"/>
            </a:pPr>
            <a:r>
              <a:rPr kumimoji="1" lang="ja-JP" altLang="en-US" sz="1400" b="1" dirty="0">
                <a:solidFill>
                  <a:schemeClr val="tx1"/>
                </a:solidFill>
                <a:latin typeface="+mn-ea"/>
                <a:cs typeface="メイリオ" panose="020B0604030504040204" pitchFamily="50" charset="-128"/>
              </a:rPr>
              <a:t>欧米、中韓では、科学や数学、スポーツ、芸術などの分野に特異な才能のある子への教育を制度化している</a:t>
            </a:r>
            <a:endParaRPr kumimoji="1" lang="en-US" altLang="ja-JP" sz="1400" b="1" dirty="0">
              <a:solidFill>
                <a:schemeClr val="tx1"/>
              </a:solidFill>
              <a:latin typeface="+mn-ea"/>
              <a:cs typeface="メイリオ" panose="020B0604030504040204" pitchFamily="50" charset="-128"/>
            </a:endParaRPr>
          </a:p>
          <a:p>
            <a:pPr marL="285750" indent="-285750">
              <a:buFont typeface="Wingdings" panose="05000000000000000000" pitchFamily="2" charset="2"/>
              <a:buChar char="l"/>
            </a:pPr>
            <a:r>
              <a:rPr kumimoji="1" lang="ja-JP" altLang="en-US" sz="1400" b="1" dirty="0">
                <a:solidFill>
                  <a:schemeClr val="tx1"/>
                </a:solidFill>
                <a:latin typeface="+mn-ea"/>
                <a:cs typeface="メイリオ" panose="020B0604030504040204" pitchFamily="50" charset="-128"/>
              </a:rPr>
              <a:t>日本では</a:t>
            </a:r>
            <a:r>
              <a:rPr kumimoji="1" lang="en-US" altLang="ja-JP" sz="1400" b="1" dirty="0">
                <a:solidFill>
                  <a:schemeClr val="tx1"/>
                </a:solidFill>
                <a:latin typeface="+mn-ea"/>
                <a:cs typeface="メイリオ" panose="020B0604030504040204" pitchFamily="50" charset="-128"/>
              </a:rPr>
              <a:t>1998</a:t>
            </a:r>
            <a:r>
              <a:rPr kumimoji="1" lang="ja-JP" altLang="en-US" sz="1400" b="1" dirty="0">
                <a:solidFill>
                  <a:schemeClr val="tx1"/>
                </a:solidFill>
                <a:latin typeface="+mn-ea"/>
                <a:cs typeface="メイリオ" panose="020B0604030504040204" pitchFamily="50" charset="-128"/>
              </a:rPr>
              <a:t>年以降一部大学で飛び級入学が開始され、約</a:t>
            </a:r>
            <a:r>
              <a:rPr kumimoji="1" lang="en-US" altLang="ja-JP" sz="1400" b="1" dirty="0">
                <a:solidFill>
                  <a:schemeClr val="tx1"/>
                </a:solidFill>
                <a:latin typeface="+mn-ea"/>
                <a:cs typeface="メイリオ" panose="020B0604030504040204" pitchFamily="50" charset="-128"/>
              </a:rPr>
              <a:t>140</a:t>
            </a:r>
            <a:r>
              <a:rPr kumimoji="1" lang="ja-JP" altLang="en-US" sz="1400" b="1" dirty="0">
                <a:solidFill>
                  <a:schemeClr val="tx1"/>
                </a:solidFill>
                <a:latin typeface="+mn-ea"/>
                <a:cs typeface="メイリオ" panose="020B0604030504040204" pitchFamily="50" charset="-128"/>
              </a:rPr>
              <a:t>人が利用している</a:t>
            </a:r>
            <a:endParaRPr kumimoji="1" lang="en-US" altLang="ja-JP" sz="1400" b="1" dirty="0">
              <a:solidFill>
                <a:schemeClr val="tx1"/>
              </a:solidFill>
              <a:latin typeface="+mn-ea"/>
              <a:cs typeface="メイリオ" panose="020B0604030504040204" pitchFamily="50" charset="-128"/>
            </a:endParaRPr>
          </a:p>
        </p:txBody>
      </p:sp>
      <p:sp>
        <p:nvSpPr>
          <p:cNvPr id="12" name="正方形/長方形 11">
            <a:extLst>
              <a:ext uri="{FF2B5EF4-FFF2-40B4-BE49-F238E27FC236}">
                <a16:creationId xmlns:a16="http://schemas.microsoft.com/office/drawing/2014/main" id="{A7F68BDE-5B56-4FE0-B254-F69FD20369EC}"/>
              </a:ext>
            </a:extLst>
          </p:cNvPr>
          <p:cNvSpPr/>
          <p:nvPr/>
        </p:nvSpPr>
        <p:spPr>
          <a:xfrm>
            <a:off x="380492" y="3245088"/>
            <a:ext cx="1548172" cy="1228028"/>
          </a:xfrm>
          <a:prstGeom prst="rect">
            <a:avLst/>
          </a:prstGeom>
          <a:solidFill>
            <a:schemeClr val="tx2"/>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r>
              <a:rPr kumimoji="1" lang="ja-JP" altLang="en-US" sz="1400" b="1" dirty="0">
                <a:solidFill>
                  <a:schemeClr val="bg1"/>
                </a:solidFill>
                <a:latin typeface="+mn-ea"/>
                <a:cs typeface="メイリオ" panose="020B0604030504040204" pitchFamily="50" charset="-128"/>
              </a:rPr>
              <a:t>主に議論されているポイント</a:t>
            </a:r>
          </a:p>
        </p:txBody>
      </p:sp>
      <p:sp>
        <p:nvSpPr>
          <p:cNvPr id="13" name="正方形/長方形 12">
            <a:extLst>
              <a:ext uri="{FF2B5EF4-FFF2-40B4-BE49-F238E27FC236}">
                <a16:creationId xmlns:a16="http://schemas.microsoft.com/office/drawing/2014/main" id="{5E9308D2-80F2-48E3-939A-BD82B5A811C7}"/>
              </a:ext>
            </a:extLst>
          </p:cNvPr>
          <p:cNvSpPr/>
          <p:nvPr/>
        </p:nvSpPr>
        <p:spPr>
          <a:xfrm>
            <a:off x="380492" y="4556348"/>
            <a:ext cx="1548172" cy="1044116"/>
          </a:xfrm>
          <a:prstGeom prst="rect">
            <a:avLst/>
          </a:prstGeom>
          <a:solidFill>
            <a:schemeClr val="tx2"/>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r>
              <a:rPr kumimoji="1" lang="ja-JP" altLang="en-US" sz="1400" b="1" dirty="0">
                <a:solidFill>
                  <a:schemeClr val="bg1"/>
                </a:solidFill>
                <a:latin typeface="+mn-ea"/>
                <a:cs typeface="メイリオ" panose="020B0604030504040204" pitchFamily="50" charset="-128"/>
              </a:rPr>
              <a:t>立場の表明（例）</a:t>
            </a:r>
          </a:p>
        </p:txBody>
      </p:sp>
      <p:sp>
        <p:nvSpPr>
          <p:cNvPr id="14" name="正方形/長方形 13">
            <a:extLst>
              <a:ext uri="{FF2B5EF4-FFF2-40B4-BE49-F238E27FC236}">
                <a16:creationId xmlns:a16="http://schemas.microsoft.com/office/drawing/2014/main" id="{37792F72-A6B1-4F17-BE6B-C4DB12987CD8}"/>
              </a:ext>
            </a:extLst>
          </p:cNvPr>
          <p:cNvSpPr/>
          <p:nvPr/>
        </p:nvSpPr>
        <p:spPr>
          <a:xfrm>
            <a:off x="2036676" y="3248981"/>
            <a:ext cx="7452828" cy="1202034"/>
          </a:xfrm>
          <a:prstGeom prst="rect">
            <a:avLst/>
          </a:prstGeom>
          <a:no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marL="285750" indent="-285750">
              <a:buFont typeface="Wingdings" panose="05000000000000000000" pitchFamily="2" charset="2"/>
              <a:buChar char="l"/>
            </a:pPr>
            <a:r>
              <a:rPr kumimoji="1" lang="ja-JP" altLang="en-US" sz="1400" b="1" dirty="0">
                <a:solidFill>
                  <a:schemeClr val="tx1"/>
                </a:solidFill>
                <a:latin typeface="+mn-ea"/>
                <a:cs typeface="メイリオ" panose="020B0604030504040204" pitchFamily="50" charset="-128"/>
              </a:rPr>
              <a:t>才能ある子を選抜するべきではない（トップ人材に偏る、線引きで傷つく子がいる、いじめの対象になる）</a:t>
            </a:r>
            <a:endParaRPr kumimoji="1" lang="en-US" altLang="ja-JP" sz="1400" b="1" dirty="0">
              <a:solidFill>
                <a:schemeClr val="tx1"/>
              </a:solidFill>
              <a:latin typeface="+mn-ea"/>
              <a:cs typeface="メイリオ" panose="020B0604030504040204" pitchFamily="50" charset="-128"/>
            </a:endParaRPr>
          </a:p>
          <a:p>
            <a:pPr marL="285750" indent="-285750">
              <a:buFont typeface="Wingdings" panose="05000000000000000000" pitchFamily="2" charset="2"/>
              <a:buChar char="l"/>
            </a:pPr>
            <a:r>
              <a:rPr kumimoji="1" lang="ja-JP" altLang="en-US" sz="1400" b="1" dirty="0">
                <a:solidFill>
                  <a:schemeClr val="tx1"/>
                </a:solidFill>
                <a:latin typeface="+mn-ea"/>
                <a:cs typeface="メイリオ" panose="020B0604030504040204" pitchFamily="50" charset="-128"/>
              </a:rPr>
              <a:t>選抜した子に特定のプログラムを提供することは子どもをラベル付けすることになりかねない</a:t>
            </a:r>
            <a:endParaRPr kumimoji="1" lang="en-US" altLang="ja-JP" sz="1400" b="1" dirty="0">
              <a:solidFill>
                <a:schemeClr val="tx1"/>
              </a:solidFill>
              <a:latin typeface="+mn-ea"/>
              <a:cs typeface="メイリオ" panose="020B0604030504040204" pitchFamily="50" charset="-128"/>
            </a:endParaRPr>
          </a:p>
        </p:txBody>
      </p:sp>
      <p:sp>
        <p:nvSpPr>
          <p:cNvPr id="15" name="正方形/長方形 14">
            <a:extLst>
              <a:ext uri="{FF2B5EF4-FFF2-40B4-BE49-F238E27FC236}">
                <a16:creationId xmlns:a16="http://schemas.microsoft.com/office/drawing/2014/main" id="{94C6D9B5-33AA-4F5D-9558-2A81AFCFDC3B}"/>
              </a:ext>
            </a:extLst>
          </p:cNvPr>
          <p:cNvSpPr/>
          <p:nvPr/>
        </p:nvSpPr>
        <p:spPr>
          <a:xfrm>
            <a:off x="2036676" y="4578449"/>
            <a:ext cx="7452828" cy="1022015"/>
          </a:xfrm>
          <a:prstGeom prst="rect">
            <a:avLst/>
          </a:prstGeom>
          <a:no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marL="285750" indent="-285750">
              <a:buFont typeface="Wingdings" panose="05000000000000000000" pitchFamily="2" charset="2"/>
              <a:buChar char="l"/>
            </a:pPr>
            <a:r>
              <a:rPr kumimoji="1" lang="ja-JP" altLang="en-US" sz="1400" b="1" dirty="0">
                <a:solidFill>
                  <a:schemeClr val="tx1"/>
                </a:solidFill>
                <a:latin typeface="+mn-ea"/>
                <a:cs typeface="メイリオ" panose="020B0604030504040204" pitchFamily="50" charset="-128"/>
              </a:rPr>
              <a:t>「ギフテッド」に国が特別な教育制度をもうけるべき</a:t>
            </a:r>
            <a:r>
              <a:rPr kumimoji="1" lang="en-US" altLang="ja-JP" sz="1400" b="1" dirty="0">
                <a:solidFill>
                  <a:schemeClr val="tx1"/>
                </a:solidFill>
                <a:latin typeface="+mn-ea"/>
                <a:cs typeface="メイリオ" panose="020B0604030504040204" pitchFamily="50" charset="-128"/>
              </a:rPr>
              <a:t>/</a:t>
            </a:r>
            <a:r>
              <a:rPr kumimoji="1" lang="ja-JP" altLang="en-US" sz="1400" b="1" dirty="0">
                <a:solidFill>
                  <a:schemeClr val="tx1"/>
                </a:solidFill>
                <a:latin typeface="+mn-ea"/>
                <a:cs typeface="メイリオ" panose="020B0604030504040204" pitchFamily="50" charset="-128"/>
              </a:rPr>
              <a:t>もうけるべきでない</a:t>
            </a:r>
            <a:endParaRPr kumimoji="1" lang="en-US" altLang="ja-JP" sz="1400" b="1" dirty="0">
              <a:solidFill>
                <a:schemeClr val="tx1"/>
              </a:solidFill>
              <a:latin typeface="+mn-ea"/>
              <a:cs typeface="メイリオ" panose="020B0604030504040204" pitchFamily="50" charset="-128"/>
            </a:endParaRPr>
          </a:p>
          <a:p>
            <a:pPr marL="285750" indent="-285750">
              <a:buFont typeface="Wingdings" panose="05000000000000000000" pitchFamily="2" charset="2"/>
              <a:buChar char="l"/>
            </a:pPr>
            <a:r>
              <a:rPr kumimoji="1" lang="ja-JP" altLang="en-US" sz="1400" b="1" dirty="0">
                <a:solidFill>
                  <a:schemeClr val="tx1"/>
                </a:solidFill>
                <a:latin typeface="+mn-ea"/>
                <a:cs typeface="メイリオ" panose="020B0604030504040204" pitchFamily="50" charset="-128"/>
              </a:rPr>
              <a:t>「ギフテッド」の教育の目的は、能力を伸ばすこと</a:t>
            </a:r>
            <a:r>
              <a:rPr kumimoji="1" lang="en-US" altLang="ja-JP" sz="1400" b="1" dirty="0">
                <a:solidFill>
                  <a:schemeClr val="tx1"/>
                </a:solidFill>
                <a:latin typeface="+mn-ea"/>
                <a:cs typeface="メイリオ" panose="020B0604030504040204" pitchFamily="50" charset="-128"/>
              </a:rPr>
              <a:t>/</a:t>
            </a:r>
            <a:r>
              <a:rPr kumimoji="1" lang="ja-JP" altLang="en-US" sz="1400" b="1" dirty="0">
                <a:solidFill>
                  <a:schemeClr val="tx1"/>
                </a:solidFill>
                <a:latin typeface="+mn-ea"/>
                <a:cs typeface="メイリオ" panose="020B0604030504040204" pitchFamily="50" charset="-128"/>
              </a:rPr>
              <a:t>困難を解消すること</a:t>
            </a:r>
            <a:endParaRPr kumimoji="1" lang="en-US" altLang="ja-JP" sz="1400" b="1" dirty="0">
              <a:solidFill>
                <a:schemeClr val="tx1"/>
              </a:solidFill>
              <a:latin typeface="+mn-ea"/>
              <a:cs typeface="メイリオ" panose="020B0604030504040204" pitchFamily="50" charset="-128"/>
            </a:endParaRPr>
          </a:p>
          <a:p>
            <a:pPr marL="285750" indent="-285750">
              <a:buFont typeface="Wingdings" panose="05000000000000000000" pitchFamily="2" charset="2"/>
              <a:buChar char="l"/>
            </a:pPr>
            <a:r>
              <a:rPr kumimoji="1" lang="ja-JP" altLang="en-US" sz="1400" b="1" dirty="0">
                <a:solidFill>
                  <a:schemeClr val="tx1"/>
                </a:solidFill>
                <a:latin typeface="+mn-ea"/>
                <a:cs typeface="メイリオ" panose="020B0604030504040204" pitchFamily="50" charset="-128"/>
              </a:rPr>
              <a:t>その他</a:t>
            </a:r>
            <a:endParaRPr kumimoji="1" lang="en-US" altLang="ja-JP" sz="1400" b="1" dirty="0">
              <a:solidFill>
                <a:schemeClr val="tx1"/>
              </a:solidFill>
              <a:latin typeface="+mn-ea"/>
              <a:cs typeface="メイリオ" panose="020B0604030504040204" pitchFamily="50" charset="-128"/>
            </a:endParaRPr>
          </a:p>
        </p:txBody>
      </p:sp>
      <p:sp>
        <p:nvSpPr>
          <p:cNvPr id="4" name="正方形/長方形 3">
            <a:extLst>
              <a:ext uri="{FF2B5EF4-FFF2-40B4-BE49-F238E27FC236}">
                <a16:creationId xmlns:a16="http://schemas.microsoft.com/office/drawing/2014/main" id="{7B589231-981C-45C4-AEF7-2677578E225C}"/>
              </a:ext>
            </a:extLst>
          </p:cNvPr>
          <p:cNvSpPr/>
          <p:nvPr/>
        </p:nvSpPr>
        <p:spPr>
          <a:xfrm>
            <a:off x="380492" y="5927099"/>
            <a:ext cx="9109012" cy="369332"/>
          </a:xfrm>
          <a:prstGeom prst="rect">
            <a:avLst/>
          </a:prstGeom>
        </p:spPr>
        <p:txBody>
          <a:bodyPr wrap="square">
            <a:spAutoFit/>
          </a:bodyPr>
          <a:lstStyle/>
          <a:p>
            <a:r>
              <a:rPr lang="ja-JP" altLang="en-US" dirty="0"/>
              <a:t>参考記事：「特異な才能ある子　国はどう支援」（朝日新聞</a:t>
            </a:r>
            <a:r>
              <a:rPr lang="en-US" altLang="ja-JP" dirty="0"/>
              <a:t>2022</a:t>
            </a:r>
            <a:r>
              <a:rPr lang="ja-JP" altLang="en-US" dirty="0"/>
              <a:t>年</a:t>
            </a:r>
            <a:r>
              <a:rPr lang="en-US" altLang="ja-JP" dirty="0"/>
              <a:t>2</a:t>
            </a:r>
            <a:r>
              <a:rPr lang="ja-JP" altLang="en-US" dirty="0"/>
              <a:t>月</a:t>
            </a:r>
            <a:r>
              <a:rPr lang="en-US" altLang="ja-JP" dirty="0"/>
              <a:t>1</a:t>
            </a:r>
            <a:r>
              <a:rPr lang="ja-JP" altLang="en-US" dirty="0"/>
              <a:t>日朝刊教育面）</a:t>
            </a:r>
          </a:p>
        </p:txBody>
      </p:sp>
    </p:spTree>
    <p:extLst>
      <p:ext uri="{BB962C8B-B14F-4D97-AF65-F5344CB8AC3E}">
        <p14:creationId xmlns:p14="http://schemas.microsoft.com/office/powerpoint/2010/main" val="1726343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C8DB2B-09CF-489C-AA66-1EC5044A96C8}"/>
              </a:ext>
            </a:extLst>
          </p:cNvPr>
          <p:cNvSpPr>
            <a:spLocks noGrp="1"/>
          </p:cNvSpPr>
          <p:nvPr>
            <p:ph type="title"/>
          </p:nvPr>
        </p:nvSpPr>
        <p:spPr/>
        <p:txBody>
          <a:bodyPr/>
          <a:lstStyle/>
          <a:p>
            <a:r>
              <a:rPr lang="ja-JP" altLang="en-US" dirty="0"/>
              <a:t>テーマ１：「ギフテッドの教育」　個人ワーク</a:t>
            </a:r>
            <a:endParaRPr kumimoji="1" lang="ja-JP" altLang="en-US" dirty="0"/>
          </a:p>
        </p:txBody>
      </p:sp>
      <p:sp>
        <p:nvSpPr>
          <p:cNvPr id="3" name="テキスト プレースホルダー 2">
            <a:extLst>
              <a:ext uri="{FF2B5EF4-FFF2-40B4-BE49-F238E27FC236}">
                <a16:creationId xmlns:a16="http://schemas.microsoft.com/office/drawing/2014/main" id="{8B4C687A-B86C-4F43-9137-E84ECE48EA6D}"/>
              </a:ext>
            </a:extLst>
          </p:cNvPr>
          <p:cNvSpPr>
            <a:spLocks noGrp="1"/>
          </p:cNvSpPr>
          <p:nvPr>
            <p:ph type="body" sz="quarter" idx="13"/>
          </p:nvPr>
        </p:nvSpPr>
        <p:spPr>
          <a:xfrm>
            <a:off x="200025" y="952163"/>
            <a:ext cx="9505950" cy="640364"/>
          </a:xfrm>
        </p:spPr>
        <p:txBody>
          <a:bodyPr/>
          <a:lstStyle/>
          <a:p>
            <a:pPr marL="0" indent="0">
              <a:buNone/>
            </a:pPr>
            <a:r>
              <a:rPr lang="ja-JP" altLang="en-US" b="1" u="sng" dirty="0">
                <a:solidFill>
                  <a:schemeClr val="tx2"/>
                </a:solidFill>
              </a:rPr>
              <a:t>ワークシート①：あなたの考えを表明・確認しましょう</a:t>
            </a:r>
            <a:endParaRPr kumimoji="1" lang="ja-JP" altLang="en-US" b="1" u="sng" dirty="0">
              <a:solidFill>
                <a:schemeClr val="tx2"/>
              </a:solidFill>
            </a:endParaRPr>
          </a:p>
        </p:txBody>
      </p:sp>
      <p:sp>
        <p:nvSpPr>
          <p:cNvPr id="5" name="正方形/長方形 4">
            <a:extLst>
              <a:ext uri="{FF2B5EF4-FFF2-40B4-BE49-F238E27FC236}">
                <a16:creationId xmlns:a16="http://schemas.microsoft.com/office/drawing/2014/main" id="{E54D0424-BE62-4FCD-9291-F189BAD1443A}"/>
              </a:ext>
            </a:extLst>
          </p:cNvPr>
          <p:cNvSpPr/>
          <p:nvPr/>
        </p:nvSpPr>
        <p:spPr>
          <a:xfrm>
            <a:off x="316992" y="1268760"/>
            <a:ext cx="1548172" cy="1584176"/>
          </a:xfrm>
          <a:prstGeom prst="rect">
            <a:avLst/>
          </a:prstGeom>
          <a:solidFill>
            <a:schemeClr val="tx2"/>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r>
              <a:rPr kumimoji="1" lang="en-US" altLang="ja-JP" sz="1400" b="1" dirty="0">
                <a:solidFill>
                  <a:schemeClr val="bg1"/>
                </a:solidFill>
                <a:latin typeface="+mn-ea"/>
                <a:cs typeface="メイリオ" panose="020B0604030504040204" pitchFamily="50" charset="-128"/>
              </a:rPr>
              <a:t>Phase.1</a:t>
            </a:r>
            <a:r>
              <a:rPr kumimoji="1" lang="ja-JP" altLang="en-US" sz="1400" b="1" dirty="0">
                <a:solidFill>
                  <a:schemeClr val="bg1"/>
                </a:solidFill>
                <a:latin typeface="+mn-ea"/>
                <a:cs typeface="メイリオ" panose="020B0604030504040204" pitchFamily="50" charset="-128"/>
              </a:rPr>
              <a:t>　</a:t>
            </a:r>
            <a:endParaRPr kumimoji="1" lang="en-US" altLang="ja-JP" sz="1400" b="1" dirty="0">
              <a:solidFill>
                <a:schemeClr val="bg1"/>
              </a:solidFill>
              <a:latin typeface="+mn-ea"/>
              <a:cs typeface="メイリオ" panose="020B0604030504040204" pitchFamily="50" charset="-128"/>
            </a:endParaRPr>
          </a:p>
          <a:p>
            <a:pPr algn="ctr"/>
            <a:r>
              <a:rPr kumimoji="1" lang="ja-JP" altLang="en-US" sz="1400" b="1" dirty="0">
                <a:solidFill>
                  <a:schemeClr val="bg1"/>
                </a:solidFill>
                <a:latin typeface="+mn-ea"/>
                <a:cs typeface="メイリオ" panose="020B0604030504040204" pitchFamily="50" charset="-128"/>
              </a:rPr>
              <a:t>持論の形成</a:t>
            </a:r>
            <a:endParaRPr kumimoji="1" lang="en-US" altLang="ja-JP" sz="1400" b="1" dirty="0">
              <a:solidFill>
                <a:schemeClr val="bg1"/>
              </a:solidFill>
              <a:latin typeface="+mn-ea"/>
              <a:cs typeface="メイリオ" panose="020B0604030504040204" pitchFamily="50" charset="-128"/>
            </a:endParaRPr>
          </a:p>
        </p:txBody>
      </p:sp>
      <p:sp>
        <p:nvSpPr>
          <p:cNvPr id="6" name="正方形/長方形 5">
            <a:extLst>
              <a:ext uri="{FF2B5EF4-FFF2-40B4-BE49-F238E27FC236}">
                <a16:creationId xmlns:a16="http://schemas.microsoft.com/office/drawing/2014/main" id="{9281A2AD-D245-4EFE-AF47-FCC4E1C4E072}"/>
              </a:ext>
            </a:extLst>
          </p:cNvPr>
          <p:cNvSpPr/>
          <p:nvPr/>
        </p:nvSpPr>
        <p:spPr>
          <a:xfrm>
            <a:off x="1973176" y="1268760"/>
            <a:ext cx="7669298" cy="1584176"/>
          </a:xfrm>
          <a:prstGeom prst="rect">
            <a:avLst/>
          </a:prstGeom>
          <a:no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t" anchorCtr="0"/>
          <a:lstStyle/>
          <a:p>
            <a:r>
              <a:rPr kumimoji="1" lang="ja-JP" altLang="en-US" sz="1400" b="1" u="sng" dirty="0">
                <a:solidFill>
                  <a:schemeClr val="tx1"/>
                </a:solidFill>
                <a:latin typeface="+mn-ea"/>
                <a:cs typeface="メイリオ" panose="020B0604030504040204" pitchFamily="50" charset="-128"/>
              </a:rPr>
              <a:t>あなたの考え</a:t>
            </a:r>
          </a:p>
          <a:p>
            <a:r>
              <a:rPr kumimoji="1" lang="ja-JP" altLang="en-US" sz="1400" b="1" dirty="0">
                <a:solidFill>
                  <a:schemeClr val="tx1"/>
                </a:solidFill>
                <a:latin typeface="+mn-ea"/>
                <a:cs typeface="メイリオ" panose="020B0604030504040204" pitchFamily="50" charset="-128"/>
              </a:rPr>
              <a:t>「</a:t>
            </a:r>
            <a:r>
              <a:rPr kumimoji="1" lang="ja-JP" altLang="en-US" sz="1400" b="1" dirty="0">
                <a:solidFill>
                  <a:schemeClr val="tx1"/>
                </a:solidFill>
                <a:highlight>
                  <a:srgbClr val="FFFF99"/>
                </a:highlight>
                <a:latin typeface="+mn-ea"/>
                <a:cs typeface="メイリオ" panose="020B0604030504040204" pitchFamily="50" charset="-128"/>
              </a:rPr>
              <a:t>ギフテッドに対して国が特別な教育を行う</a:t>
            </a:r>
            <a:r>
              <a:rPr kumimoji="1" lang="ja-JP" altLang="en-US" sz="1400" b="1" dirty="0">
                <a:solidFill>
                  <a:schemeClr val="tx1"/>
                </a:solidFill>
                <a:latin typeface="+mn-ea"/>
                <a:cs typeface="メイリオ" panose="020B0604030504040204" pitchFamily="50" charset="-128"/>
              </a:rPr>
              <a:t>」という考えに</a:t>
            </a:r>
            <a:endParaRPr kumimoji="1" lang="en-US" altLang="ja-JP" sz="1400" b="1" dirty="0">
              <a:solidFill>
                <a:schemeClr val="tx1"/>
              </a:solidFill>
              <a:latin typeface="+mn-ea"/>
              <a:cs typeface="メイリオ" panose="020B0604030504040204" pitchFamily="50" charset="-128"/>
            </a:endParaRPr>
          </a:p>
          <a:p>
            <a:r>
              <a:rPr kumimoji="1" lang="ja-JP" altLang="en-US" sz="1400" b="1" dirty="0">
                <a:solidFill>
                  <a:schemeClr val="tx1"/>
                </a:solidFill>
                <a:latin typeface="+mn-ea"/>
                <a:cs typeface="メイリオ" panose="020B0604030504040204" pitchFamily="50" charset="-128"/>
              </a:rPr>
              <a:t>①強く賛同する　　やや賛同する　　やや賛同できない　　全く賛同できない</a:t>
            </a:r>
            <a:endParaRPr kumimoji="1" lang="en-US" altLang="ja-JP" sz="1400" b="1" dirty="0">
              <a:solidFill>
                <a:schemeClr val="tx1"/>
              </a:solidFill>
              <a:latin typeface="+mn-ea"/>
              <a:cs typeface="メイリオ" panose="020B0604030504040204" pitchFamily="50" charset="-128"/>
            </a:endParaRPr>
          </a:p>
          <a:p>
            <a:endParaRPr kumimoji="1" lang="en-US" altLang="ja-JP" sz="1400" b="1" dirty="0">
              <a:solidFill>
                <a:schemeClr val="tx1"/>
              </a:solidFill>
              <a:latin typeface="+mn-ea"/>
              <a:cs typeface="メイリオ" panose="020B0604030504040204" pitchFamily="50" charset="-128"/>
            </a:endParaRPr>
          </a:p>
          <a:p>
            <a:r>
              <a:rPr kumimoji="1" lang="ja-JP" altLang="en-US" sz="1400" b="1" dirty="0">
                <a:solidFill>
                  <a:schemeClr val="tx1"/>
                </a:solidFill>
                <a:latin typeface="+mn-ea"/>
                <a:cs typeface="メイリオ" panose="020B0604030504040204" pitchFamily="50" charset="-128"/>
              </a:rPr>
              <a:t>②その選択の理由（気にしたポイント）</a:t>
            </a:r>
            <a:endParaRPr kumimoji="1" lang="en-US" altLang="ja-JP" sz="1400" b="1" dirty="0">
              <a:solidFill>
                <a:schemeClr val="tx1"/>
              </a:solidFill>
              <a:latin typeface="+mn-ea"/>
              <a:cs typeface="メイリオ" panose="020B0604030504040204" pitchFamily="50" charset="-128"/>
            </a:endParaRPr>
          </a:p>
          <a:p>
            <a:endParaRPr kumimoji="1" lang="en-US" altLang="ja-JP" sz="1400" b="1" dirty="0">
              <a:solidFill>
                <a:schemeClr val="tx1"/>
              </a:solidFill>
              <a:latin typeface="+mn-ea"/>
              <a:cs typeface="メイリオ" panose="020B0604030504040204" pitchFamily="50" charset="-128"/>
            </a:endParaRPr>
          </a:p>
        </p:txBody>
      </p:sp>
      <p:sp>
        <p:nvSpPr>
          <p:cNvPr id="7" name="正方形/長方形 6">
            <a:extLst>
              <a:ext uri="{FF2B5EF4-FFF2-40B4-BE49-F238E27FC236}">
                <a16:creationId xmlns:a16="http://schemas.microsoft.com/office/drawing/2014/main" id="{42441193-7112-470A-BCA6-DF625AD48EA0}"/>
              </a:ext>
            </a:extLst>
          </p:cNvPr>
          <p:cNvSpPr/>
          <p:nvPr/>
        </p:nvSpPr>
        <p:spPr>
          <a:xfrm>
            <a:off x="316992" y="3240093"/>
            <a:ext cx="1548172" cy="2820985"/>
          </a:xfrm>
          <a:prstGeom prst="rect">
            <a:avLst/>
          </a:prstGeom>
          <a:solidFill>
            <a:schemeClr val="tx2"/>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r>
              <a:rPr kumimoji="1" lang="en-US" altLang="ja-JP" sz="1400" b="1" dirty="0">
                <a:solidFill>
                  <a:schemeClr val="bg1"/>
                </a:solidFill>
                <a:latin typeface="+mn-ea"/>
                <a:cs typeface="メイリオ" panose="020B0604030504040204" pitchFamily="50" charset="-128"/>
              </a:rPr>
              <a:t>Phase.3-1</a:t>
            </a:r>
            <a:r>
              <a:rPr kumimoji="1" lang="ja-JP" altLang="en-US" sz="1400" b="1" dirty="0">
                <a:solidFill>
                  <a:schemeClr val="bg1"/>
                </a:solidFill>
                <a:latin typeface="+mn-ea"/>
                <a:cs typeface="メイリオ" panose="020B0604030504040204" pitchFamily="50" charset="-128"/>
              </a:rPr>
              <a:t>　</a:t>
            </a:r>
            <a:br>
              <a:rPr kumimoji="1" lang="en-US" altLang="ja-JP" sz="1400" b="1" dirty="0">
                <a:solidFill>
                  <a:schemeClr val="bg1"/>
                </a:solidFill>
                <a:latin typeface="+mn-ea"/>
                <a:cs typeface="メイリオ" panose="020B0604030504040204" pitchFamily="50" charset="-128"/>
              </a:rPr>
            </a:br>
            <a:r>
              <a:rPr kumimoji="1" lang="ja-JP" altLang="en-US" sz="1400" b="1" dirty="0">
                <a:solidFill>
                  <a:schemeClr val="bg1"/>
                </a:solidFill>
                <a:latin typeface="+mn-ea"/>
                <a:cs typeface="メイリオ" panose="020B0604030504040204" pitchFamily="50" charset="-128"/>
              </a:rPr>
              <a:t>持論の再確認</a:t>
            </a:r>
            <a:endParaRPr kumimoji="1" lang="en-US" altLang="ja-JP" sz="1400" b="1" dirty="0">
              <a:solidFill>
                <a:schemeClr val="bg1"/>
              </a:solidFill>
              <a:latin typeface="+mn-ea"/>
              <a:cs typeface="メイリオ" panose="020B0604030504040204" pitchFamily="50" charset="-128"/>
            </a:endParaRPr>
          </a:p>
        </p:txBody>
      </p:sp>
      <p:sp>
        <p:nvSpPr>
          <p:cNvPr id="8" name="正方形/長方形 7">
            <a:extLst>
              <a:ext uri="{FF2B5EF4-FFF2-40B4-BE49-F238E27FC236}">
                <a16:creationId xmlns:a16="http://schemas.microsoft.com/office/drawing/2014/main" id="{2FE1F7F3-FA58-4B03-AE0A-307BCFB57C17}"/>
              </a:ext>
            </a:extLst>
          </p:cNvPr>
          <p:cNvSpPr/>
          <p:nvPr/>
        </p:nvSpPr>
        <p:spPr>
          <a:xfrm>
            <a:off x="1973176" y="3230144"/>
            <a:ext cx="7669298" cy="2830935"/>
          </a:xfrm>
          <a:prstGeom prst="rect">
            <a:avLst/>
          </a:prstGeom>
          <a:no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t" anchorCtr="0"/>
          <a:lstStyle/>
          <a:p>
            <a:r>
              <a:rPr kumimoji="1" lang="ja-JP" altLang="en-US" sz="1400" b="1" u="sng" dirty="0">
                <a:solidFill>
                  <a:schemeClr val="tx1"/>
                </a:solidFill>
                <a:latin typeface="+mn-ea"/>
                <a:cs typeface="メイリオ" panose="020B0604030504040204" pitchFamily="50" charset="-128"/>
              </a:rPr>
              <a:t>議論を経て、あなたの考えは</a:t>
            </a:r>
            <a:endParaRPr kumimoji="1" lang="en-US" altLang="ja-JP" sz="1400" b="1" u="sng" dirty="0">
              <a:solidFill>
                <a:schemeClr val="tx1"/>
              </a:solidFill>
              <a:latin typeface="+mn-ea"/>
              <a:cs typeface="メイリオ" panose="020B0604030504040204" pitchFamily="50" charset="-128"/>
            </a:endParaRPr>
          </a:p>
          <a:p>
            <a:endParaRPr kumimoji="1" lang="en-US" altLang="ja-JP" sz="1400" b="1" dirty="0">
              <a:solidFill>
                <a:schemeClr val="tx1"/>
              </a:solidFill>
              <a:latin typeface="+mn-ea"/>
              <a:cs typeface="メイリオ" panose="020B0604030504040204" pitchFamily="50" charset="-128"/>
            </a:endParaRPr>
          </a:p>
          <a:p>
            <a:r>
              <a:rPr kumimoji="1" lang="ja-JP" altLang="en-US" sz="1400" b="1" dirty="0">
                <a:solidFill>
                  <a:schemeClr val="tx1"/>
                </a:solidFill>
                <a:latin typeface="+mn-ea"/>
                <a:cs typeface="メイリオ" panose="020B0604030504040204" pitchFamily="50" charset="-128"/>
              </a:rPr>
              <a:t>③変化した　　ほとんど変化しなかった</a:t>
            </a:r>
            <a:endParaRPr kumimoji="1" lang="en-US" altLang="ja-JP" sz="1400" b="1" dirty="0">
              <a:solidFill>
                <a:schemeClr val="tx1"/>
              </a:solidFill>
              <a:latin typeface="+mn-ea"/>
              <a:cs typeface="メイリオ" panose="020B0604030504040204" pitchFamily="50" charset="-128"/>
            </a:endParaRPr>
          </a:p>
          <a:p>
            <a:endParaRPr kumimoji="1" lang="en-US" altLang="ja-JP" sz="1400" b="1" dirty="0">
              <a:solidFill>
                <a:schemeClr val="tx1"/>
              </a:solidFill>
              <a:latin typeface="+mn-ea"/>
              <a:cs typeface="メイリオ" panose="020B0604030504040204" pitchFamily="50" charset="-128"/>
            </a:endParaRPr>
          </a:p>
          <a:p>
            <a:r>
              <a:rPr kumimoji="1" lang="ja-JP" altLang="en-US" sz="1400" b="1" dirty="0">
                <a:solidFill>
                  <a:schemeClr val="tx1"/>
                </a:solidFill>
                <a:latin typeface="+mn-ea"/>
                <a:cs typeface="メイリオ" panose="020B0604030504040204" pitchFamily="50" charset="-128"/>
              </a:rPr>
              <a:t>④（変化した場合）どのように変化したか</a:t>
            </a:r>
            <a:endParaRPr kumimoji="1" lang="en-US" altLang="ja-JP" sz="1400" b="1" dirty="0">
              <a:solidFill>
                <a:schemeClr val="tx1"/>
              </a:solidFill>
              <a:latin typeface="+mn-ea"/>
              <a:cs typeface="メイリオ" panose="020B0604030504040204" pitchFamily="50" charset="-128"/>
            </a:endParaRPr>
          </a:p>
          <a:p>
            <a:endParaRPr kumimoji="1" lang="en-US" altLang="ja-JP" sz="1400" b="1" dirty="0">
              <a:solidFill>
                <a:schemeClr val="tx1"/>
              </a:solidFill>
              <a:latin typeface="+mn-ea"/>
              <a:cs typeface="メイリオ" panose="020B0604030504040204" pitchFamily="50" charset="-128"/>
            </a:endParaRPr>
          </a:p>
          <a:p>
            <a:r>
              <a:rPr kumimoji="1" lang="ja-JP" altLang="en-US" sz="1400" b="1" dirty="0">
                <a:solidFill>
                  <a:schemeClr val="tx1"/>
                </a:solidFill>
                <a:latin typeface="+mn-ea"/>
                <a:cs typeface="メイリオ" panose="020B0604030504040204" pitchFamily="50" charset="-128"/>
              </a:rPr>
              <a:t>「</a:t>
            </a:r>
            <a:r>
              <a:rPr kumimoji="1" lang="ja-JP" altLang="en-US" sz="1400" b="1" dirty="0">
                <a:solidFill>
                  <a:schemeClr val="tx1"/>
                </a:solidFill>
                <a:highlight>
                  <a:srgbClr val="FFFF99"/>
                </a:highlight>
                <a:latin typeface="+mn-ea"/>
                <a:cs typeface="メイリオ" panose="020B0604030504040204" pitchFamily="50" charset="-128"/>
              </a:rPr>
              <a:t>ギフテッドに対して国が特別な教育を行う</a:t>
            </a:r>
            <a:r>
              <a:rPr kumimoji="1" lang="ja-JP" altLang="en-US" sz="1400" b="1" dirty="0">
                <a:solidFill>
                  <a:schemeClr val="tx1"/>
                </a:solidFill>
                <a:latin typeface="+mn-ea"/>
                <a:cs typeface="メイリオ" panose="020B0604030504040204" pitchFamily="50" charset="-128"/>
              </a:rPr>
              <a:t>」という考えに</a:t>
            </a:r>
            <a:endParaRPr kumimoji="1" lang="en-US" altLang="ja-JP" sz="1400" b="1" dirty="0">
              <a:solidFill>
                <a:schemeClr val="tx1"/>
              </a:solidFill>
              <a:latin typeface="+mn-ea"/>
              <a:cs typeface="メイリオ" panose="020B0604030504040204" pitchFamily="50" charset="-128"/>
            </a:endParaRPr>
          </a:p>
          <a:p>
            <a:r>
              <a:rPr kumimoji="1" lang="ja-JP" altLang="en-US" sz="1400" b="1" dirty="0">
                <a:solidFill>
                  <a:schemeClr val="tx1"/>
                </a:solidFill>
                <a:latin typeface="+mn-ea"/>
                <a:cs typeface="メイリオ" panose="020B0604030504040204" pitchFamily="50" charset="-128"/>
              </a:rPr>
              <a:t>強く賛同する　　やや賛同する　　やや賛同できない　　全く賛同できない</a:t>
            </a:r>
            <a:endParaRPr kumimoji="1" lang="en-US" altLang="ja-JP" sz="1400" b="1" dirty="0">
              <a:solidFill>
                <a:schemeClr val="tx1"/>
              </a:solidFill>
              <a:latin typeface="+mn-ea"/>
              <a:cs typeface="メイリオ" panose="020B0604030504040204" pitchFamily="50" charset="-128"/>
            </a:endParaRPr>
          </a:p>
          <a:p>
            <a:endParaRPr kumimoji="1" lang="en-US" altLang="ja-JP" sz="1400" b="1" dirty="0">
              <a:solidFill>
                <a:schemeClr val="tx1"/>
              </a:solidFill>
              <a:latin typeface="+mn-ea"/>
              <a:cs typeface="メイリオ" panose="020B0604030504040204" pitchFamily="50" charset="-128"/>
            </a:endParaRPr>
          </a:p>
          <a:p>
            <a:r>
              <a:rPr kumimoji="1" lang="ja-JP" altLang="en-US" sz="1400" b="1" dirty="0">
                <a:solidFill>
                  <a:schemeClr val="tx1"/>
                </a:solidFill>
                <a:latin typeface="+mn-ea"/>
                <a:cs typeface="メイリオ" panose="020B0604030504040204" pitchFamily="50" charset="-128"/>
              </a:rPr>
              <a:t>⑤議論で特に影響を受けた・自分の考えを変えた発言、逆に自分の従来の立場をより明確にした発言などに関して振り返ってください（自由記述）</a:t>
            </a:r>
            <a:endParaRPr kumimoji="1" lang="en-US" altLang="ja-JP" sz="1400" b="1" dirty="0">
              <a:solidFill>
                <a:schemeClr val="tx1"/>
              </a:solidFill>
              <a:latin typeface="+mn-ea"/>
              <a:cs typeface="メイリオ" panose="020B0604030504040204" pitchFamily="50" charset="-128"/>
            </a:endParaRPr>
          </a:p>
          <a:p>
            <a:endParaRPr kumimoji="1" lang="en-US" altLang="ja-JP" sz="1400" b="1" dirty="0">
              <a:solidFill>
                <a:schemeClr val="tx1"/>
              </a:solidFill>
              <a:latin typeface="+mn-ea"/>
              <a:cs typeface="メイリオ" panose="020B0604030504040204" pitchFamily="50" charset="-128"/>
            </a:endParaRPr>
          </a:p>
          <a:p>
            <a:endParaRPr kumimoji="1" lang="en-US" altLang="ja-JP" sz="1400" b="1" dirty="0">
              <a:solidFill>
                <a:schemeClr val="tx1"/>
              </a:solidFill>
              <a:latin typeface="+mn-ea"/>
              <a:cs typeface="メイリオ" panose="020B0604030504040204" pitchFamily="50" charset="-128"/>
            </a:endParaRPr>
          </a:p>
        </p:txBody>
      </p:sp>
      <p:sp>
        <p:nvSpPr>
          <p:cNvPr id="15" name="四角形: 角を丸くする 14">
            <a:extLst>
              <a:ext uri="{FF2B5EF4-FFF2-40B4-BE49-F238E27FC236}">
                <a16:creationId xmlns:a16="http://schemas.microsoft.com/office/drawing/2014/main" id="{68E31DBB-7EBB-49BE-97AB-BC34E460E59D}"/>
              </a:ext>
            </a:extLst>
          </p:cNvPr>
          <p:cNvSpPr/>
          <p:nvPr/>
        </p:nvSpPr>
        <p:spPr>
          <a:xfrm>
            <a:off x="634265" y="2380692"/>
            <a:ext cx="913626" cy="253550"/>
          </a:xfrm>
          <a:prstGeom prst="roundRect">
            <a:avLst/>
          </a:prstGeom>
          <a:solidFill>
            <a:schemeClr val="accent4"/>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r>
              <a:rPr kumimoji="1" lang="en-US" altLang="ja-JP" sz="1400" b="1" dirty="0">
                <a:solidFill>
                  <a:schemeClr val="bg1"/>
                </a:solidFill>
                <a:latin typeface="+mn-ea"/>
                <a:cs typeface="メイリオ" panose="020B0604030504040204" pitchFamily="50" charset="-128"/>
              </a:rPr>
              <a:t>5</a:t>
            </a:r>
            <a:r>
              <a:rPr kumimoji="1" lang="ja-JP" altLang="en-US" sz="1400" b="1" dirty="0">
                <a:solidFill>
                  <a:schemeClr val="bg1"/>
                </a:solidFill>
                <a:latin typeface="+mn-ea"/>
                <a:cs typeface="メイリオ" panose="020B0604030504040204" pitchFamily="50" charset="-128"/>
              </a:rPr>
              <a:t>分</a:t>
            </a:r>
          </a:p>
        </p:txBody>
      </p:sp>
      <p:sp>
        <p:nvSpPr>
          <p:cNvPr id="16" name="四角形: 角を丸くする 15">
            <a:extLst>
              <a:ext uri="{FF2B5EF4-FFF2-40B4-BE49-F238E27FC236}">
                <a16:creationId xmlns:a16="http://schemas.microsoft.com/office/drawing/2014/main" id="{3B66CBF2-B1D5-4126-A71D-FD3E6193E54F}"/>
              </a:ext>
            </a:extLst>
          </p:cNvPr>
          <p:cNvSpPr/>
          <p:nvPr/>
        </p:nvSpPr>
        <p:spPr>
          <a:xfrm>
            <a:off x="634697" y="4887958"/>
            <a:ext cx="913626" cy="253550"/>
          </a:xfrm>
          <a:prstGeom prst="roundRect">
            <a:avLst/>
          </a:prstGeom>
          <a:solidFill>
            <a:schemeClr val="accent4"/>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r>
              <a:rPr kumimoji="1" lang="en-US" altLang="ja-JP" sz="1400" b="1" dirty="0">
                <a:solidFill>
                  <a:schemeClr val="bg1"/>
                </a:solidFill>
                <a:latin typeface="+mn-ea"/>
                <a:cs typeface="メイリオ" panose="020B0604030504040204" pitchFamily="50" charset="-128"/>
              </a:rPr>
              <a:t>1</a:t>
            </a:r>
            <a:r>
              <a:rPr kumimoji="1" lang="ja-JP" altLang="en-US" sz="1400" b="1" dirty="0">
                <a:solidFill>
                  <a:schemeClr val="bg1"/>
                </a:solidFill>
                <a:latin typeface="+mn-ea"/>
                <a:cs typeface="メイリオ" panose="020B0604030504040204" pitchFamily="50" charset="-128"/>
              </a:rPr>
              <a:t>分</a:t>
            </a:r>
          </a:p>
        </p:txBody>
      </p:sp>
      <p:sp>
        <p:nvSpPr>
          <p:cNvPr id="17" name="正方形/長方形 16">
            <a:extLst>
              <a:ext uri="{FF2B5EF4-FFF2-40B4-BE49-F238E27FC236}">
                <a16:creationId xmlns:a16="http://schemas.microsoft.com/office/drawing/2014/main" id="{E054145F-B524-46A4-B2A2-11025EC0D19B}"/>
              </a:ext>
            </a:extLst>
          </p:cNvPr>
          <p:cNvSpPr/>
          <p:nvPr/>
        </p:nvSpPr>
        <p:spPr>
          <a:xfrm>
            <a:off x="316992" y="2899544"/>
            <a:ext cx="9325483" cy="304511"/>
          </a:xfrm>
          <a:prstGeom prst="rect">
            <a:avLst/>
          </a:prstGeom>
          <a:solidFill>
            <a:schemeClr val="tx2">
              <a:lumMod val="7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r>
              <a:rPr kumimoji="1" lang="ja-JP" altLang="en-US" sz="1400" b="1" dirty="0">
                <a:solidFill>
                  <a:schemeClr val="bg1"/>
                </a:solidFill>
                <a:latin typeface="+mn-ea"/>
                <a:cs typeface="メイリオ" panose="020B0604030504040204" pitchFamily="50" charset="-128"/>
              </a:rPr>
              <a:t>　　</a:t>
            </a:r>
            <a:r>
              <a:rPr kumimoji="1" lang="en-US" altLang="ja-JP" sz="1400" b="1" dirty="0">
                <a:solidFill>
                  <a:schemeClr val="bg1"/>
                </a:solidFill>
                <a:latin typeface="+mn-ea"/>
                <a:cs typeface="メイリオ" panose="020B0604030504040204" pitchFamily="50" charset="-128"/>
              </a:rPr>
              <a:t>Phase.2</a:t>
            </a:r>
            <a:r>
              <a:rPr kumimoji="1" lang="ja-JP" altLang="en-US" sz="1400" b="1" dirty="0">
                <a:solidFill>
                  <a:schemeClr val="bg1"/>
                </a:solidFill>
                <a:latin typeface="+mn-ea"/>
                <a:cs typeface="メイリオ" panose="020B0604030504040204" pitchFamily="50" charset="-128"/>
              </a:rPr>
              <a:t>　持論発表・議論・傾聴</a:t>
            </a:r>
            <a:r>
              <a:rPr kumimoji="1" lang="ja-JP" altLang="en-US" sz="1200" b="1" dirty="0">
                <a:solidFill>
                  <a:schemeClr val="bg1"/>
                </a:solidFill>
                <a:latin typeface="+mn-ea"/>
                <a:cs typeface="メイリオ" panose="020B0604030504040204" pitchFamily="50" charset="-128"/>
              </a:rPr>
              <a:t>（グループワーク）</a:t>
            </a:r>
            <a:endParaRPr kumimoji="1" lang="en-US" altLang="ja-JP" sz="1400" b="1" dirty="0">
              <a:solidFill>
                <a:schemeClr val="bg1"/>
              </a:solidFill>
              <a:latin typeface="+mn-ea"/>
              <a:cs typeface="メイリオ" panose="020B0604030504040204" pitchFamily="50" charset="-128"/>
            </a:endParaRPr>
          </a:p>
        </p:txBody>
      </p:sp>
      <p:sp>
        <p:nvSpPr>
          <p:cNvPr id="18" name="四角形: 角を丸くする 17">
            <a:extLst>
              <a:ext uri="{FF2B5EF4-FFF2-40B4-BE49-F238E27FC236}">
                <a16:creationId xmlns:a16="http://schemas.microsoft.com/office/drawing/2014/main" id="{8B36FC14-F517-41EF-A20B-473B0E040DB9}"/>
              </a:ext>
            </a:extLst>
          </p:cNvPr>
          <p:cNvSpPr/>
          <p:nvPr/>
        </p:nvSpPr>
        <p:spPr>
          <a:xfrm>
            <a:off x="4565650" y="2927499"/>
            <a:ext cx="904580" cy="244066"/>
          </a:xfrm>
          <a:prstGeom prst="roundRect">
            <a:avLst/>
          </a:prstGeom>
          <a:solidFill>
            <a:schemeClr val="accent4"/>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r>
              <a:rPr kumimoji="1" lang="en-US" altLang="ja-JP" sz="1400" b="1" dirty="0">
                <a:solidFill>
                  <a:schemeClr val="bg1"/>
                </a:solidFill>
                <a:latin typeface="+mn-ea"/>
                <a:cs typeface="メイリオ" panose="020B0604030504040204" pitchFamily="50" charset="-128"/>
              </a:rPr>
              <a:t>20</a:t>
            </a:r>
            <a:r>
              <a:rPr kumimoji="1" lang="ja-JP" altLang="en-US" sz="1400" b="1" dirty="0">
                <a:solidFill>
                  <a:schemeClr val="bg1"/>
                </a:solidFill>
                <a:latin typeface="+mn-ea"/>
                <a:cs typeface="メイリオ" panose="020B0604030504040204" pitchFamily="50" charset="-128"/>
              </a:rPr>
              <a:t>分</a:t>
            </a:r>
          </a:p>
        </p:txBody>
      </p:sp>
      <p:sp>
        <p:nvSpPr>
          <p:cNvPr id="19" name="正方形/長方形 18">
            <a:extLst>
              <a:ext uri="{FF2B5EF4-FFF2-40B4-BE49-F238E27FC236}">
                <a16:creationId xmlns:a16="http://schemas.microsoft.com/office/drawing/2014/main" id="{48F66ACC-E32A-41E6-BD4D-1E2DE4933BAE}"/>
              </a:ext>
            </a:extLst>
          </p:cNvPr>
          <p:cNvSpPr/>
          <p:nvPr/>
        </p:nvSpPr>
        <p:spPr>
          <a:xfrm>
            <a:off x="316991" y="6097118"/>
            <a:ext cx="9325483" cy="304511"/>
          </a:xfrm>
          <a:prstGeom prst="rect">
            <a:avLst/>
          </a:prstGeom>
          <a:solidFill>
            <a:schemeClr val="tx2">
              <a:lumMod val="7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r>
              <a:rPr kumimoji="1" lang="ja-JP" altLang="en-US" sz="1400" b="1" dirty="0">
                <a:solidFill>
                  <a:schemeClr val="bg1"/>
                </a:solidFill>
                <a:latin typeface="+mn-ea"/>
                <a:cs typeface="メイリオ" panose="020B0604030504040204" pitchFamily="50" charset="-128"/>
              </a:rPr>
              <a:t>　　</a:t>
            </a:r>
            <a:r>
              <a:rPr kumimoji="1" lang="en-US" altLang="ja-JP" sz="1400" b="1" dirty="0">
                <a:solidFill>
                  <a:schemeClr val="bg1"/>
                </a:solidFill>
                <a:latin typeface="+mn-ea"/>
                <a:cs typeface="メイリオ" panose="020B0604030504040204" pitchFamily="50" charset="-128"/>
              </a:rPr>
              <a:t>Phase.3-2</a:t>
            </a:r>
            <a:r>
              <a:rPr kumimoji="1" lang="ja-JP" altLang="en-US" sz="1400" b="1" dirty="0">
                <a:solidFill>
                  <a:schemeClr val="bg1"/>
                </a:solidFill>
                <a:latin typeface="+mn-ea"/>
                <a:cs typeface="メイリオ" panose="020B0604030504040204" pitchFamily="50" charset="-128"/>
              </a:rPr>
              <a:t>　持論の再確認</a:t>
            </a:r>
            <a:r>
              <a:rPr kumimoji="1" lang="ja-JP" altLang="en-US" sz="1200" b="1" dirty="0">
                <a:solidFill>
                  <a:schemeClr val="bg1"/>
                </a:solidFill>
                <a:latin typeface="+mn-ea"/>
                <a:cs typeface="メイリオ" panose="020B0604030504040204" pitchFamily="50" charset="-128"/>
              </a:rPr>
              <a:t>（グループワーク）</a:t>
            </a:r>
            <a:endParaRPr kumimoji="1" lang="en-US" altLang="ja-JP" sz="1200" b="1" dirty="0">
              <a:solidFill>
                <a:schemeClr val="bg1"/>
              </a:solidFill>
              <a:latin typeface="+mn-ea"/>
              <a:cs typeface="メイリオ" panose="020B0604030504040204" pitchFamily="50" charset="-128"/>
            </a:endParaRPr>
          </a:p>
        </p:txBody>
      </p:sp>
      <p:sp>
        <p:nvSpPr>
          <p:cNvPr id="21" name="四角形: 角を丸くする 20">
            <a:extLst>
              <a:ext uri="{FF2B5EF4-FFF2-40B4-BE49-F238E27FC236}">
                <a16:creationId xmlns:a16="http://schemas.microsoft.com/office/drawing/2014/main" id="{C9EB76E4-B914-4C7D-99DA-4DEBECE08DB7}"/>
              </a:ext>
            </a:extLst>
          </p:cNvPr>
          <p:cNvSpPr/>
          <p:nvPr/>
        </p:nvSpPr>
        <p:spPr>
          <a:xfrm>
            <a:off x="4545730" y="6127340"/>
            <a:ext cx="904580" cy="244066"/>
          </a:xfrm>
          <a:prstGeom prst="roundRect">
            <a:avLst/>
          </a:prstGeom>
          <a:solidFill>
            <a:schemeClr val="accent4"/>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r>
              <a:rPr kumimoji="1" lang="en-US" altLang="ja-JP" sz="1400" b="1" dirty="0">
                <a:solidFill>
                  <a:schemeClr val="bg1"/>
                </a:solidFill>
                <a:latin typeface="+mn-ea"/>
                <a:cs typeface="メイリオ" panose="020B0604030504040204" pitchFamily="50" charset="-128"/>
              </a:rPr>
              <a:t>5</a:t>
            </a:r>
            <a:r>
              <a:rPr kumimoji="1" lang="ja-JP" altLang="en-US" sz="1400" b="1" dirty="0">
                <a:solidFill>
                  <a:schemeClr val="bg1"/>
                </a:solidFill>
                <a:latin typeface="+mn-ea"/>
                <a:cs typeface="メイリオ" panose="020B0604030504040204" pitchFamily="50" charset="-128"/>
              </a:rPr>
              <a:t>分</a:t>
            </a:r>
          </a:p>
        </p:txBody>
      </p:sp>
    </p:spTree>
    <p:extLst>
      <p:ext uri="{BB962C8B-B14F-4D97-AF65-F5344CB8AC3E}">
        <p14:creationId xmlns:p14="http://schemas.microsoft.com/office/powerpoint/2010/main" val="3674478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A100D9-94F5-4A30-9744-73143DDA90B9}"/>
              </a:ext>
            </a:extLst>
          </p:cNvPr>
          <p:cNvSpPr>
            <a:spLocks noGrp="1"/>
          </p:cNvSpPr>
          <p:nvPr>
            <p:ph type="title"/>
          </p:nvPr>
        </p:nvSpPr>
        <p:spPr/>
        <p:txBody>
          <a:bodyPr/>
          <a:lstStyle/>
          <a:p>
            <a:r>
              <a:rPr lang="ja-JP" altLang="en-US" dirty="0"/>
              <a:t>テーマ１：「ギフテッドの教育」　</a:t>
            </a:r>
            <a:r>
              <a:rPr kumimoji="1" lang="en-US" altLang="ja-JP" dirty="0"/>
              <a:t>Phase.2-3</a:t>
            </a:r>
            <a:r>
              <a:rPr kumimoji="1" lang="ja-JP" altLang="en-US" dirty="0"/>
              <a:t>　持論の表明​・傾聴と再確認</a:t>
            </a:r>
          </a:p>
        </p:txBody>
      </p:sp>
      <p:sp>
        <p:nvSpPr>
          <p:cNvPr id="23" name="テキスト プレースホルダー 2">
            <a:extLst>
              <a:ext uri="{FF2B5EF4-FFF2-40B4-BE49-F238E27FC236}">
                <a16:creationId xmlns:a16="http://schemas.microsoft.com/office/drawing/2014/main" id="{5C00F1DC-D3F5-40BC-8809-BF070F1FFFD9}"/>
              </a:ext>
            </a:extLst>
          </p:cNvPr>
          <p:cNvSpPr>
            <a:spLocks noGrp="1"/>
          </p:cNvSpPr>
          <p:nvPr>
            <p:ph type="body" sz="quarter" idx="13"/>
          </p:nvPr>
        </p:nvSpPr>
        <p:spPr>
          <a:xfrm>
            <a:off x="200025" y="952163"/>
            <a:ext cx="9505950" cy="640364"/>
          </a:xfrm>
        </p:spPr>
        <p:txBody>
          <a:bodyPr/>
          <a:lstStyle/>
          <a:p>
            <a:pPr marL="0" indent="0">
              <a:buNone/>
            </a:pPr>
            <a:r>
              <a:rPr lang="ja-JP" altLang="en-US" b="1" u="sng" dirty="0">
                <a:solidFill>
                  <a:schemeClr val="tx2"/>
                </a:solidFill>
              </a:rPr>
              <a:t>ワークシート②：グループワークを通じて、価値観を共有しよう（お手元のメモとしてお使いください。）</a:t>
            </a:r>
            <a:endParaRPr kumimoji="1" lang="ja-JP" altLang="en-US" b="1" u="sng" dirty="0">
              <a:solidFill>
                <a:schemeClr val="tx2"/>
              </a:solidFill>
            </a:endParaRPr>
          </a:p>
        </p:txBody>
      </p:sp>
      <p:sp>
        <p:nvSpPr>
          <p:cNvPr id="25" name="四角形: 角を丸くする 24">
            <a:extLst>
              <a:ext uri="{FF2B5EF4-FFF2-40B4-BE49-F238E27FC236}">
                <a16:creationId xmlns:a16="http://schemas.microsoft.com/office/drawing/2014/main" id="{C01A5A47-92E4-4B0F-9598-B3DD8AA83BDF}"/>
              </a:ext>
            </a:extLst>
          </p:cNvPr>
          <p:cNvSpPr/>
          <p:nvPr/>
        </p:nvSpPr>
        <p:spPr>
          <a:xfrm>
            <a:off x="8997019" y="1005653"/>
            <a:ext cx="708955" cy="279450"/>
          </a:xfrm>
          <a:prstGeom prst="roundRect">
            <a:avLst/>
          </a:prstGeom>
          <a:solidFill>
            <a:schemeClr val="accent4"/>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r>
              <a:rPr kumimoji="1" lang="en-US" altLang="ja-JP" sz="1400" b="1" dirty="0">
                <a:solidFill>
                  <a:schemeClr val="bg1"/>
                </a:solidFill>
                <a:latin typeface="+mn-ea"/>
                <a:cs typeface="メイリオ" panose="020B0604030504040204" pitchFamily="50" charset="-128"/>
              </a:rPr>
              <a:t>25</a:t>
            </a:r>
            <a:r>
              <a:rPr kumimoji="1" lang="ja-JP" altLang="en-US" sz="1400" b="1" dirty="0">
                <a:solidFill>
                  <a:schemeClr val="bg1"/>
                </a:solidFill>
                <a:latin typeface="+mn-ea"/>
                <a:cs typeface="メイリオ" panose="020B0604030504040204" pitchFamily="50" charset="-128"/>
              </a:rPr>
              <a:t>分</a:t>
            </a:r>
          </a:p>
        </p:txBody>
      </p:sp>
      <p:sp>
        <p:nvSpPr>
          <p:cNvPr id="30" name="正方形/長方形 29">
            <a:extLst>
              <a:ext uri="{FF2B5EF4-FFF2-40B4-BE49-F238E27FC236}">
                <a16:creationId xmlns:a16="http://schemas.microsoft.com/office/drawing/2014/main" id="{B0318901-DE6F-4D18-901B-85AB99ABAC85}"/>
              </a:ext>
            </a:extLst>
          </p:cNvPr>
          <p:cNvSpPr/>
          <p:nvPr/>
        </p:nvSpPr>
        <p:spPr>
          <a:xfrm>
            <a:off x="193005" y="2304299"/>
            <a:ext cx="756647" cy="1297579"/>
          </a:xfrm>
          <a:prstGeom prst="rect">
            <a:avLst/>
          </a:prstGeom>
          <a:solidFill>
            <a:schemeClr val="tx2"/>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r>
              <a:rPr kumimoji="1" lang="en-US" altLang="ja-JP" sz="1100" b="1" dirty="0">
                <a:solidFill>
                  <a:schemeClr val="bg1"/>
                </a:solidFill>
                <a:latin typeface="+mn-ea"/>
                <a:cs typeface="メイリオ" panose="020B0604030504040204" pitchFamily="50" charset="-128"/>
              </a:rPr>
              <a:t>XXX</a:t>
            </a:r>
            <a:endParaRPr kumimoji="1" lang="ja-JP" altLang="en-US" sz="1100" b="1" dirty="0">
              <a:solidFill>
                <a:schemeClr val="bg1"/>
              </a:solidFill>
              <a:latin typeface="+mn-ea"/>
              <a:cs typeface="メイリオ" panose="020B0604030504040204" pitchFamily="50" charset="-128"/>
            </a:endParaRPr>
          </a:p>
        </p:txBody>
      </p:sp>
      <p:sp>
        <p:nvSpPr>
          <p:cNvPr id="31" name="正方形/長方形 30">
            <a:extLst>
              <a:ext uri="{FF2B5EF4-FFF2-40B4-BE49-F238E27FC236}">
                <a16:creationId xmlns:a16="http://schemas.microsoft.com/office/drawing/2014/main" id="{5E7E2934-3615-478D-8E08-C7030B1D91E2}"/>
              </a:ext>
            </a:extLst>
          </p:cNvPr>
          <p:cNvSpPr/>
          <p:nvPr/>
        </p:nvSpPr>
        <p:spPr>
          <a:xfrm>
            <a:off x="1021660" y="2304299"/>
            <a:ext cx="756647" cy="1297579"/>
          </a:xfrm>
          <a:prstGeom prst="rect">
            <a:avLst/>
          </a:prstGeom>
          <a:solidFill>
            <a:schemeClr val="tx2">
              <a:lumMod val="20000"/>
              <a:lumOff val="80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endParaRPr kumimoji="1" lang="ja-JP" altLang="en-US" sz="1100" b="1" dirty="0">
              <a:solidFill>
                <a:schemeClr val="tx2"/>
              </a:solidFill>
              <a:latin typeface="+mn-ea"/>
              <a:cs typeface="メイリオ" panose="020B0604030504040204" pitchFamily="50" charset="-128"/>
            </a:endParaRPr>
          </a:p>
        </p:txBody>
      </p:sp>
      <p:sp>
        <p:nvSpPr>
          <p:cNvPr id="32" name="正方形/長方形 31">
            <a:extLst>
              <a:ext uri="{FF2B5EF4-FFF2-40B4-BE49-F238E27FC236}">
                <a16:creationId xmlns:a16="http://schemas.microsoft.com/office/drawing/2014/main" id="{9403EF4E-8573-4EA1-BDA6-EF15AC34D30B}"/>
              </a:ext>
            </a:extLst>
          </p:cNvPr>
          <p:cNvSpPr/>
          <p:nvPr/>
        </p:nvSpPr>
        <p:spPr>
          <a:xfrm>
            <a:off x="1849752" y="2304299"/>
            <a:ext cx="2736865" cy="1297579"/>
          </a:xfrm>
          <a:prstGeom prst="rect">
            <a:avLst/>
          </a:prstGeom>
          <a:solidFill>
            <a:schemeClr val="bg1"/>
          </a:solidFill>
          <a:ln w="9525">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marL="285750" indent="-285750">
              <a:buFont typeface="Wingdings" panose="05000000000000000000" pitchFamily="2" charset="2"/>
              <a:buChar char="ü"/>
            </a:pPr>
            <a:endParaRPr kumimoji="1" lang="en-US" altLang="ja-JP" sz="1100" b="1" dirty="0">
              <a:solidFill>
                <a:srgbClr val="FF0000"/>
              </a:solidFill>
              <a:latin typeface="+mn-ea"/>
              <a:cs typeface="メイリオ" panose="020B0604030504040204" pitchFamily="50" charset="-128"/>
            </a:endParaRPr>
          </a:p>
        </p:txBody>
      </p:sp>
      <p:sp>
        <p:nvSpPr>
          <p:cNvPr id="33" name="正方形/長方形 32">
            <a:extLst>
              <a:ext uri="{FF2B5EF4-FFF2-40B4-BE49-F238E27FC236}">
                <a16:creationId xmlns:a16="http://schemas.microsoft.com/office/drawing/2014/main" id="{B04A9A26-2343-49B6-A202-E4E66AA149B4}"/>
              </a:ext>
            </a:extLst>
          </p:cNvPr>
          <p:cNvSpPr/>
          <p:nvPr/>
        </p:nvSpPr>
        <p:spPr>
          <a:xfrm>
            <a:off x="193005" y="3646507"/>
            <a:ext cx="756647" cy="1297579"/>
          </a:xfrm>
          <a:prstGeom prst="rect">
            <a:avLst/>
          </a:prstGeom>
          <a:solidFill>
            <a:schemeClr val="tx2"/>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r>
              <a:rPr kumimoji="1" lang="en-US" altLang="ja-JP" sz="1100" b="1" dirty="0">
                <a:solidFill>
                  <a:schemeClr val="bg1"/>
                </a:solidFill>
                <a:latin typeface="+mn-ea"/>
                <a:cs typeface="メイリオ" panose="020B0604030504040204" pitchFamily="50" charset="-128"/>
              </a:rPr>
              <a:t>XXX</a:t>
            </a:r>
            <a:endParaRPr kumimoji="1" lang="ja-JP" altLang="en-US" sz="1100" b="1" dirty="0">
              <a:solidFill>
                <a:schemeClr val="bg1"/>
              </a:solidFill>
              <a:latin typeface="+mn-ea"/>
              <a:cs typeface="メイリオ" panose="020B0604030504040204" pitchFamily="50" charset="-128"/>
            </a:endParaRPr>
          </a:p>
        </p:txBody>
      </p:sp>
      <p:sp>
        <p:nvSpPr>
          <p:cNvPr id="34" name="正方形/長方形 33">
            <a:extLst>
              <a:ext uri="{FF2B5EF4-FFF2-40B4-BE49-F238E27FC236}">
                <a16:creationId xmlns:a16="http://schemas.microsoft.com/office/drawing/2014/main" id="{7F0E58D4-1743-468B-906A-885EA6D16807}"/>
              </a:ext>
            </a:extLst>
          </p:cNvPr>
          <p:cNvSpPr/>
          <p:nvPr/>
        </p:nvSpPr>
        <p:spPr>
          <a:xfrm>
            <a:off x="1021660" y="3646507"/>
            <a:ext cx="756647" cy="1297579"/>
          </a:xfrm>
          <a:prstGeom prst="rect">
            <a:avLst/>
          </a:prstGeom>
          <a:solidFill>
            <a:schemeClr val="tx2">
              <a:lumMod val="20000"/>
              <a:lumOff val="80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endParaRPr kumimoji="1" lang="ja-JP" altLang="en-US" sz="1100" b="1" dirty="0">
              <a:solidFill>
                <a:schemeClr val="tx2"/>
              </a:solidFill>
              <a:latin typeface="+mn-ea"/>
              <a:cs typeface="メイリオ" panose="020B0604030504040204" pitchFamily="50" charset="-128"/>
            </a:endParaRPr>
          </a:p>
        </p:txBody>
      </p:sp>
      <p:sp>
        <p:nvSpPr>
          <p:cNvPr id="35" name="正方形/長方形 34">
            <a:extLst>
              <a:ext uri="{FF2B5EF4-FFF2-40B4-BE49-F238E27FC236}">
                <a16:creationId xmlns:a16="http://schemas.microsoft.com/office/drawing/2014/main" id="{C0865B04-98F5-4709-AFF1-9CBFFA3EA0AF}"/>
              </a:ext>
            </a:extLst>
          </p:cNvPr>
          <p:cNvSpPr/>
          <p:nvPr/>
        </p:nvSpPr>
        <p:spPr>
          <a:xfrm>
            <a:off x="1849752" y="3646507"/>
            <a:ext cx="2736865" cy="1297579"/>
          </a:xfrm>
          <a:prstGeom prst="rect">
            <a:avLst/>
          </a:prstGeom>
          <a:solidFill>
            <a:schemeClr val="bg1"/>
          </a:solidFill>
          <a:ln w="9525">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marL="285750" indent="-285750">
              <a:buFont typeface="Wingdings" panose="05000000000000000000" pitchFamily="2" charset="2"/>
              <a:buChar char="ü"/>
            </a:pPr>
            <a:endParaRPr kumimoji="1" lang="en-US" altLang="ja-JP" sz="1100" b="1" dirty="0">
              <a:solidFill>
                <a:srgbClr val="FF0000"/>
              </a:solidFill>
              <a:latin typeface="+mn-ea"/>
              <a:cs typeface="メイリオ" panose="020B0604030504040204" pitchFamily="50" charset="-128"/>
            </a:endParaRPr>
          </a:p>
        </p:txBody>
      </p:sp>
      <p:sp>
        <p:nvSpPr>
          <p:cNvPr id="36" name="正方形/長方形 35">
            <a:extLst>
              <a:ext uri="{FF2B5EF4-FFF2-40B4-BE49-F238E27FC236}">
                <a16:creationId xmlns:a16="http://schemas.microsoft.com/office/drawing/2014/main" id="{2221FFFD-38B6-463E-BCA4-AE009517E1B4}"/>
              </a:ext>
            </a:extLst>
          </p:cNvPr>
          <p:cNvSpPr/>
          <p:nvPr/>
        </p:nvSpPr>
        <p:spPr>
          <a:xfrm>
            <a:off x="193005" y="4983799"/>
            <a:ext cx="756647" cy="1297579"/>
          </a:xfrm>
          <a:prstGeom prst="rect">
            <a:avLst/>
          </a:prstGeom>
          <a:solidFill>
            <a:schemeClr val="tx2"/>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r>
              <a:rPr kumimoji="1" lang="en-US" altLang="ja-JP" sz="1100" b="1" dirty="0">
                <a:solidFill>
                  <a:schemeClr val="bg1"/>
                </a:solidFill>
                <a:latin typeface="+mn-ea"/>
                <a:cs typeface="メイリオ" panose="020B0604030504040204" pitchFamily="50" charset="-128"/>
              </a:rPr>
              <a:t>XXX</a:t>
            </a:r>
            <a:endParaRPr kumimoji="1" lang="ja-JP" altLang="en-US" sz="1100" b="1" dirty="0">
              <a:solidFill>
                <a:schemeClr val="bg1"/>
              </a:solidFill>
              <a:latin typeface="+mn-ea"/>
              <a:cs typeface="メイリオ" panose="020B0604030504040204" pitchFamily="50" charset="-128"/>
            </a:endParaRPr>
          </a:p>
        </p:txBody>
      </p:sp>
      <p:sp>
        <p:nvSpPr>
          <p:cNvPr id="37" name="正方形/長方形 36">
            <a:extLst>
              <a:ext uri="{FF2B5EF4-FFF2-40B4-BE49-F238E27FC236}">
                <a16:creationId xmlns:a16="http://schemas.microsoft.com/office/drawing/2014/main" id="{E1C58328-0746-4E1F-9810-A78BFA3906A2}"/>
              </a:ext>
            </a:extLst>
          </p:cNvPr>
          <p:cNvSpPr/>
          <p:nvPr/>
        </p:nvSpPr>
        <p:spPr>
          <a:xfrm>
            <a:off x="1021660" y="4995434"/>
            <a:ext cx="751690" cy="1271866"/>
          </a:xfrm>
          <a:prstGeom prst="rect">
            <a:avLst/>
          </a:prstGeom>
          <a:solidFill>
            <a:schemeClr val="tx2">
              <a:lumMod val="20000"/>
              <a:lumOff val="80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endParaRPr kumimoji="1" lang="ja-JP" altLang="en-US" sz="1100" b="1" dirty="0">
              <a:solidFill>
                <a:schemeClr val="tx2"/>
              </a:solidFill>
              <a:latin typeface="+mn-ea"/>
              <a:cs typeface="メイリオ" panose="020B0604030504040204" pitchFamily="50" charset="-128"/>
            </a:endParaRPr>
          </a:p>
        </p:txBody>
      </p:sp>
      <p:sp>
        <p:nvSpPr>
          <p:cNvPr id="38" name="正方形/長方形 37">
            <a:extLst>
              <a:ext uri="{FF2B5EF4-FFF2-40B4-BE49-F238E27FC236}">
                <a16:creationId xmlns:a16="http://schemas.microsoft.com/office/drawing/2014/main" id="{0111CBBD-5103-424A-944A-063F0BB556FC}"/>
              </a:ext>
            </a:extLst>
          </p:cNvPr>
          <p:cNvSpPr/>
          <p:nvPr/>
        </p:nvSpPr>
        <p:spPr>
          <a:xfrm>
            <a:off x="1849752" y="4983799"/>
            <a:ext cx="2736865" cy="1297579"/>
          </a:xfrm>
          <a:prstGeom prst="rect">
            <a:avLst/>
          </a:prstGeom>
          <a:solidFill>
            <a:schemeClr val="bg1"/>
          </a:solidFill>
          <a:ln w="9525">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marL="285750" indent="-285750">
              <a:buFont typeface="Wingdings" panose="05000000000000000000" pitchFamily="2" charset="2"/>
              <a:buChar char="ü"/>
            </a:pPr>
            <a:endParaRPr kumimoji="1" lang="en-US" altLang="ja-JP" sz="1100" b="1" dirty="0">
              <a:solidFill>
                <a:srgbClr val="FF0000"/>
              </a:solidFill>
              <a:latin typeface="+mn-ea"/>
              <a:cs typeface="メイリオ" panose="020B0604030504040204" pitchFamily="50" charset="-128"/>
            </a:endParaRPr>
          </a:p>
        </p:txBody>
      </p:sp>
      <p:sp>
        <p:nvSpPr>
          <p:cNvPr id="39" name="正方形/長方形 38">
            <a:extLst>
              <a:ext uri="{FF2B5EF4-FFF2-40B4-BE49-F238E27FC236}">
                <a16:creationId xmlns:a16="http://schemas.microsoft.com/office/drawing/2014/main" id="{2745CEFB-9629-4BDB-9F66-0658D91F3D68}"/>
              </a:ext>
            </a:extLst>
          </p:cNvPr>
          <p:cNvSpPr/>
          <p:nvPr/>
        </p:nvSpPr>
        <p:spPr>
          <a:xfrm>
            <a:off x="4656415" y="2297469"/>
            <a:ext cx="2377913" cy="3983909"/>
          </a:xfrm>
          <a:prstGeom prst="rect">
            <a:avLst/>
          </a:prstGeom>
          <a:solidFill>
            <a:schemeClr val="bg1"/>
          </a:solidFill>
          <a:ln w="9525">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marL="285750" indent="-285750">
              <a:buFont typeface="Wingdings" panose="05000000000000000000" pitchFamily="2" charset="2"/>
              <a:buChar char="ü"/>
            </a:pPr>
            <a:endParaRPr kumimoji="1" lang="en-US" altLang="ja-JP" sz="1100" b="1" dirty="0">
              <a:solidFill>
                <a:srgbClr val="FF0000"/>
              </a:solidFill>
              <a:latin typeface="+mn-ea"/>
              <a:cs typeface="メイリオ" panose="020B0604030504040204" pitchFamily="50" charset="-128"/>
            </a:endParaRPr>
          </a:p>
        </p:txBody>
      </p:sp>
      <p:sp>
        <p:nvSpPr>
          <p:cNvPr id="40" name="正方形/長方形 39">
            <a:extLst>
              <a:ext uri="{FF2B5EF4-FFF2-40B4-BE49-F238E27FC236}">
                <a16:creationId xmlns:a16="http://schemas.microsoft.com/office/drawing/2014/main" id="{F402E4CA-2965-4836-B424-781B3D28ED0E}"/>
              </a:ext>
            </a:extLst>
          </p:cNvPr>
          <p:cNvSpPr/>
          <p:nvPr/>
        </p:nvSpPr>
        <p:spPr>
          <a:xfrm>
            <a:off x="7105807" y="2297468"/>
            <a:ext cx="2593263" cy="1312674"/>
          </a:xfrm>
          <a:prstGeom prst="rect">
            <a:avLst/>
          </a:prstGeom>
          <a:solidFill>
            <a:schemeClr val="bg1"/>
          </a:solidFill>
          <a:ln w="9525">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marL="285750" indent="-285750">
              <a:buFont typeface="Wingdings" panose="05000000000000000000" pitchFamily="2" charset="2"/>
              <a:buChar char="ü"/>
            </a:pPr>
            <a:endParaRPr kumimoji="1" lang="en-US" altLang="ja-JP" sz="1100" b="1" dirty="0">
              <a:solidFill>
                <a:srgbClr val="FF0000"/>
              </a:solidFill>
              <a:latin typeface="+mn-ea"/>
              <a:cs typeface="メイリオ" panose="020B0604030504040204" pitchFamily="50" charset="-128"/>
            </a:endParaRPr>
          </a:p>
        </p:txBody>
      </p:sp>
      <p:sp>
        <p:nvSpPr>
          <p:cNvPr id="41" name="正方形/長方形 40">
            <a:extLst>
              <a:ext uri="{FF2B5EF4-FFF2-40B4-BE49-F238E27FC236}">
                <a16:creationId xmlns:a16="http://schemas.microsoft.com/office/drawing/2014/main" id="{EEC6F5AE-BF9B-40E1-B782-98B0207F3167}"/>
              </a:ext>
            </a:extLst>
          </p:cNvPr>
          <p:cNvSpPr/>
          <p:nvPr/>
        </p:nvSpPr>
        <p:spPr>
          <a:xfrm>
            <a:off x="7105807" y="3646507"/>
            <a:ext cx="2593263" cy="1297579"/>
          </a:xfrm>
          <a:prstGeom prst="rect">
            <a:avLst/>
          </a:prstGeom>
          <a:solidFill>
            <a:schemeClr val="bg1"/>
          </a:solidFill>
          <a:ln w="9525">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marL="285750" indent="-285750">
              <a:buFont typeface="Wingdings" panose="05000000000000000000" pitchFamily="2" charset="2"/>
              <a:buChar char="ü"/>
            </a:pPr>
            <a:endParaRPr kumimoji="1" lang="en-US" altLang="ja-JP" sz="1100" b="1" dirty="0">
              <a:solidFill>
                <a:srgbClr val="FF0000"/>
              </a:solidFill>
              <a:latin typeface="+mn-ea"/>
              <a:cs typeface="メイリオ" panose="020B0604030504040204" pitchFamily="50" charset="-128"/>
            </a:endParaRPr>
          </a:p>
        </p:txBody>
      </p:sp>
      <p:sp>
        <p:nvSpPr>
          <p:cNvPr id="42" name="正方形/長方形 41">
            <a:extLst>
              <a:ext uri="{FF2B5EF4-FFF2-40B4-BE49-F238E27FC236}">
                <a16:creationId xmlns:a16="http://schemas.microsoft.com/office/drawing/2014/main" id="{A9FE05C6-6182-43FA-B44C-D57392715887}"/>
              </a:ext>
            </a:extLst>
          </p:cNvPr>
          <p:cNvSpPr/>
          <p:nvPr/>
        </p:nvSpPr>
        <p:spPr>
          <a:xfrm>
            <a:off x="7105807" y="4983799"/>
            <a:ext cx="2593263" cy="1297579"/>
          </a:xfrm>
          <a:prstGeom prst="rect">
            <a:avLst/>
          </a:prstGeom>
          <a:solidFill>
            <a:schemeClr val="bg1"/>
          </a:solidFill>
          <a:ln w="9525">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marL="285750" indent="-285750">
              <a:buFont typeface="Wingdings" panose="05000000000000000000" pitchFamily="2" charset="2"/>
              <a:buChar char="ü"/>
            </a:pPr>
            <a:endParaRPr kumimoji="1" lang="en-US" altLang="ja-JP" sz="1100" b="1" dirty="0">
              <a:solidFill>
                <a:srgbClr val="FF0000"/>
              </a:solidFill>
              <a:latin typeface="+mn-ea"/>
              <a:cs typeface="メイリオ" panose="020B0604030504040204" pitchFamily="50" charset="-128"/>
            </a:endParaRPr>
          </a:p>
        </p:txBody>
      </p:sp>
      <p:sp>
        <p:nvSpPr>
          <p:cNvPr id="43" name="テキスト ボックス 42">
            <a:extLst>
              <a:ext uri="{FF2B5EF4-FFF2-40B4-BE49-F238E27FC236}">
                <a16:creationId xmlns:a16="http://schemas.microsoft.com/office/drawing/2014/main" id="{132FFB63-24CF-47C4-94CF-11DB823010FC}"/>
              </a:ext>
            </a:extLst>
          </p:cNvPr>
          <p:cNvSpPr txBox="1"/>
          <p:nvPr/>
        </p:nvSpPr>
        <p:spPr>
          <a:xfrm>
            <a:off x="1849752" y="2033988"/>
            <a:ext cx="2736865" cy="267007"/>
          </a:xfrm>
          <a:prstGeom prst="rect">
            <a:avLst/>
          </a:prstGeom>
          <a:noFill/>
        </p:spPr>
        <p:txBody>
          <a:bodyPr wrap="square" lIns="72000" tIns="36000" rIns="72000" bIns="36000" rtlCol="0" anchor="ctr">
            <a:normAutofit/>
          </a:bodyPr>
          <a:lstStyle/>
          <a:p>
            <a:pPr marL="0" marR="0" indent="0" algn="ctr" defTabSz="914400" eaLnBrk="1" fontAlgn="auto" latinLnBrk="0" hangingPunct="1">
              <a:lnSpc>
                <a:spcPct val="110000"/>
              </a:lnSpc>
              <a:spcBef>
                <a:spcPts val="0"/>
              </a:spcBef>
              <a:spcAft>
                <a:spcPts val="300"/>
              </a:spcAft>
              <a:buClrTx/>
              <a:buSzTx/>
              <a:buFontTx/>
              <a:buNone/>
              <a:tabLst/>
            </a:pPr>
            <a:r>
              <a:rPr kumimoji="1" lang="ja-JP" altLang="en-US" sz="1200" u="sng" kern="0" dirty="0">
                <a:latin typeface="Meiryo UI" panose="020B0604030504040204" pitchFamily="50" charset="-128"/>
                <a:ea typeface="Meiryo UI" panose="020B0604030504040204" pitchFamily="50" charset="-128"/>
                <a:cs typeface="メイリオ" panose="020B0604030504040204" pitchFamily="50" charset="-128"/>
              </a:rPr>
              <a:t>②意見の理由・背景・価値観</a:t>
            </a:r>
          </a:p>
        </p:txBody>
      </p:sp>
      <p:sp>
        <p:nvSpPr>
          <p:cNvPr id="44" name="テキスト ボックス 43">
            <a:extLst>
              <a:ext uri="{FF2B5EF4-FFF2-40B4-BE49-F238E27FC236}">
                <a16:creationId xmlns:a16="http://schemas.microsoft.com/office/drawing/2014/main" id="{2FE47DF9-5693-4915-A0F6-C656F4226700}"/>
              </a:ext>
            </a:extLst>
          </p:cNvPr>
          <p:cNvSpPr txBox="1"/>
          <p:nvPr/>
        </p:nvSpPr>
        <p:spPr>
          <a:xfrm>
            <a:off x="4475899" y="2033988"/>
            <a:ext cx="2736865" cy="267007"/>
          </a:xfrm>
          <a:prstGeom prst="rect">
            <a:avLst/>
          </a:prstGeom>
          <a:noFill/>
        </p:spPr>
        <p:txBody>
          <a:bodyPr wrap="square" lIns="72000" tIns="36000" rIns="72000" bIns="36000" rtlCol="0" anchor="ctr">
            <a:normAutofit/>
          </a:bodyPr>
          <a:lstStyle/>
          <a:p>
            <a:pPr marL="0" marR="0" indent="0" algn="ctr" defTabSz="914400" eaLnBrk="1" fontAlgn="auto" latinLnBrk="0" hangingPunct="1">
              <a:lnSpc>
                <a:spcPct val="110000"/>
              </a:lnSpc>
              <a:spcBef>
                <a:spcPts val="0"/>
              </a:spcBef>
              <a:spcAft>
                <a:spcPts val="300"/>
              </a:spcAft>
              <a:buClrTx/>
              <a:buSzTx/>
              <a:buFontTx/>
              <a:buNone/>
              <a:tabLst/>
            </a:pPr>
            <a:r>
              <a:rPr kumimoji="1" lang="ja-JP" altLang="en-US" sz="1200" u="sng" kern="0" dirty="0">
                <a:latin typeface="Meiryo UI" panose="020B0604030504040204" pitchFamily="50" charset="-128"/>
                <a:ea typeface="Meiryo UI" panose="020B0604030504040204" pitchFamily="50" charset="-128"/>
                <a:cs typeface="メイリオ" panose="020B0604030504040204" pitchFamily="50" charset="-128"/>
              </a:rPr>
              <a:t>議論</a:t>
            </a:r>
          </a:p>
        </p:txBody>
      </p:sp>
      <p:sp>
        <p:nvSpPr>
          <p:cNvPr id="45" name="テキスト ボックス 44">
            <a:extLst>
              <a:ext uri="{FF2B5EF4-FFF2-40B4-BE49-F238E27FC236}">
                <a16:creationId xmlns:a16="http://schemas.microsoft.com/office/drawing/2014/main" id="{0B195C25-B9DE-48B7-909B-883425DE3CFC}"/>
              </a:ext>
            </a:extLst>
          </p:cNvPr>
          <p:cNvSpPr txBox="1"/>
          <p:nvPr/>
        </p:nvSpPr>
        <p:spPr>
          <a:xfrm>
            <a:off x="7074697" y="2033988"/>
            <a:ext cx="2736865" cy="267007"/>
          </a:xfrm>
          <a:prstGeom prst="rect">
            <a:avLst/>
          </a:prstGeom>
          <a:noFill/>
        </p:spPr>
        <p:txBody>
          <a:bodyPr wrap="square" lIns="72000" tIns="36000" rIns="72000" bIns="36000" rtlCol="0" anchor="ctr">
            <a:normAutofit/>
          </a:bodyPr>
          <a:lstStyle/>
          <a:p>
            <a:pPr marL="0" marR="0" indent="0" algn="ctr" defTabSz="914400" eaLnBrk="1" fontAlgn="auto" latinLnBrk="0" hangingPunct="1">
              <a:lnSpc>
                <a:spcPct val="110000"/>
              </a:lnSpc>
              <a:spcBef>
                <a:spcPts val="0"/>
              </a:spcBef>
              <a:spcAft>
                <a:spcPts val="300"/>
              </a:spcAft>
              <a:buClrTx/>
              <a:buSzTx/>
              <a:buFontTx/>
              <a:buNone/>
              <a:tabLst/>
            </a:pPr>
            <a:r>
              <a:rPr kumimoji="1" lang="ja-JP" altLang="en-US" sz="1200" u="sng" kern="0" dirty="0">
                <a:latin typeface="Meiryo UI" panose="020B0604030504040204" pitchFamily="50" charset="-128"/>
                <a:ea typeface="Meiryo UI" panose="020B0604030504040204" pitchFamily="50" charset="-128"/>
                <a:cs typeface="メイリオ" panose="020B0604030504040204" pitchFamily="50" charset="-128"/>
              </a:rPr>
              <a:t>再確認</a:t>
            </a:r>
          </a:p>
        </p:txBody>
      </p:sp>
      <p:sp>
        <p:nvSpPr>
          <p:cNvPr id="46" name="テキスト ボックス 45">
            <a:extLst>
              <a:ext uri="{FF2B5EF4-FFF2-40B4-BE49-F238E27FC236}">
                <a16:creationId xmlns:a16="http://schemas.microsoft.com/office/drawing/2014/main" id="{FE511726-50C8-4C96-AAAB-8BFC75BF8C37}"/>
              </a:ext>
            </a:extLst>
          </p:cNvPr>
          <p:cNvSpPr txBox="1"/>
          <p:nvPr/>
        </p:nvSpPr>
        <p:spPr>
          <a:xfrm>
            <a:off x="193005" y="2033988"/>
            <a:ext cx="756648" cy="267007"/>
          </a:xfrm>
          <a:prstGeom prst="rect">
            <a:avLst/>
          </a:prstGeom>
          <a:noFill/>
        </p:spPr>
        <p:txBody>
          <a:bodyPr wrap="square" lIns="72000" tIns="36000" rIns="72000" bIns="36000" rtlCol="0" anchor="ctr">
            <a:normAutofit/>
          </a:bodyPr>
          <a:lstStyle/>
          <a:p>
            <a:pPr marL="0" marR="0" indent="0" algn="ctr" defTabSz="914400" eaLnBrk="1" fontAlgn="auto" latinLnBrk="0" hangingPunct="1">
              <a:lnSpc>
                <a:spcPct val="110000"/>
              </a:lnSpc>
              <a:spcBef>
                <a:spcPts val="0"/>
              </a:spcBef>
              <a:spcAft>
                <a:spcPts val="300"/>
              </a:spcAft>
              <a:buClrTx/>
              <a:buSzTx/>
              <a:buFontTx/>
              <a:buNone/>
              <a:tabLst/>
            </a:pPr>
            <a:r>
              <a:rPr kumimoji="1" lang="ja-JP" altLang="en-US" sz="1200" u="sng" kern="0" dirty="0">
                <a:latin typeface="Meiryo UI" panose="020B0604030504040204" pitchFamily="50" charset="-128"/>
                <a:ea typeface="Meiryo UI" panose="020B0604030504040204" pitchFamily="50" charset="-128"/>
                <a:cs typeface="メイリオ" panose="020B0604030504040204" pitchFamily="50" charset="-128"/>
              </a:rPr>
              <a:t>氏名</a:t>
            </a:r>
          </a:p>
        </p:txBody>
      </p:sp>
      <p:sp>
        <p:nvSpPr>
          <p:cNvPr id="47" name="テキスト ボックス 46">
            <a:extLst>
              <a:ext uri="{FF2B5EF4-FFF2-40B4-BE49-F238E27FC236}">
                <a16:creationId xmlns:a16="http://schemas.microsoft.com/office/drawing/2014/main" id="{D0DD5F3D-E0F0-43C6-83EB-F79EF6F99016}"/>
              </a:ext>
            </a:extLst>
          </p:cNvPr>
          <p:cNvSpPr txBox="1"/>
          <p:nvPr/>
        </p:nvSpPr>
        <p:spPr>
          <a:xfrm>
            <a:off x="1016702" y="2033988"/>
            <a:ext cx="756648" cy="267007"/>
          </a:xfrm>
          <a:prstGeom prst="rect">
            <a:avLst/>
          </a:prstGeom>
          <a:noFill/>
        </p:spPr>
        <p:txBody>
          <a:bodyPr wrap="square" lIns="72000" tIns="36000" rIns="72000" bIns="36000" rtlCol="0" anchor="ctr">
            <a:normAutofit/>
          </a:bodyPr>
          <a:lstStyle/>
          <a:p>
            <a:pPr marL="0" marR="0" indent="0" algn="ctr" defTabSz="914400" eaLnBrk="1" fontAlgn="auto" latinLnBrk="0" hangingPunct="1">
              <a:lnSpc>
                <a:spcPct val="110000"/>
              </a:lnSpc>
              <a:spcBef>
                <a:spcPts val="0"/>
              </a:spcBef>
              <a:spcAft>
                <a:spcPts val="300"/>
              </a:spcAft>
              <a:buClrTx/>
              <a:buSzTx/>
              <a:buFontTx/>
              <a:buNone/>
              <a:tabLst/>
            </a:pPr>
            <a:r>
              <a:rPr kumimoji="1" lang="ja-JP" altLang="en-US" sz="1200" u="sng" kern="0" dirty="0">
                <a:latin typeface="Meiryo UI" panose="020B0604030504040204" pitchFamily="50" charset="-128"/>
                <a:ea typeface="Meiryo UI" panose="020B0604030504040204" pitchFamily="50" charset="-128"/>
                <a:cs typeface="メイリオ" panose="020B0604030504040204" pitchFamily="50" charset="-128"/>
              </a:rPr>
              <a:t>①意見</a:t>
            </a:r>
          </a:p>
        </p:txBody>
      </p:sp>
      <p:sp>
        <p:nvSpPr>
          <p:cNvPr id="48" name="矢印: 五方向 47">
            <a:extLst>
              <a:ext uri="{FF2B5EF4-FFF2-40B4-BE49-F238E27FC236}">
                <a16:creationId xmlns:a16="http://schemas.microsoft.com/office/drawing/2014/main" id="{4DB7C132-F926-4C37-A5E6-9B4A1BFA678A}"/>
              </a:ext>
            </a:extLst>
          </p:cNvPr>
          <p:cNvSpPr/>
          <p:nvPr/>
        </p:nvSpPr>
        <p:spPr>
          <a:xfrm>
            <a:off x="1036940" y="1526755"/>
            <a:ext cx="3619475" cy="404960"/>
          </a:xfrm>
          <a:prstGeom prst="homePlate">
            <a:avLst/>
          </a:prstGeom>
          <a:solidFill>
            <a:schemeClr val="tx2">
              <a:lumMod val="7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r>
              <a:rPr kumimoji="1" lang="en-US" altLang="ja-JP" sz="1400" b="1" dirty="0">
                <a:solidFill>
                  <a:schemeClr val="bg1"/>
                </a:solidFill>
                <a:latin typeface="+mn-ea"/>
                <a:cs typeface="メイリオ" panose="020B0604030504040204" pitchFamily="50" charset="-128"/>
              </a:rPr>
              <a:t>Phase.2</a:t>
            </a:r>
            <a:r>
              <a:rPr kumimoji="1" lang="ja-JP" altLang="en-US" sz="1400" b="1" dirty="0">
                <a:solidFill>
                  <a:schemeClr val="bg1"/>
                </a:solidFill>
                <a:latin typeface="+mn-ea"/>
                <a:cs typeface="メイリオ" panose="020B0604030504040204" pitchFamily="50" charset="-128"/>
              </a:rPr>
              <a:t>の発表（</a:t>
            </a:r>
            <a:r>
              <a:rPr kumimoji="1" lang="en-US" altLang="ja-JP" sz="1400" b="1" dirty="0">
                <a:solidFill>
                  <a:schemeClr val="bg1"/>
                </a:solidFill>
                <a:latin typeface="+mn-ea"/>
                <a:cs typeface="メイリオ" panose="020B0604030504040204" pitchFamily="50" charset="-128"/>
              </a:rPr>
              <a:t>Phase.1</a:t>
            </a:r>
            <a:r>
              <a:rPr kumimoji="1" lang="ja-JP" altLang="en-US" sz="1400" b="1" dirty="0">
                <a:solidFill>
                  <a:schemeClr val="bg1"/>
                </a:solidFill>
                <a:latin typeface="+mn-ea"/>
                <a:cs typeface="メイリオ" panose="020B0604030504040204" pitchFamily="50" charset="-128"/>
              </a:rPr>
              <a:t>の回答）</a:t>
            </a:r>
          </a:p>
        </p:txBody>
      </p:sp>
      <p:sp>
        <p:nvSpPr>
          <p:cNvPr id="49" name="矢印: 五方向 48">
            <a:extLst>
              <a:ext uri="{FF2B5EF4-FFF2-40B4-BE49-F238E27FC236}">
                <a16:creationId xmlns:a16="http://schemas.microsoft.com/office/drawing/2014/main" id="{8716E563-CDBA-4C58-AF14-53B92C0FDEA0}"/>
              </a:ext>
            </a:extLst>
          </p:cNvPr>
          <p:cNvSpPr/>
          <p:nvPr/>
        </p:nvSpPr>
        <p:spPr>
          <a:xfrm>
            <a:off x="4688814" y="1526755"/>
            <a:ext cx="2377913" cy="404960"/>
          </a:xfrm>
          <a:prstGeom prst="homePlate">
            <a:avLst/>
          </a:prstGeom>
          <a:solidFill>
            <a:schemeClr val="tx2">
              <a:lumMod val="7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r>
              <a:rPr kumimoji="1" lang="en-US" altLang="ja-JP" sz="1400" b="1" dirty="0">
                <a:solidFill>
                  <a:schemeClr val="bg1"/>
                </a:solidFill>
                <a:latin typeface="+mn-ea"/>
                <a:cs typeface="メイリオ" panose="020B0604030504040204" pitchFamily="50" charset="-128"/>
              </a:rPr>
              <a:t>Phase.2</a:t>
            </a:r>
            <a:r>
              <a:rPr kumimoji="1" lang="ja-JP" altLang="en-US" sz="1400" b="1" dirty="0">
                <a:solidFill>
                  <a:schemeClr val="bg1"/>
                </a:solidFill>
                <a:latin typeface="+mn-ea"/>
                <a:cs typeface="メイリオ" panose="020B0604030504040204" pitchFamily="50" charset="-128"/>
              </a:rPr>
              <a:t>の議論</a:t>
            </a:r>
          </a:p>
        </p:txBody>
      </p:sp>
      <p:sp>
        <p:nvSpPr>
          <p:cNvPr id="50" name="矢印: 五方向 49">
            <a:extLst>
              <a:ext uri="{FF2B5EF4-FFF2-40B4-BE49-F238E27FC236}">
                <a16:creationId xmlns:a16="http://schemas.microsoft.com/office/drawing/2014/main" id="{54C892B6-E886-4DD1-BC21-EF49302EA5CA}"/>
              </a:ext>
            </a:extLst>
          </p:cNvPr>
          <p:cNvSpPr/>
          <p:nvPr/>
        </p:nvSpPr>
        <p:spPr>
          <a:xfrm>
            <a:off x="7104126" y="1526755"/>
            <a:ext cx="2634248" cy="404960"/>
          </a:xfrm>
          <a:prstGeom prst="homePlate">
            <a:avLst/>
          </a:prstGeom>
          <a:solidFill>
            <a:schemeClr val="tx2">
              <a:lumMod val="7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r>
              <a:rPr kumimoji="1" lang="en-US" altLang="ja-JP" sz="1400" b="1" dirty="0">
                <a:solidFill>
                  <a:schemeClr val="bg1"/>
                </a:solidFill>
                <a:latin typeface="+mn-ea"/>
                <a:cs typeface="メイリオ" panose="020B0604030504040204" pitchFamily="50" charset="-128"/>
              </a:rPr>
              <a:t>Phase.3</a:t>
            </a:r>
            <a:r>
              <a:rPr kumimoji="1" lang="ja-JP" altLang="en-US" sz="1400" b="1" dirty="0">
                <a:solidFill>
                  <a:schemeClr val="bg1"/>
                </a:solidFill>
                <a:latin typeface="+mn-ea"/>
                <a:cs typeface="メイリオ" panose="020B0604030504040204" pitchFamily="50" charset="-128"/>
              </a:rPr>
              <a:t>の再確認</a:t>
            </a:r>
          </a:p>
        </p:txBody>
      </p:sp>
    </p:spTree>
    <p:extLst>
      <p:ext uri="{BB962C8B-B14F-4D97-AF65-F5344CB8AC3E}">
        <p14:creationId xmlns:p14="http://schemas.microsoft.com/office/powerpoint/2010/main" val="2579112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31B037-3F7C-4CB7-A695-1C6C15D5B3C7}"/>
              </a:ext>
            </a:extLst>
          </p:cNvPr>
          <p:cNvSpPr>
            <a:spLocks noGrp="1"/>
          </p:cNvSpPr>
          <p:nvPr>
            <p:ph type="title"/>
          </p:nvPr>
        </p:nvSpPr>
        <p:spPr/>
        <p:txBody>
          <a:bodyPr/>
          <a:lstStyle/>
          <a:p>
            <a:r>
              <a:rPr kumimoji="1" lang="ja-JP" altLang="en-US" dirty="0"/>
              <a:t>テーマ２</a:t>
            </a:r>
            <a:r>
              <a:rPr lang="ja-JP" altLang="en-US" dirty="0"/>
              <a:t>：「人生が完結したことを理由とした安楽死」</a:t>
            </a:r>
            <a:endParaRPr kumimoji="1" lang="ja-JP" altLang="en-US" dirty="0"/>
          </a:p>
        </p:txBody>
      </p:sp>
      <p:sp>
        <p:nvSpPr>
          <p:cNvPr id="3" name="テキスト プレースホルダー 2">
            <a:extLst>
              <a:ext uri="{FF2B5EF4-FFF2-40B4-BE49-F238E27FC236}">
                <a16:creationId xmlns:a16="http://schemas.microsoft.com/office/drawing/2014/main" id="{5227E2BD-5FD1-421B-8650-694EC7920A9B}"/>
              </a:ext>
            </a:extLst>
          </p:cNvPr>
          <p:cNvSpPr>
            <a:spLocks noGrp="1"/>
          </p:cNvSpPr>
          <p:nvPr>
            <p:ph type="body" sz="quarter" idx="13"/>
          </p:nvPr>
        </p:nvSpPr>
        <p:spPr/>
        <p:txBody>
          <a:bodyPr/>
          <a:lstStyle/>
          <a:p>
            <a:r>
              <a:rPr lang="ja-JP" altLang="en-US" dirty="0"/>
              <a:t>このテーマについて、次のページのフォーマットを用いて考えてみましょう</a:t>
            </a:r>
          </a:p>
        </p:txBody>
      </p:sp>
      <p:sp>
        <p:nvSpPr>
          <p:cNvPr id="10" name="正方形/長方形 9">
            <a:extLst>
              <a:ext uri="{FF2B5EF4-FFF2-40B4-BE49-F238E27FC236}">
                <a16:creationId xmlns:a16="http://schemas.microsoft.com/office/drawing/2014/main" id="{0BE8D3F3-190A-4995-9388-50F43BD11F9D}"/>
              </a:ext>
            </a:extLst>
          </p:cNvPr>
          <p:cNvSpPr/>
          <p:nvPr/>
        </p:nvSpPr>
        <p:spPr>
          <a:xfrm>
            <a:off x="380492" y="1592796"/>
            <a:ext cx="1548172" cy="1548172"/>
          </a:xfrm>
          <a:prstGeom prst="rect">
            <a:avLst/>
          </a:prstGeom>
          <a:solidFill>
            <a:schemeClr val="tx2"/>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r>
              <a:rPr kumimoji="1" lang="ja-JP" altLang="en-US" sz="1400" b="1" dirty="0">
                <a:solidFill>
                  <a:schemeClr val="bg1"/>
                </a:solidFill>
                <a:latin typeface="+mn-ea"/>
                <a:cs typeface="メイリオ" panose="020B0604030504040204" pitchFamily="50" charset="-128"/>
              </a:rPr>
              <a:t>参考記事の</a:t>
            </a:r>
            <a:endParaRPr kumimoji="1" lang="en-US" altLang="ja-JP" sz="1400" b="1" dirty="0">
              <a:solidFill>
                <a:schemeClr val="bg1"/>
              </a:solidFill>
              <a:latin typeface="+mn-ea"/>
              <a:cs typeface="メイリオ" panose="020B0604030504040204" pitchFamily="50" charset="-128"/>
            </a:endParaRPr>
          </a:p>
          <a:p>
            <a:pPr algn="ctr"/>
            <a:r>
              <a:rPr kumimoji="1" lang="ja-JP" altLang="en-US" sz="1400" b="1" dirty="0">
                <a:solidFill>
                  <a:schemeClr val="bg1"/>
                </a:solidFill>
                <a:latin typeface="+mn-ea"/>
                <a:cs typeface="メイリオ" panose="020B0604030504040204" pitchFamily="50" charset="-128"/>
              </a:rPr>
              <a:t>要約​</a:t>
            </a:r>
          </a:p>
        </p:txBody>
      </p:sp>
      <p:sp>
        <p:nvSpPr>
          <p:cNvPr id="11" name="正方形/長方形 10">
            <a:extLst>
              <a:ext uri="{FF2B5EF4-FFF2-40B4-BE49-F238E27FC236}">
                <a16:creationId xmlns:a16="http://schemas.microsoft.com/office/drawing/2014/main" id="{04D893D0-5625-4108-9D10-6BCC5FD46689}"/>
              </a:ext>
            </a:extLst>
          </p:cNvPr>
          <p:cNvSpPr/>
          <p:nvPr/>
        </p:nvSpPr>
        <p:spPr>
          <a:xfrm>
            <a:off x="2036676" y="1592796"/>
            <a:ext cx="7669298" cy="1548172"/>
          </a:xfrm>
          <a:prstGeom prst="rect">
            <a:avLst/>
          </a:prstGeom>
          <a:no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marL="285750" indent="-285750">
              <a:buFont typeface="Wingdings" panose="05000000000000000000" pitchFamily="2" charset="2"/>
              <a:buChar char="l"/>
            </a:pPr>
            <a:r>
              <a:rPr kumimoji="1" lang="ja-JP" altLang="en-US" sz="1400" b="1" dirty="0">
                <a:solidFill>
                  <a:schemeClr val="tx1"/>
                </a:solidFill>
                <a:latin typeface="+mn-ea"/>
                <a:cs typeface="メイリオ" panose="020B0604030504040204" pitchFamily="50" charset="-128"/>
              </a:rPr>
              <a:t>安楽死は自分の死を自分の自由意思で決めること（延命治療を選択</a:t>
            </a:r>
            <a:r>
              <a:rPr kumimoji="1" lang="ja-JP" altLang="en-US" sz="1400" b="1">
                <a:solidFill>
                  <a:schemeClr val="tx1"/>
                </a:solidFill>
                <a:latin typeface="+mn-ea"/>
                <a:cs typeface="メイリオ" panose="020B0604030504040204" pitchFamily="50" charset="-128"/>
              </a:rPr>
              <a:t>しない「尊厳死</a:t>
            </a:r>
            <a:r>
              <a:rPr kumimoji="1" lang="ja-JP" altLang="en-US" sz="1400" b="1" dirty="0">
                <a:solidFill>
                  <a:schemeClr val="tx1"/>
                </a:solidFill>
                <a:latin typeface="+mn-ea"/>
                <a:cs typeface="メイリオ" panose="020B0604030504040204" pitchFamily="50" charset="-128"/>
              </a:rPr>
              <a:t>」とは異なる）</a:t>
            </a:r>
            <a:endParaRPr kumimoji="1" lang="en-US" altLang="ja-JP" sz="1400" b="1" dirty="0">
              <a:solidFill>
                <a:schemeClr val="tx1"/>
              </a:solidFill>
              <a:latin typeface="+mn-ea"/>
              <a:cs typeface="メイリオ" panose="020B0604030504040204" pitchFamily="50" charset="-128"/>
            </a:endParaRPr>
          </a:p>
          <a:p>
            <a:pPr marL="285750" indent="-285750">
              <a:buFont typeface="Wingdings" panose="05000000000000000000" pitchFamily="2" charset="2"/>
              <a:buChar char="l"/>
            </a:pPr>
            <a:r>
              <a:rPr kumimoji="1" lang="ja-JP" altLang="en-US" sz="1400" b="1" dirty="0">
                <a:solidFill>
                  <a:schemeClr val="tx1"/>
                </a:solidFill>
                <a:latin typeface="+mn-ea"/>
                <a:cs typeface="メイリオ" panose="020B0604030504040204" pitchFamily="50" charset="-128"/>
              </a:rPr>
              <a:t>オランダとベルギーは</a:t>
            </a:r>
            <a:r>
              <a:rPr kumimoji="1" lang="en-US" altLang="ja-JP" sz="1400" b="1" dirty="0">
                <a:solidFill>
                  <a:schemeClr val="tx1"/>
                </a:solidFill>
                <a:latin typeface="+mn-ea"/>
                <a:cs typeface="メイリオ" panose="020B0604030504040204" pitchFamily="50" charset="-128"/>
              </a:rPr>
              <a:t>2002</a:t>
            </a:r>
            <a:r>
              <a:rPr kumimoji="1" lang="ja-JP" altLang="en-US" sz="1400" b="1" dirty="0">
                <a:solidFill>
                  <a:schemeClr val="tx1"/>
                </a:solidFill>
                <a:latin typeface="+mn-ea"/>
                <a:cs typeface="メイリオ" panose="020B0604030504040204" pitchFamily="50" charset="-128"/>
              </a:rPr>
              <a:t>年に世界で初めて安楽死を合法化した</a:t>
            </a:r>
            <a:endParaRPr kumimoji="1" lang="en-US" altLang="ja-JP" sz="1400" b="1" dirty="0">
              <a:solidFill>
                <a:schemeClr val="tx1"/>
              </a:solidFill>
              <a:latin typeface="+mn-ea"/>
              <a:cs typeface="メイリオ" panose="020B0604030504040204" pitchFamily="50" charset="-128"/>
            </a:endParaRPr>
          </a:p>
          <a:p>
            <a:pPr marL="285750" indent="-285750">
              <a:buFont typeface="Wingdings" panose="05000000000000000000" pitchFamily="2" charset="2"/>
              <a:buChar char="l"/>
            </a:pPr>
            <a:r>
              <a:rPr kumimoji="1" lang="ja-JP" altLang="en-US" sz="1400" b="1" dirty="0">
                <a:solidFill>
                  <a:schemeClr val="tx1"/>
                </a:solidFill>
                <a:latin typeface="+mn-ea"/>
                <a:cs typeface="メイリオ" panose="020B0604030504040204" pitchFamily="50" charset="-128"/>
              </a:rPr>
              <a:t>オランダの全死亡に占める安楽死の割合は</a:t>
            </a:r>
            <a:r>
              <a:rPr kumimoji="1" lang="en-US" altLang="ja-JP" sz="1400" b="1" dirty="0">
                <a:solidFill>
                  <a:schemeClr val="tx1"/>
                </a:solidFill>
                <a:latin typeface="+mn-ea"/>
                <a:cs typeface="メイリオ" panose="020B0604030504040204" pitchFamily="50" charset="-128"/>
              </a:rPr>
              <a:t>4.4</a:t>
            </a:r>
            <a:r>
              <a:rPr kumimoji="1" lang="ja-JP" altLang="en-US" sz="1400" b="1" dirty="0">
                <a:solidFill>
                  <a:schemeClr val="tx1"/>
                </a:solidFill>
                <a:latin typeface="+mn-ea"/>
                <a:cs typeface="メイリオ" panose="020B0604030504040204" pitchFamily="50" charset="-128"/>
              </a:rPr>
              <a:t>％（</a:t>
            </a:r>
            <a:r>
              <a:rPr kumimoji="1" lang="en-US" altLang="ja-JP" sz="1400" b="1" dirty="0">
                <a:solidFill>
                  <a:schemeClr val="tx1"/>
                </a:solidFill>
                <a:latin typeface="+mn-ea"/>
                <a:cs typeface="メイリオ" panose="020B0604030504040204" pitchFamily="50" charset="-128"/>
              </a:rPr>
              <a:t>2017</a:t>
            </a:r>
            <a:r>
              <a:rPr kumimoji="1" lang="ja-JP" altLang="en-US" sz="1400" b="1" dirty="0">
                <a:solidFill>
                  <a:schemeClr val="tx1"/>
                </a:solidFill>
                <a:latin typeface="+mn-ea"/>
                <a:cs typeface="メイリオ" panose="020B0604030504040204" pitchFamily="50" charset="-128"/>
              </a:rPr>
              <a:t>年）で、上昇傾向にある</a:t>
            </a:r>
            <a:endParaRPr kumimoji="1" lang="en-US" altLang="ja-JP" sz="1400" b="1" dirty="0">
              <a:solidFill>
                <a:schemeClr val="tx1"/>
              </a:solidFill>
              <a:latin typeface="+mn-ea"/>
              <a:cs typeface="メイリオ" panose="020B0604030504040204" pitchFamily="50" charset="-128"/>
            </a:endParaRPr>
          </a:p>
          <a:p>
            <a:pPr marL="285750" indent="-285750">
              <a:buFont typeface="Wingdings" panose="05000000000000000000" pitchFamily="2" charset="2"/>
              <a:buChar char="l"/>
            </a:pPr>
            <a:r>
              <a:rPr kumimoji="1" lang="ja-JP" altLang="en-US" sz="1400" b="1" dirty="0">
                <a:solidFill>
                  <a:schemeClr val="tx1"/>
                </a:solidFill>
                <a:latin typeface="+mn-ea"/>
                <a:cs typeface="メイリオ" panose="020B0604030504040204" pitchFamily="50" charset="-128"/>
              </a:rPr>
              <a:t>認知症が進行し意思表示が難しくなった場合にも過去の合意に基づいて安楽死を実施できる</a:t>
            </a:r>
            <a:endParaRPr kumimoji="1" lang="en-US" altLang="ja-JP" sz="1400" b="1" dirty="0">
              <a:solidFill>
                <a:schemeClr val="tx1"/>
              </a:solidFill>
              <a:latin typeface="+mn-ea"/>
              <a:cs typeface="メイリオ" panose="020B0604030504040204" pitchFamily="50" charset="-128"/>
            </a:endParaRPr>
          </a:p>
          <a:p>
            <a:pPr marL="285750" indent="-285750">
              <a:buFont typeface="Wingdings" panose="05000000000000000000" pitchFamily="2" charset="2"/>
              <a:buChar char="l"/>
            </a:pPr>
            <a:r>
              <a:rPr kumimoji="1" lang="ja-JP" altLang="en-US" sz="1400" b="1" dirty="0">
                <a:solidFill>
                  <a:schemeClr val="tx1"/>
                </a:solidFill>
                <a:latin typeface="+mn-ea"/>
                <a:cs typeface="メイリオ" panose="020B0604030504040204" pitchFamily="50" charset="-128"/>
              </a:rPr>
              <a:t>安楽死の対象が、末期がんから認知症等による精神的苦痛に拡大され、さらに「人生が完結した」と感じている高齢者にも認めるよう求める動きがある</a:t>
            </a:r>
            <a:endParaRPr kumimoji="1" lang="en-US" altLang="ja-JP" sz="1400" b="1" dirty="0">
              <a:solidFill>
                <a:schemeClr val="tx1"/>
              </a:solidFill>
              <a:latin typeface="+mn-ea"/>
              <a:cs typeface="メイリオ" panose="020B0604030504040204" pitchFamily="50" charset="-128"/>
            </a:endParaRPr>
          </a:p>
        </p:txBody>
      </p:sp>
      <p:sp>
        <p:nvSpPr>
          <p:cNvPr id="12" name="正方形/長方形 11">
            <a:extLst>
              <a:ext uri="{FF2B5EF4-FFF2-40B4-BE49-F238E27FC236}">
                <a16:creationId xmlns:a16="http://schemas.microsoft.com/office/drawing/2014/main" id="{A7F68BDE-5B56-4FE0-B254-F69FD20369EC}"/>
              </a:ext>
            </a:extLst>
          </p:cNvPr>
          <p:cNvSpPr/>
          <p:nvPr/>
        </p:nvSpPr>
        <p:spPr>
          <a:xfrm>
            <a:off x="380492" y="3245088"/>
            <a:ext cx="1548172" cy="1228028"/>
          </a:xfrm>
          <a:prstGeom prst="rect">
            <a:avLst/>
          </a:prstGeom>
          <a:solidFill>
            <a:schemeClr val="tx2"/>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r>
              <a:rPr kumimoji="1" lang="ja-JP" altLang="en-US" sz="1400" b="1" dirty="0">
                <a:solidFill>
                  <a:schemeClr val="bg1"/>
                </a:solidFill>
                <a:latin typeface="+mn-ea"/>
                <a:cs typeface="メイリオ" panose="020B0604030504040204" pitchFamily="50" charset="-128"/>
              </a:rPr>
              <a:t>主に議論されているポイント</a:t>
            </a:r>
          </a:p>
        </p:txBody>
      </p:sp>
      <p:sp>
        <p:nvSpPr>
          <p:cNvPr id="13" name="正方形/長方形 12">
            <a:extLst>
              <a:ext uri="{FF2B5EF4-FFF2-40B4-BE49-F238E27FC236}">
                <a16:creationId xmlns:a16="http://schemas.microsoft.com/office/drawing/2014/main" id="{5E9308D2-80F2-48E3-939A-BD82B5A811C7}"/>
              </a:ext>
            </a:extLst>
          </p:cNvPr>
          <p:cNvSpPr/>
          <p:nvPr/>
        </p:nvSpPr>
        <p:spPr>
          <a:xfrm>
            <a:off x="380492" y="4556348"/>
            <a:ext cx="1548172" cy="1044116"/>
          </a:xfrm>
          <a:prstGeom prst="rect">
            <a:avLst/>
          </a:prstGeom>
          <a:solidFill>
            <a:schemeClr val="tx2"/>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r>
              <a:rPr kumimoji="1" lang="ja-JP" altLang="en-US" sz="1400" b="1" dirty="0">
                <a:solidFill>
                  <a:schemeClr val="bg1"/>
                </a:solidFill>
                <a:latin typeface="+mn-ea"/>
                <a:cs typeface="メイリオ" panose="020B0604030504040204" pitchFamily="50" charset="-128"/>
              </a:rPr>
              <a:t>立場の表明（例）</a:t>
            </a:r>
          </a:p>
        </p:txBody>
      </p:sp>
      <p:sp>
        <p:nvSpPr>
          <p:cNvPr id="14" name="正方形/長方形 13">
            <a:extLst>
              <a:ext uri="{FF2B5EF4-FFF2-40B4-BE49-F238E27FC236}">
                <a16:creationId xmlns:a16="http://schemas.microsoft.com/office/drawing/2014/main" id="{37792F72-A6B1-4F17-BE6B-C4DB12987CD8}"/>
              </a:ext>
            </a:extLst>
          </p:cNvPr>
          <p:cNvSpPr/>
          <p:nvPr/>
        </p:nvSpPr>
        <p:spPr>
          <a:xfrm>
            <a:off x="2036676" y="3248981"/>
            <a:ext cx="7452828" cy="1202034"/>
          </a:xfrm>
          <a:prstGeom prst="rect">
            <a:avLst/>
          </a:prstGeom>
          <a:no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marL="285750" indent="-285750">
              <a:buFont typeface="Wingdings" panose="05000000000000000000" pitchFamily="2" charset="2"/>
              <a:buChar char="l"/>
            </a:pPr>
            <a:r>
              <a:rPr kumimoji="1" lang="ja-JP" altLang="en-US" sz="1400" b="1" dirty="0">
                <a:solidFill>
                  <a:schemeClr val="tx1"/>
                </a:solidFill>
                <a:latin typeface="+mn-ea"/>
                <a:cs typeface="メイリオ" panose="020B0604030504040204" pitchFamily="50" charset="-128"/>
              </a:rPr>
              <a:t>人は死ぬ権利を持つのか</a:t>
            </a:r>
            <a:endParaRPr kumimoji="1" lang="en-US" altLang="ja-JP" sz="1400" b="1" dirty="0">
              <a:solidFill>
                <a:schemeClr val="tx1"/>
              </a:solidFill>
              <a:latin typeface="+mn-ea"/>
              <a:cs typeface="メイリオ" panose="020B0604030504040204" pitchFamily="50" charset="-128"/>
            </a:endParaRPr>
          </a:p>
          <a:p>
            <a:pPr marL="285750" indent="-285750">
              <a:buFont typeface="Wingdings" panose="05000000000000000000" pitchFamily="2" charset="2"/>
              <a:buChar char="l"/>
            </a:pPr>
            <a:r>
              <a:rPr kumimoji="1" lang="ja-JP" altLang="en-US" sz="1400" b="1" dirty="0">
                <a:solidFill>
                  <a:schemeClr val="tx1"/>
                </a:solidFill>
                <a:latin typeface="+mn-ea"/>
                <a:cs typeface="メイリオ" panose="020B0604030504040204" pitchFamily="50" charset="-128"/>
              </a:rPr>
              <a:t>安楽死の理由を病気による、治療困難で耐えがたい苦痛から、精神的苦痛や自律性の尊重へと拡大することは是なのか</a:t>
            </a:r>
            <a:endParaRPr kumimoji="1" lang="en-US" altLang="ja-JP" sz="1400" b="1" dirty="0">
              <a:solidFill>
                <a:schemeClr val="tx1"/>
              </a:solidFill>
              <a:latin typeface="+mn-ea"/>
              <a:cs typeface="メイリオ" panose="020B0604030504040204" pitchFamily="50" charset="-128"/>
            </a:endParaRPr>
          </a:p>
          <a:p>
            <a:pPr marL="285750" indent="-285750">
              <a:buFont typeface="Wingdings" panose="05000000000000000000" pitchFamily="2" charset="2"/>
              <a:buChar char="l"/>
            </a:pPr>
            <a:r>
              <a:rPr kumimoji="1" lang="ja-JP" altLang="en-US" sz="1400" b="1" dirty="0">
                <a:solidFill>
                  <a:schemeClr val="tx1"/>
                </a:solidFill>
                <a:latin typeface="+mn-ea"/>
                <a:cs typeface="メイリオ" panose="020B0604030504040204" pitchFamily="50" charset="-128"/>
              </a:rPr>
              <a:t>医師の使命は患者の健康への奉仕であって、自己決定への奉仕ではないのではないか</a:t>
            </a:r>
            <a:endParaRPr kumimoji="1" lang="en-US" altLang="ja-JP" sz="1400" b="1" dirty="0">
              <a:solidFill>
                <a:schemeClr val="tx1"/>
              </a:solidFill>
              <a:latin typeface="+mn-ea"/>
              <a:cs typeface="メイリオ" panose="020B0604030504040204" pitchFamily="50" charset="-128"/>
            </a:endParaRPr>
          </a:p>
        </p:txBody>
      </p:sp>
      <p:sp>
        <p:nvSpPr>
          <p:cNvPr id="15" name="正方形/長方形 14">
            <a:extLst>
              <a:ext uri="{FF2B5EF4-FFF2-40B4-BE49-F238E27FC236}">
                <a16:creationId xmlns:a16="http://schemas.microsoft.com/office/drawing/2014/main" id="{94C6D9B5-33AA-4F5D-9558-2A81AFCFDC3B}"/>
              </a:ext>
            </a:extLst>
          </p:cNvPr>
          <p:cNvSpPr/>
          <p:nvPr/>
        </p:nvSpPr>
        <p:spPr>
          <a:xfrm>
            <a:off x="2036676" y="4578449"/>
            <a:ext cx="7452828" cy="1022015"/>
          </a:xfrm>
          <a:prstGeom prst="rect">
            <a:avLst/>
          </a:prstGeom>
          <a:no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marL="285750" indent="-285750">
              <a:buFont typeface="Wingdings" panose="05000000000000000000" pitchFamily="2" charset="2"/>
              <a:buChar char="l"/>
            </a:pPr>
            <a:r>
              <a:rPr kumimoji="1" lang="ja-JP" altLang="en-US" sz="1400" b="1" dirty="0">
                <a:solidFill>
                  <a:schemeClr val="tx1"/>
                </a:solidFill>
                <a:latin typeface="+mn-ea"/>
                <a:cs typeface="メイリオ" panose="020B0604030504040204" pitchFamily="50" charset="-128"/>
              </a:rPr>
              <a:t>人生が完結したという理由で安楽死を選択することは是か非か</a:t>
            </a:r>
            <a:endParaRPr kumimoji="1" lang="en-US" altLang="ja-JP" sz="1400" b="1" dirty="0">
              <a:solidFill>
                <a:schemeClr val="tx1"/>
              </a:solidFill>
              <a:latin typeface="+mn-ea"/>
              <a:cs typeface="メイリオ" panose="020B0604030504040204" pitchFamily="50" charset="-128"/>
            </a:endParaRPr>
          </a:p>
        </p:txBody>
      </p:sp>
      <p:sp>
        <p:nvSpPr>
          <p:cNvPr id="4" name="正方形/長方形 3">
            <a:extLst>
              <a:ext uri="{FF2B5EF4-FFF2-40B4-BE49-F238E27FC236}">
                <a16:creationId xmlns:a16="http://schemas.microsoft.com/office/drawing/2014/main" id="{7B589231-981C-45C4-AEF7-2677578E225C}"/>
              </a:ext>
            </a:extLst>
          </p:cNvPr>
          <p:cNvSpPr/>
          <p:nvPr/>
        </p:nvSpPr>
        <p:spPr>
          <a:xfrm>
            <a:off x="380492" y="5769260"/>
            <a:ext cx="9109012" cy="646331"/>
          </a:xfrm>
          <a:prstGeom prst="rect">
            <a:avLst/>
          </a:prstGeom>
        </p:spPr>
        <p:txBody>
          <a:bodyPr wrap="square">
            <a:spAutoFit/>
          </a:bodyPr>
          <a:lstStyle/>
          <a:p>
            <a:r>
              <a:rPr lang="ja-JP" altLang="en-US" dirty="0"/>
              <a:t>参考記事：「人生は完結」と思う高齢者の自殺ほう助認める動き、オランダ</a:t>
            </a:r>
            <a:br>
              <a:rPr lang="en-US" altLang="ja-JP" dirty="0"/>
            </a:br>
            <a:r>
              <a:rPr lang="ja-JP" altLang="en-US" dirty="0"/>
              <a:t>　</a:t>
            </a:r>
            <a:r>
              <a:rPr lang="en-US" altLang="ja-JP" dirty="0"/>
              <a:t>( AFPBB News 2016</a:t>
            </a:r>
            <a:r>
              <a:rPr lang="ja-JP" altLang="en-US" dirty="0"/>
              <a:t>年</a:t>
            </a:r>
            <a:r>
              <a:rPr lang="en-US" altLang="ja-JP" dirty="0"/>
              <a:t>10</a:t>
            </a:r>
            <a:r>
              <a:rPr lang="ja-JP" altLang="en-US" dirty="0"/>
              <a:t>月</a:t>
            </a:r>
            <a:r>
              <a:rPr lang="en-US" altLang="ja-JP" dirty="0"/>
              <a:t>14</a:t>
            </a:r>
            <a:r>
              <a:rPr lang="ja-JP" altLang="en-US" dirty="0"/>
              <a:t>日国際ニュース）</a:t>
            </a:r>
          </a:p>
        </p:txBody>
      </p:sp>
    </p:spTree>
    <p:extLst>
      <p:ext uri="{BB962C8B-B14F-4D97-AF65-F5344CB8AC3E}">
        <p14:creationId xmlns:p14="http://schemas.microsoft.com/office/powerpoint/2010/main" val="3787015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C8DB2B-09CF-489C-AA66-1EC5044A96C8}"/>
              </a:ext>
            </a:extLst>
          </p:cNvPr>
          <p:cNvSpPr>
            <a:spLocks noGrp="1"/>
          </p:cNvSpPr>
          <p:nvPr>
            <p:ph type="title"/>
          </p:nvPr>
        </p:nvSpPr>
        <p:spPr/>
        <p:txBody>
          <a:bodyPr/>
          <a:lstStyle/>
          <a:p>
            <a:r>
              <a:rPr lang="ja-JP" altLang="en-US" dirty="0"/>
              <a:t>テーマ２：「人生が完結したことを理由とした安楽死」</a:t>
            </a:r>
            <a:endParaRPr kumimoji="1" lang="ja-JP" altLang="en-US" dirty="0"/>
          </a:p>
        </p:txBody>
      </p:sp>
      <p:sp>
        <p:nvSpPr>
          <p:cNvPr id="3" name="テキスト プレースホルダー 2">
            <a:extLst>
              <a:ext uri="{FF2B5EF4-FFF2-40B4-BE49-F238E27FC236}">
                <a16:creationId xmlns:a16="http://schemas.microsoft.com/office/drawing/2014/main" id="{8B4C687A-B86C-4F43-9137-E84ECE48EA6D}"/>
              </a:ext>
            </a:extLst>
          </p:cNvPr>
          <p:cNvSpPr>
            <a:spLocks noGrp="1"/>
          </p:cNvSpPr>
          <p:nvPr>
            <p:ph type="body" sz="quarter" idx="13"/>
          </p:nvPr>
        </p:nvSpPr>
        <p:spPr>
          <a:xfrm>
            <a:off x="200025" y="952163"/>
            <a:ext cx="9505950" cy="640364"/>
          </a:xfrm>
        </p:spPr>
        <p:txBody>
          <a:bodyPr/>
          <a:lstStyle/>
          <a:p>
            <a:pPr marL="0" indent="0">
              <a:buNone/>
            </a:pPr>
            <a:r>
              <a:rPr lang="ja-JP" altLang="en-US" b="1" u="sng" dirty="0">
                <a:solidFill>
                  <a:schemeClr val="tx2"/>
                </a:solidFill>
              </a:rPr>
              <a:t>ワークシート①：あなたの考えを表明・確認しましょう</a:t>
            </a:r>
            <a:endParaRPr kumimoji="1" lang="ja-JP" altLang="en-US" b="1" u="sng" dirty="0">
              <a:solidFill>
                <a:schemeClr val="tx2"/>
              </a:solidFill>
            </a:endParaRPr>
          </a:p>
        </p:txBody>
      </p:sp>
      <p:sp>
        <p:nvSpPr>
          <p:cNvPr id="17" name="正方形/長方形 16">
            <a:extLst>
              <a:ext uri="{FF2B5EF4-FFF2-40B4-BE49-F238E27FC236}">
                <a16:creationId xmlns:a16="http://schemas.microsoft.com/office/drawing/2014/main" id="{589BC213-7836-4BE2-A151-D4907D29832D}"/>
              </a:ext>
            </a:extLst>
          </p:cNvPr>
          <p:cNvSpPr/>
          <p:nvPr/>
        </p:nvSpPr>
        <p:spPr>
          <a:xfrm>
            <a:off x="304292" y="1268760"/>
            <a:ext cx="1548172" cy="1548172"/>
          </a:xfrm>
          <a:prstGeom prst="rect">
            <a:avLst/>
          </a:prstGeom>
          <a:solidFill>
            <a:schemeClr val="tx2"/>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r>
              <a:rPr kumimoji="1" lang="en-US" altLang="ja-JP" sz="1400" b="1" dirty="0">
                <a:solidFill>
                  <a:schemeClr val="bg1"/>
                </a:solidFill>
                <a:latin typeface="+mn-ea"/>
                <a:cs typeface="メイリオ" panose="020B0604030504040204" pitchFamily="50" charset="-128"/>
              </a:rPr>
              <a:t>Phase.1</a:t>
            </a:r>
            <a:r>
              <a:rPr kumimoji="1" lang="ja-JP" altLang="en-US" sz="1400" b="1" dirty="0">
                <a:solidFill>
                  <a:schemeClr val="bg1"/>
                </a:solidFill>
                <a:latin typeface="+mn-ea"/>
                <a:cs typeface="メイリオ" panose="020B0604030504040204" pitchFamily="50" charset="-128"/>
              </a:rPr>
              <a:t>　</a:t>
            </a:r>
            <a:endParaRPr kumimoji="1" lang="en-US" altLang="ja-JP" sz="1400" b="1" dirty="0">
              <a:solidFill>
                <a:schemeClr val="bg1"/>
              </a:solidFill>
              <a:latin typeface="+mn-ea"/>
              <a:cs typeface="メイリオ" panose="020B0604030504040204" pitchFamily="50" charset="-128"/>
            </a:endParaRPr>
          </a:p>
          <a:p>
            <a:pPr algn="ctr"/>
            <a:r>
              <a:rPr kumimoji="1" lang="ja-JP" altLang="en-US" sz="1400" b="1" dirty="0">
                <a:solidFill>
                  <a:schemeClr val="bg1"/>
                </a:solidFill>
                <a:latin typeface="+mn-ea"/>
                <a:cs typeface="メイリオ" panose="020B0604030504040204" pitchFamily="50" charset="-128"/>
              </a:rPr>
              <a:t>持論の形成</a:t>
            </a:r>
            <a:endParaRPr kumimoji="1" lang="en-US" altLang="ja-JP" sz="1400" b="1" dirty="0">
              <a:solidFill>
                <a:schemeClr val="bg1"/>
              </a:solidFill>
              <a:latin typeface="+mn-ea"/>
              <a:cs typeface="メイリオ" panose="020B0604030504040204" pitchFamily="50" charset="-128"/>
            </a:endParaRPr>
          </a:p>
        </p:txBody>
      </p:sp>
      <p:sp>
        <p:nvSpPr>
          <p:cNvPr id="18" name="正方形/長方形 17">
            <a:extLst>
              <a:ext uri="{FF2B5EF4-FFF2-40B4-BE49-F238E27FC236}">
                <a16:creationId xmlns:a16="http://schemas.microsoft.com/office/drawing/2014/main" id="{8433D88B-E645-4970-BC7D-6BE1C9F4E975}"/>
              </a:ext>
            </a:extLst>
          </p:cNvPr>
          <p:cNvSpPr/>
          <p:nvPr/>
        </p:nvSpPr>
        <p:spPr>
          <a:xfrm>
            <a:off x="1960476" y="1268760"/>
            <a:ext cx="7669298" cy="1548172"/>
          </a:xfrm>
          <a:prstGeom prst="rect">
            <a:avLst/>
          </a:prstGeom>
          <a:no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t" anchorCtr="0"/>
          <a:lstStyle/>
          <a:p>
            <a:r>
              <a:rPr kumimoji="1" lang="ja-JP" altLang="en-US" sz="1400" b="1" u="sng" dirty="0">
                <a:solidFill>
                  <a:schemeClr val="tx1"/>
                </a:solidFill>
                <a:latin typeface="+mn-ea"/>
                <a:cs typeface="メイリオ" panose="020B0604030504040204" pitchFamily="50" charset="-128"/>
              </a:rPr>
              <a:t>あなたの考え</a:t>
            </a:r>
          </a:p>
          <a:p>
            <a:r>
              <a:rPr kumimoji="1" lang="ja-JP" altLang="en-US" sz="1400" b="1" dirty="0">
                <a:solidFill>
                  <a:schemeClr val="tx1"/>
                </a:solidFill>
                <a:latin typeface="+mn-ea"/>
                <a:cs typeface="メイリオ" panose="020B0604030504040204" pitchFamily="50" charset="-128"/>
              </a:rPr>
              <a:t>「</a:t>
            </a:r>
            <a:r>
              <a:rPr kumimoji="1" lang="ja-JP" altLang="en-US" sz="1400" b="1" dirty="0">
                <a:solidFill>
                  <a:schemeClr val="tx1"/>
                </a:solidFill>
                <a:highlight>
                  <a:srgbClr val="FFFF99"/>
                </a:highlight>
                <a:latin typeface="+mn-ea"/>
                <a:cs typeface="メイリオ" panose="020B0604030504040204" pitchFamily="50" charset="-128"/>
              </a:rPr>
              <a:t>安楽死の理由に人生が完結したと感じることを含める</a:t>
            </a:r>
            <a:r>
              <a:rPr kumimoji="1" lang="ja-JP" altLang="en-US" sz="1400" b="1" dirty="0">
                <a:solidFill>
                  <a:schemeClr val="tx1"/>
                </a:solidFill>
                <a:latin typeface="+mn-ea"/>
                <a:cs typeface="メイリオ" panose="020B0604030504040204" pitchFamily="50" charset="-128"/>
              </a:rPr>
              <a:t>」という考えに</a:t>
            </a:r>
            <a:endParaRPr kumimoji="1" lang="en-US" altLang="ja-JP" sz="1400" b="1" dirty="0">
              <a:solidFill>
                <a:schemeClr val="tx1"/>
              </a:solidFill>
              <a:latin typeface="+mn-ea"/>
              <a:cs typeface="メイリオ" panose="020B0604030504040204" pitchFamily="50" charset="-128"/>
            </a:endParaRPr>
          </a:p>
          <a:p>
            <a:r>
              <a:rPr kumimoji="1" lang="ja-JP" altLang="en-US" sz="1400" b="1" dirty="0">
                <a:solidFill>
                  <a:schemeClr val="tx1"/>
                </a:solidFill>
                <a:latin typeface="+mn-ea"/>
                <a:cs typeface="メイリオ" panose="020B0604030504040204" pitchFamily="50" charset="-128"/>
              </a:rPr>
              <a:t>①強く賛同する　　やや賛同する　　やや賛同できない　　全く賛同できない</a:t>
            </a:r>
            <a:endParaRPr kumimoji="1" lang="en-US" altLang="ja-JP" sz="1400" b="1" dirty="0">
              <a:solidFill>
                <a:schemeClr val="tx1"/>
              </a:solidFill>
              <a:latin typeface="+mn-ea"/>
              <a:cs typeface="メイリオ" panose="020B0604030504040204" pitchFamily="50" charset="-128"/>
            </a:endParaRPr>
          </a:p>
          <a:p>
            <a:endParaRPr kumimoji="1" lang="en-US" altLang="ja-JP" sz="1400" b="1" dirty="0">
              <a:solidFill>
                <a:schemeClr val="tx1"/>
              </a:solidFill>
              <a:latin typeface="+mn-ea"/>
              <a:cs typeface="メイリオ" panose="020B0604030504040204" pitchFamily="50" charset="-128"/>
            </a:endParaRPr>
          </a:p>
          <a:p>
            <a:r>
              <a:rPr kumimoji="1" lang="ja-JP" altLang="en-US" sz="1400" b="1" dirty="0">
                <a:solidFill>
                  <a:schemeClr val="tx1"/>
                </a:solidFill>
                <a:latin typeface="+mn-ea"/>
                <a:cs typeface="メイリオ" panose="020B0604030504040204" pitchFamily="50" charset="-128"/>
              </a:rPr>
              <a:t>②その選択の理由（気にしたポイント）</a:t>
            </a:r>
            <a:endParaRPr kumimoji="1" lang="en-US" altLang="ja-JP" sz="1400" b="1" dirty="0">
              <a:solidFill>
                <a:schemeClr val="tx1"/>
              </a:solidFill>
              <a:latin typeface="+mn-ea"/>
              <a:cs typeface="メイリオ" panose="020B0604030504040204" pitchFamily="50" charset="-128"/>
            </a:endParaRPr>
          </a:p>
          <a:p>
            <a:endParaRPr kumimoji="1" lang="en-US" altLang="ja-JP" sz="1400" b="1" dirty="0">
              <a:solidFill>
                <a:schemeClr val="tx1"/>
              </a:solidFill>
              <a:latin typeface="+mn-ea"/>
              <a:cs typeface="メイリオ" panose="020B0604030504040204" pitchFamily="50" charset="-128"/>
            </a:endParaRPr>
          </a:p>
        </p:txBody>
      </p:sp>
      <p:sp>
        <p:nvSpPr>
          <p:cNvPr id="19" name="正方形/長方形 18">
            <a:extLst>
              <a:ext uri="{FF2B5EF4-FFF2-40B4-BE49-F238E27FC236}">
                <a16:creationId xmlns:a16="http://schemas.microsoft.com/office/drawing/2014/main" id="{99D8CC7A-D9C8-4E3F-ABFC-C5A13E4CEF07}"/>
              </a:ext>
            </a:extLst>
          </p:cNvPr>
          <p:cNvSpPr/>
          <p:nvPr/>
        </p:nvSpPr>
        <p:spPr>
          <a:xfrm>
            <a:off x="304292" y="3208154"/>
            <a:ext cx="1548172" cy="2856474"/>
          </a:xfrm>
          <a:prstGeom prst="rect">
            <a:avLst/>
          </a:prstGeom>
          <a:solidFill>
            <a:schemeClr val="tx2"/>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r>
              <a:rPr kumimoji="1" lang="en-US" altLang="ja-JP" sz="1400" b="1" dirty="0">
                <a:solidFill>
                  <a:schemeClr val="bg1"/>
                </a:solidFill>
                <a:latin typeface="+mn-ea"/>
                <a:cs typeface="メイリオ" panose="020B0604030504040204" pitchFamily="50" charset="-128"/>
              </a:rPr>
              <a:t>Phase.3-1</a:t>
            </a:r>
            <a:r>
              <a:rPr kumimoji="1" lang="ja-JP" altLang="en-US" sz="1400" b="1" dirty="0">
                <a:solidFill>
                  <a:schemeClr val="bg1"/>
                </a:solidFill>
                <a:latin typeface="+mn-ea"/>
                <a:cs typeface="メイリオ" panose="020B0604030504040204" pitchFamily="50" charset="-128"/>
              </a:rPr>
              <a:t>　</a:t>
            </a:r>
            <a:br>
              <a:rPr kumimoji="1" lang="en-US" altLang="ja-JP" sz="1400" b="1" dirty="0">
                <a:solidFill>
                  <a:schemeClr val="bg1"/>
                </a:solidFill>
                <a:latin typeface="+mn-ea"/>
                <a:cs typeface="メイリオ" panose="020B0604030504040204" pitchFamily="50" charset="-128"/>
              </a:rPr>
            </a:br>
            <a:r>
              <a:rPr kumimoji="1" lang="ja-JP" altLang="en-US" sz="1400" b="1" dirty="0">
                <a:solidFill>
                  <a:schemeClr val="bg1"/>
                </a:solidFill>
                <a:latin typeface="+mn-ea"/>
                <a:cs typeface="メイリオ" panose="020B0604030504040204" pitchFamily="50" charset="-128"/>
              </a:rPr>
              <a:t>持論の再確認</a:t>
            </a:r>
            <a:endParaRPr kumimoji="1" lang="en-US" altLang="ja-JP" sz="1400" b="1" dirty="0">
              <a:solidFill>
                <a:schemeClr val="bg1"/>
              </a:solidFill>
              <a:latin typeface="+mn-ea"/>
              <a:cs typeface="メイリオ" panose="020B0604030504040204" pitchFamily="50" charset="-128"/>
            </a:endParaRPr>
          </a:p>
        </p:txBody>
      </p:sp>
      <p:sp>
        <p:nvSpPr>
          <p:cNvPr id="20" name="正方形/長方形 19">
            <a:extLst>
              <a:ext uri="{FF2B5EF4-FFF2-40B4-BE49-F238E27FC236}">
                <a16:creationId xmlns:a16="http://schemas.microsoft.com/office/drawing/2014/main" id="{8F7FA24D-D3A7-4036-9C6B-F25FC867F372}"/>
              </a:ext>
            </a:extLst>
          </p:cNvPr>
          <p:cNvSpPr/>
          <p:nvPr/>
        </p:nvSpPr>
        <p:spPr>
          <a:xfrm>
            <a:off x="1960476" y="3208154"/>
            <a:ext cx="7669298" cy="2856474"/>
          </a:xfrm>
          <a:prstGeom prst="rect">
            <a:avLst/>
          </a:prstGeom>
          <a:no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t" anchorCtr="0"/>
          <a:lstStyle/>
          <a:p>
            <a:r>
              <a:rPr kumimoji="1" lang="ja-JP" altLang="en-US" sz="1400" b="1" u="sng" dirty="0">
                <a:solidFill>
                  <a:schemeClr val="tx1"/>
                </a:solidFill>
                <a:latin typeface="+mn-ea"/>
                <a:cs typeface="メイリオ" panose="020B0604030504040204" pitchFamily="50" charset="-128"/>
              </a:rPr>
              <a:t>議論を経て、あなたの考えは</a:t>
            </a:r>
            <a:endParaRPr kumimoji="1" lang="en-US" altLang="ja-JP" sz="1400" b="1" u="sng" dirty="0">
              <a:solidFill>
                <a:schemeClr val="tx1"/>
              </a:solidFill>
              <a:latin typeface="+mn-ea"/>
              <a:cs typeface="メイリオ" panose="020B0604030504040204" pitchFamily="50" charset="-128"/>
            </a:endParaRPr>
          </a:p>
          <a:p>
            <a:endParaRPr kumimoji="1" lang="en-US" altLang="ja-JP" sz="1400" b="1" dirty="0">
              <a:solidFill>
                <a:schemeClr val="tx1"/>
              </a:solidFill>
              <a:latin typeface="+mn-ea"/>
              <a:cs typeface="メイリオ" panose="020B0604030504040204" pitchFamily="50" charset="-128"/>
            </a:endParaRPr>
          </a:p>
          <a:p>
            <a:r>
              <a:rPr kumimoji="1" lang="ja-JP" altLang="en-US" sz="1400" b="1" dirty="0">
                <a:solidFill>
                  <a:schemeClr val="tx1"/>
                </a:solidFill>
                <a:latin typeface="+mn-ea"/>
                <a:cs typeface="メイリオ" panose="020B0604030504040204" pitchFamily="50" charset="-128"/>
              </a:rPr>
              <a:t>③変化した　　ほとんど変化しなかった</a:t>
            </a:r>
            <a:endParaRPr kumimoji="1" lang="en-US" altLang="ja-JP" sz="1400" b="1" dirty="0">
              <a:solidFill>
                <a:schemeClr val="tx1"/>
              </a:solidFill>
              <a:latin typeface="+mn-ea"/>
              <a:cs typeface="メイリオ" panose="020B0604030504040204" pitchFamily="50" charset="-128"/>
            </a:endParaRPr>
          </a:p>
          <a:p>
            <a:endParaRPr kumimoji="1" lang="en-US" altLang="ja-JP" sz="1400" b="1" dirty="0">
              <a:solidFill>
                <a:schemeClr val="tx1"/>
              </a:solidFill>
              <a:latin typeface="+mn-ea"/>
              <a:cs typeface="メイリオ" panose="020B0604030504040204" pitchFamily="50" charset="-128"/>
            </a:endParaRPr>
          </a:p>
          <a:p>
            <a:r>
              <a:rPr kumimoji="1" lang="ja-JP" altLang="en-US" sz="1400" b="1" dirty="0">
                <a:solidFill>
                  <a:schemeClr val="tx1"/>
                </a:solidFill>
                <a:latin typeface="+mn-ea"/>
                <a:cs typeface="メイリオ" panose="020B0604030504040204" pitchFamily="50" charset="-128"/>
              </a:rPr>
              <a:t>④（変化した場合）どのように変化したか</a:t>
            </a:r>
            <a:endParaRPr kumimoji="1" lang="en-US" altLang="ja-JP" sz="1400" b="1" dirty="0">
              <a:solidFill>
                <a:schemeClr val="tx1"/>
              </a:solidFill>
              <a:latin typeface="+mn-ea"/>
              <a:cs typeface="メイリオ" panose="020B0604030504040204" pitchFamily="50" charset="-128"/>
            </a:endParaRPr>
          </a:p>
          <a:p>
            <a:endParaRPr kumimoji="1" lang="en-US" altLang="ja-JP" sz="1400" b="1" dirty="0">
              <a:solidFill>
                <a:schemeClr val="tx1"/>
              </a:solidFill>
              <a:latin typeface="+mn-ea"/>
              <a:cs typeface="メイリオ" panose="020B0604030504040204" pitchFamily="50" charset="-128"/>
            </a:endParaRPr>
          </a:p>
          <a:p>
            <a:r>
              <a:rPr kumimoji="1" lang="ja-JP" altLang="en-US" sz="1400" b="1" dirty="0">
                <a:solidFill>
                  <a:schemeClr val="tx1"/>
                </a:solidFill>
                <a:latin typeface="+mn-ea"/>
                <a:cs typeface="メイリオ" panose="020B0604030504040204" pitchFamily="50" charset="-128"/>
              </a:rPr>
              <a:t>「</a:t>
            </a:r>
            <a:r>
              <a:rPr kumimoji="1" lang="ja-JP" altLang="en-US" sz="1400" b="1" dirty="0">
                <a:solidFill>
                  <a:schemeClr val="tx1"/>
                </a:solidFill>
                <a:highlight>
                  <a:srgbClr val="FFFF99"/>
                </a:highlight>
                <a:latin typeface="+mn-ea"/>
                <a:cs typeface="メイリオ" panose="020B0604030504040204" pitchFamily="50" charset="-128"/>
              </a:rPr>
              <a:t>安楽死の理由に人生が完結したと感じることを含める</a:t>
            </a:r>
            <a:r>
              <a:rPr kumimoji="1" lang="ja-JP" altLang="en-US" sz="1400" b="1" dirty="0">
                <a:solidFill>
                  <a:schemeClr val="tx1"/>
                </a:solidFill>
                <a:latin typeface="+mn-ea"/>
                <a:cs typeface="メイリオ" panose="020B0604030504040204" pitchFamily="50" charset="-128"/>
              </a:rPr>
              <a:t>」という考えに</a:t>
            </a:r>
            <a:endParaRPr kumimoji="1" lang="en-US" altLang="ja-JP" sz="1400" b="1" dirty="0">
              <a:solidFill>
                <a:schemeClr val="tx1"/>
              </a:solidFill>
              <a:latin typeface="+mn-ea"/>
              <a:cs typeface="メイリオ" panose="020B0604030504040204" pitchFamily="50" charset="-128"/>
            </a:endParaRPr>
          </a:p>
          <a:p>
            <a:r>
              <a:rPr kumimoji="1" lang="ja-JP" altLang="en-US" sz="1400" b="1" dirty="0">
                <a:solidFill>
                  <a:schemeClr val="tx1"/>
                </a:solidFill>
                <a:latin typeface="+mn-ea"/>
                <a:cs typeface="メイリオ" panose="020B0604030504040204" pitchFamily="50" charset="-128"/>
              </a:rPr>
              <a:t>強く賛同する　　やや賛同する　　やや賛同できない　　全く賛同できない</a:t>
            </a:r>
            <a:endParaRPr kumimoji="1" lang="en-US" altLang="ja-JP" sz="1400" b="1" dirty="0">
              <a:solidFill>
                <a:schemeClr val="tx1"/>
              </a:solidFill>
              <a:latin typeface="+mn-ea"/>
              <a:cs typeface="メイリオ" panose="020B0604030504040204" pitchFamily="50" charset="-128"/>
            </a:endParaRPr>
          </a:p>
          <a:p>
            <a:endParaRPr kumimoji="1" lang="en-US" altLang="ja-JP" sz="1400" b="1" dirty="0">
              <a:solidFill>
                <a:schemeClr val="tx1"/>
              </a:solidFill>
              <a:latin typeface="+mn-ea"/>
              <a:cs typeface="メイリオ" panose="020B0604030504040204" pitchFamily="50" charset="-128"/>
            </a:endParaRPr>
          </a:p>
          <a:p>
            <a:r>
              <a:rPr kumimoji="1" lang="ja-JP" altLang="en-US" sz="1400" b="1" dirty="0">
                <a:solidFill>
                  <a:schemeClr val="tx1"/>
                </a:solidFill>
                <a:latin typeface="+mn-ea"/>
                <a:cs typeface="メイリオ" panose="020B0604030504040204" pitchFamily="50" charset="-128"/>
              </a:rPr>
              <a:t>⑤議論で特に影響を受けた・自分の考えを変えた発言、逆に自分の従来の立場をより明確にした発言などに関して振り返ってください（自由記述）</a:t>
            </a:r>
            <a:endParaRPr kumimoji="1" lang="en-US" altLang="ja-JP" sz="1400" b="1" dirty="0">
              <a:solidFill>
                <a:schemeClr val="tx1"/>
              </a:solidFill>
              <a:latin typeface="+mn-ea"/>
              <a:cs typeface="メイリオ" panose="020B0604030504040204" pitchFamily="50" charset="-128"/>
            </a:endParaRPr>
          </a:p>
          <a:p>
            <a:endParaRPr kumimoji="1" lang="en-US" altLang="ja-JP" sz="1400" b="1" dirty="0">
              <a:solidFill>
                <a:schemeClr val="tx1"/>
              </a:solidFill>
              <a:latin typeface="+mn-ea"/>
              <a:cs typeface="メイリオ" panose="020B0604030504040204" pitchFamily="50" charset="-128"/>
            </a:endParaRPr>
          </a:p>
          <a:p>
            <a:endParaRPr kumimoji="1" lang="en-US" altLang="ja-JP" sz="1400" b="1" dirty="0">
              <a:solidFill>
                <a:schemeClr val="tx1"/>
              </a:solidFill>
              <a:latin typeface="+mn-ea"/>
              <a:cs typeface="メイリオ" panose="020B0604030504040204" pitchFamily="50" charset="-128"/>
            </a:endParaRPr>
          </a:p>
        </p:txBody>
      </p:sp>
      <p:sp>
        <p:nvSpPr>
          <p:cNvPr id="21" name="四角形: 角を丸くする 20">
            <a:extLst>
              <a:ext uri="{FF2B5EF4-FFF2-40B4-BE49-F238E27FC236}">
                <a16:creationId xmlns:a16="http://schemas.microsoft.com/office/drawing/2014/main" id="{17D51150-9BE6-45EB-BC3F-03FEF17E2CF2}"/>
              </a:ext>
            </a:extLst>
          </p:cNvPr>
          <p:cNvSpPr/>
          <p:nvPr/>
        </p:nvSpPr>
        <p:spPr>
          <a:xfrm>
            <a:off x="621565" y="2384884"/>
            <a:ext cx="913626" cy="253550"/>
          </a:xfrm>
          <a:prstGeom prst="roundRect">
            <a:avLst/>
          </a:prstGeom>
          <a:solidFill>
            <a:schemeClr val="accent4"/>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r>
              <a:rPr kumimoji="1" lang="en-US" altLang="ja-JP" sz="1400" b="1" dirty="0">
                <a:solidFill>
                  <a:schemeClr val="bg1"/>
                </a:solidFill>
                <a:latin typeface="+mn-ea"/>
                <a:cs typeface="メイリオ" panose="020B0604030504040204" pitchFamily="50" charset="-128"/>
              </a:rPr>
              <a:t>5</a:t>
            </a:r>
            <a:r>
              <a:rPr kumimoji="1" lang="ja-JP" altLang="en-US" sz="1400" b="1" dirty="0">
                <a:solidFill>
                  <a:schemeClr val="bg1"/>
                </a:solidFill>
                <a:latin typeface="+mn-ea"/>
                <a:cs typeface="メイリオ" panose="020B0604030504040204" pitchFamily="50" charset="-128"/>
              </a:rPr>
              <a:t>分</a:t>
            </a:r>
          </a:p>
        </p:txBody>
      </p:sp>
      <p:sp>
        <p:nvSpPr>
          <p:cNvPr id="22" name="四角形: 角を丸くする 21">
            <a:extLst>
              <a:ext uri="{FF2B5EF4-FFF2-40B4-BE49-F238E27FC236}">
                <a16:creationId xmlns:a16="http://schemas.microsoft.com/office/drawing/2014/main" id="{2D5253C9-D703-44F1-96A4-210C19749DD4}"/>
              </a:ext>
            </a:extLst>
          </p:cNvPr>
          <p:cNvSpPr/>
          <p:nvPr/>
        </p:nvSpPr>
        <p:spPr>
          <a:xfrm>
            <a:off x="621997" y="4864654"/>
            <a:ext cx="913626" cy="253550"/>
          </a:xfrm>
          <a:prstGeom prst="roundRect">
            <a:avLst/>
          </a:prstGeom>
          <a:solidFill>
            <a:schemeClr val="accent4"/>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r>
              <a:rPr kumimoji="1" lang="en-US" altLang="ja-JP" sz="1400" b="1" dirty="0">
                <a:solidFill>
                  <a:schemeClr val="bg1"/>
                </a:solidFill>
                <a:latin typeface="+mn-ea"/>
                <a:cs typeface="メイリオ" panose="020B0604030504040204" pitchFamily="50" charset="-128"/>
              </a:rPr>
              <a:t>1</a:t>
            </a:r>
            <a:r>
              <a:rPr kumimoji="1" lang="ja-JP" altLang="en-US" sz="1400" b="1" dirty="0">
                <a:solidFill>
                  <a:schemeClr val="bg1"/>
                </a:solidFill>
                <a:latin typeface="+mn-ea"/>
                <a:cs typeface="メイリオ" panose="020B0604030504040204" pitchFamily="50" charset="-128"/>
              </a:rPr>
              <a:t>分</a:t>
            </a:r>
          </a:p>
        </p:txBody>
      </p:sp>
      <p:sp>
        <p:nvSpPr>
          <p:cNvPr id="23" name="正方形/長方形 22">
            <a:extLst>
              <a:ext uri="{FF2B5EF4-FFF2-40B4-BE49-F238E27FC236}">
                <a16:creationId xmlns:a16="http://schemas.microsoft.com/office/drawing/2014/main" id="{9827F762-153C-4256-81D1-BAA7BD667885}"/>
              </a:ext>
            </a:extLst>
          </p:cNvPr>
          <p:cNvSpPr/>
          <p:nvPr/>
        </p:nvSpPr>
        <p:spPr>
          <a:xfrm>
            <a:off x="304292" y="2876240"/>
            <a:ext cx="9325483" cy="304511"/>
          </a:xfrm>
          <a:prstGeom prst="rect">
            <a:avLst/>
          </a:prstGeom>
          <a:solidFill>
            <a:schemeClr val="tx2">
              <a:lumMod val="7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r>
              <a:rPr kumimoji="1" lang="ja-JP" altLang="en-US" sz="1400" b="1" dirty="0">
                <a:solidFill>
                  <a:schemeClr val="bg1"/>
                </a:solidFill>
                <a:latin typeface="+mn-ea"/>
                <a:cs typeface="メイリオ" panose="020B0604030504040204" pitchFamily="50" charset="-128"/>
              </a:rPr>
              <a:t>　　</a:t>
            </a:r>
            <a:r>
              <a:rPr kumimoji="1" lang="en-US" altLang="ja-JP" sz="1400" b="1" dirty="0">
                <a:solidFill>
                  <a:schemeClr val="bg1"/>
                </a:solidFill>
                <a:latin typeface="+mn-ea"/>
                <a:cs typeface="メイリオ" panose="020B0604030504040204" pitchFamily="50" charset="-128"/>
              </a:rPr>
              <a:t>Phase.2</a:t>
            </a:r>
            <a:r>
              <a:rPr kumimoji="1" lang="ja-JP" altLang="en-US" sz="1400" b="1" dirty="0">
                <a:solidFill>
                  <a:schemeClr val="bg1"/>
                </a:solidFill>
                <a:latin typeface="+mn-ea"/>
                <a:cs typeface="メイリオ" panose="020B0604030504040204" pitchFamily="50" charset="-128"/>
              </a:rPr>
              <a:t>　持論発表・議論・傾聴</a:t>
            </a:r>
            <a:r>
              <a:rPr kumimoji="1" lang="ja-JP" altLang="en-US" sz="1200" b="1" dirty="0">
                <a:solidFill>
                  <a:schemeClr val="bg1"/>
                </a:solidFill>
                <a:latin typeface="+mn-ea"/>
                <a:cs typeface="メイリオ" panose="020B0604030504040204" pitchFamily="50" charset="-128"/>
              </a:rPr>
              <a:t>（グループワーク）</a:t>
            </a:r>
            <a:endParaRPr kumimoji="1" lang="en-US" altLang="ja-JP" sz="1400" b="1" dirty="0">
              <a:solidFill>
                <a:schemeClr val="bg1"/>
              </a:solidFill>
              <a:latin typeface="+mn-ea"/>
              <a:cs typeface="メイリオ" panose="020B0604030504040204" pitchFamily="50" charset="-128"/>
            </a:endParaRPr>
          </a:p>
        </p:txBody>
      </p:sp>
      <p:sp>
        <p:nvSpPr>
          <p:cNvPr id="24" name="四角形: 角を丸くする 23">
            <a:extLst>
              <a:ext uri="{FF2B5EF4-FFF2-40B4-BE49-F238E27FC236}">
                <a16:creationId xmlns:a16="http://schemas.microsoft.com/office/drawing/2014/main" id="{879FEDD1-5633-48F6-A656-0C27083A9ECD}"/>
              </a:ext>
            </a:extLst>
          </p:cNvPr>
          <p:cNvSpPr/>
          <p:nvPr/>
        </p:nvSpPr>
        <p:spPr>
          <a:xfrm>
            <a:off x="4552950" y="2904195"/>
            <a:ext cx="904580" cy="244066"/>
          </a:xfrm>
          <a:prstGeom prst="roundRect">
            <a:avLst/>
          </a:prstGeom>
          <a:solidFill>
            <a:schemeClr val="accent4"/>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r>
              <a:rPr kumimoji="1" lang="en-US" altLang="ja-JP" sz="1400" b="1" dirty="0">
                <a:solidFill>
                  <a:schemeClr val="bg1"/>
                </a:solidFill>
                <a:latin typeface="+mn-ea"/>
                <a:cs typeface="メイリオ" panose="020B0604030504040204" pitchFamily="50" charset="-128"/>
              </a:rPr>
              <a:t>20</a:t>
            </a:r>
            <a:r>
              <a:rPr kumimoji="1" lang="ja-JP" altLang="en-US" sz="1400" b="1" dirty="0">
                <a:solidFill>
                  <a:schemeClr val="bg1"/>
                </a:solidFill>
                <a:latin typeface="+mn-ea"/>
                <a:cs typeface="メイリオ" panose="020B0604030504040204" pitchFamily="50" charset="-128"/>
              </a:rPr>
              <a:t>分</a:t>
            </a:r>
          </a:p>
        </p:txBody>
      </p:sp>
      <p:sp>
        <p:nvSpPr>
          <p:cNvPr id="25" name="正方形/長方形 24">
            <a:extLst>
              <a:ext uri="{FF2B5EF4-FFF2-40B4-BE49-F238E27FC236}">
                <a16:creationId xmlns:a16="http://schemas.microsoft.com/office/drawing/2014/main" id="{DB01895B-ADAD-4436-B5C8-7319936FE710}"/>
              </a:ext>
            </a:extLst>
          </p:cNvPr>
          <p:cNvSpPr/>
          <p:nvPr/>
        </p:nvSpPr>
        <p:spPr>
          <a:xfrm>
            <a:off x="304291" y="6109818"/>
            <a:ext cx="9325483" cy="304511"/>
          </a:xfrm>
          <a:prstGeom prst="rect">
            <a:avLst/>
          </a:prstGeom>
          <a:solidFill>
            <a:schemeClr val="tx2">
              <a:lumMod val="7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r>
              <a:rPr kumimoji="1" lang="ja-JP" altLang="en-US" sz="1400" b="1" dirty="0">
                <a:solidFill>
                  <a:schemeClr val="bg1"/>
                </a:solidFill>
                <a:latin typeface="+mn-ea"/>
                <a:cs typeface="メイリオ" panose="020B0604030504040204" pitchFamily="50" charset="-128"/>
              </a:rPr>
              <a:t>　　</a:t>
            </a:r>
            <a:r>
              <a:rPr kumimoji="1" lang="en-US" altLang="ja-JP" sz="1400" b="1" dirty="0">
                <a:solidFill>
                  <a:schemeClr val="bg1"/>
                </a:solidFill>
                <a:latin typeface="+mn-ea"/>
                <a:cs typeface="メイリオ" panose="020B0604030504040204" pitchFamily="50" charset="-128"/>
              </a:rPr>
              <a:t>Phase.3-2</a:t>
            </a:r>
            <a:r>
              <a:rPr kumimoji="1" lang="ja-JP" altLang="en-US" sz="1400" b="1" dirty="0">
                <a:solidFill>
                  <a:schemeClr val="bg1"/>
                </a:solidFill>
                <a:latin typeface="+mn-ea"/>
                <a:cs typeface="メイリオ" panose="020B0604030504040204" pitchFamily="50" charset="-128"/>
              </a:rPr>
              <a:t>　持論の再確認</a:t>
            </a:r>
            <a:r>
              <a:rPr kumimoji="1" lang="ja-JP" altLang="en-US" sz="1200" b="1" dirty="0">
                <a:solidFill>
                  <a:schemeClr val="bg1"/>
                </a:solidFill>
                <a:latin typeface="+mn-ea"/>
                <a:cs typeface="メイリオ" panose="020B0604030504040204" pitchFamily="50" charset="-128"/>
              </a:rPr>
              <a:t>（グループワーク）</a:t>
            </a:r>
            <a:endParaRPr kumimoji="1" lang="en-US" altLang="ja-JP" sz="1200" b="1" dirty="0">
              <a:solidFill>
                <a:schemeClr val="bg1"/>
              </a:solidFill>
              <a:latin typeface="+mn-ea"/>
              <a:cs typeface="メイリオ" panose="020B0604030504040204" pitchFamily="50" charset="-128"/>
            </a:endParaRPr>
          </a:p>
        </p:txBody>
      </p:sp>
      <p:sp>
        <p:nvSpPr>
          <p:cNvPr id="26" name="四角形: 角を丸くする 25">
            <a:extLst>
              <a:ext uri="{FF2B5EF4-FFF2-40B4-BE49-F238E27FC236}">
                <a16:creationId xmlns:a16="http://schemas.microsoft.com/office/drawing/2014/main" id="{E56645D2-46BC-4FF3-87B5-03FB9BBAE64D}"/>
              </a:ext>
            </a:extLst>
          </p:cNvPr>
          <p:cNvSpPr/>
          <p:nvPr/>
        </p:nvSpPr>
        <p:spPr>
          <a:xfrm>
            <a:off x="4533030" y="6140040"/>
            <a:ext cx="904580" cy="244066"/>
          </a:xfrm>
          <a:prstGeom prst="roundRect">
            <a:avLst/>
          </a:prstGeom>
          <a:solidFill>
            <a:schemeClr val="accent4"/>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r>
              <a:rPr kumimoji="1" lang="en-US" altLang="ja-JP" sz="1400" b="1" dirty="0">
                <a:solidFill>
                  <a:schemeClr val="bg1"/>
                </a:solidFill>
                <a:latin typeface="+mn-ea"/>
                <a:cs typeface="メイリオ" panose="020B0604030504040204" pitchFamily="50" charset="-128"/>
              </a:rPr>
              <a:t>5</a:t>
            </a:r>
            <a:r>
              <a:rPr kumimoji="1" lang="ja-JP" altLang="en-US" sz="1400" b="1" dirty="0">
                <a:solidFill>
                  <a:schemeClr val="bg1"/>
                </a:solidFill>
                <a:latin typeface="+mn-ea"/>
                <a:cs typeface="メイリオ" panose="020B0604030504040204" pitchFamily="50" charset="-128"/>
              </a:rPr>
              <a:t>分</a:t>
            </a:r>
          </a:p>
        </p:txBody>
      </p:sp>
    </p:spTree>
    <p:extLst>
      <p:ext uri="{BB962C8B-B14F-4D97-AF65-F5344CB8AC3E}">
        <p14:creationId xmlns:p14="http://schemas.microsoft.com/office/powerpoint/2010/main" val="3099061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A100D9-94F5-4A30-9744-73143DDA90B9}"/>
              </a:ext>
            </a:extLst>
          </p:cNvPr>
          <p:cNvSpPr>
            <a:spLocks noGrp="1"/>
          </p:cNvSpPr>
          <p:nvPr>
            <p:ph type="title"/>
          </p:nvPr>
        </p:nvSpPr>
        <p:spPr/>
        <p:txBody>
          <a:bodyPr/>
          <a:lstStyle/>
          <a:p>
            <a:r>
              <a:rPr lang="ja-JP" altLang="en-US" spc="-150" dirty="0"/>
              <a:t>テーマ２：「人生が完結したことを理由とした安楽死」 </a:t>
            </a:r>
            <a:r>
              <a:rPr kumimoji="1" lang="en-US" altLang="ja-JP" spc="-150" dirty="0"/>
              <a:t>Phase.2-3</a:t>
            </a:r>
            <a:r>
              <a:rPr kumimoji="1" lang="ja-JP" altLang="en-US" spc="-150" dirty="0"/>
              <a:t>　持論の表明​・傾聴と再確認</a:t>
            </a:r>
          </a:p>
        </p:txBody>
      </p:sp>
      <p:sp>
        <p:nvSpPr>
          <p:cNvPr id="23" name="テキスト プレースホルダー 2">
            <a:extLst>
              <a:ext uri="{FF2B5EF4-FFF2-40B4-BE49-F238E27FC236}">
                <a16:creationId xmlns:a16="http://schemas.microsoft.com/office/drawing/2014/main" id="{5C00F1DC-D3F5-40BC-8809-BF070F1FFFD9}"/>
              </a:ext>
            </a:extLst>
          </p:cNvPr>
          <p:cNvSpPr>
            <a:spLocks noGrp="1"/>
          </p:cNvSpPr>
          <p:nvPr>
            <p:ph type="body" sz="quarter" idx="13"/>
          </p:nvPr>
        </p:nvSpPr>
        <p:spPr>
          <a:xfrm>
            <a:off x="200025" y="952163"/>
            <a:ext cx="9505950" cy="640364"/>
          </a:xfrm>
        </p:spPr>
        <p:txBody>
          <a:bodyPr/>
          <a:lstStyle/>
          <a:p>
            <a:pPr marL="0" indent="0">
              <a:buNone/>
            </a:pPr>
            <a:r>
              <a:rPr lang="ja-JP" altLang="en-US" b="1" u="sng" dirty="0">
                <a:solidFill>
                  <a:schemeClr val="tx2"/>
                </a:solidFill>
              </a:rPr>
              <a:t>ワークシート②：グループワークを通じて、価値観を共有しよう（お手元のメモとしてお使いください。）</a:t>
            </a:r>
            <a:endParaRPr kumimoji="1" lang="ja-JP" altLang="en-US" b="1" u="sng" dirty="0">
              <a:solidFill>
                <a:schemeClr val="tx2"/>
              </a:solidFill>
            </a:endParaRPr>
          </a:p>
        </p:txBody>
      </p:sp>
      <p:sp>
        <p:nvSpPr>
          <p:cNvPr id="25" name="四角形: 角を丸くする 24">
            <a:extLst>
              <a:ext uri="{FF2B5EF4-FFF2-40B4-BE49-F238E27FC236}">
                <a16:creationId xmlns:a16="http://schemas.microsoft.com/office/drawing/2014/main" id="{C01A5A47-92E4-4B0F-9598-B3DD8AA83BDF}"/>
              </a:ext>
            </a:extLst>
          </p:cNvPr>
          <p:cNvSpPr/>
          <p:nvPr/>
        </p:nvSpPr>
        <p:spPr>
          <a:xfrm>
            <a:off x="8904840" y="965005"/>
            <a:ext cx="801135" cy="307762"/>
          </a:xfrm>
          <a:prstGeom prst="roundRect">
            <a:avLst/>
          </a:prstGeom>
          <a:solidFill>
            <a:schemeClr val="accent4"/>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r>
              <a:rPr kumimoji="1" lang="en-US" altLang="ja-JP" sz="1400" b="1" dirty="0">
                <a:solidFill>
                  <a:schemeClr val="bg1"/>
                </a:solidFill>
                <a:latin typeface="+mn-ea"/>
                <a:cs typeface="メイリオ" panose="020B0604030504040204" pitchFamily="50" charset="-128"/>
              </a:rPr>
              <a:t>25</a:t>
            </a:r>
            <a:r>
              <a:rPr kumimoji="1" lang="ja-JP" altLang="en-US" sz="1400" b="1" dirty="0">
                <a:solidFill>
                  <a:schemeClr val="bg1"/>
                </a:solidFill>
                <a:latin typeface="+mn-ea"/>
                <a:cs typeface="メイリオ" panose="020B0604030504040204" pitchFamily="50" charset="-128"/>
              </a:rPr>
              <a:t>分</a:t>
            </a:r>
          </a:p>
        </p:txBody>
      </p:sp>
      <p:sp>
        <p:nvSpPr>
          <p:cNvPr id="24" name="正方形/長方形 23">
            <a:extLst>
              <a:ext uri="{FF2B5EF4-FFF2-40B4-BE49-F238E27FC236}">
                <a16:creationId xmlns:a16="http://schemas.microsoft.com/office/drawing/2014/main" id="{2A738F74-4A44-47C9-91B1-92E665E7616A}"/>
              </a:ext>
            </a:extLst>
          </p:cNvPr>
          <p:cNvSpPr/>
          <p:nvPr/>
        </p:nvSpPr>
        <p:spPr>
          <a:xfrm>
            <a:off x="193005" y="2304299"/>
            <a:ext cx="756647" cy="1297579"/>
          </a:xfrm>
          <a:prstGeom prst="rect">
            <a:avLst/>
          </a:prstGeom>
          <a:solidFill>
            <a:schemeClr val="tx2"/>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r>
              <a:rPr kumimoji="1" lang="en-US" altLang="ja-JP" sz="1100" b="1" dirty="0">
                <a:solidFill>
                  <a:schemeClr val="bg1"/>
                </a:solidFill>
                <a:latin typeface="+mn-ea"/>
                <a:cs typeface="メイリオ" panose="020B0604030504040204" pitchFamily="50" charset="-128"/>
              </a:rPr>
              <a:t>XXX</a:t>
            </a:r>
            <a:endParaRPr kumimoji="1" lang="ja-JP" altLang="en-US" sz="1100" b="1" dirty="0">
              <a:solidFill>
                <a:schemeClr val="bg1"/>
              </a:solidFill>
              <a:latin typeface="+mn-ea"/>
              <a:cs typeface="メイリオ" panose="020B0604030504040204" pitchFamily="50" charset="-128"/>
            </a:endParaRPr>
          </a:p>
        </p:txBody>
      </p:sp>
      <p:sp>
        <p:nvSpPr>
          <p:cNvPr id="26" name="正方形/長方形 25">
            <a:extLst>
              <a:ext uri="{FF2B5EF4-FFF2-40B4-BE49-F238E27FC236}">
                <a16:creationId xmlns:a16="http://schemas.microsoft.com/office/drawing/2014/main" id="{FD977F9D-4E8A-4C6B-AB71-46CA907BAE6F}"/>
              </a:ext>
            </a:extLst>
          </p:cNvPr>
          <p:cNvSpPr/>
          <p:nvPr/>
        </p:nvSpPr>
        <p:spPr>
          <a:xfrm>
            <a:off x="1021660" y="2304299"/>
            <a:ext cx="756647" cy="1297579"/>
          </a:xfrm>
          <a:prstGeom prst="rect">
            <a:avLst/>
          </a:prstGeom>
          <a:solidFill>
            <a:schemeClr val="tx2">
              <a:lumMod val="20000"/>
              <a:lumOff val="80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endParaRPr kumimoji="1" lang="ja-JP" altLang="en-US" sz="1100" b="1" dirty="0">
              <a:solidFill>
                <a:schemeClr val="tx2"/>
              </a:solidFill>
              <a:latin typeface="+mn-ea"/>
              <a:cs typeface="メイリオ" panose="020B0604030504040204" pitchFamily="50" charset="-128"/>
            </a:endParaRPr>
          </a:p>
        </p:txBody>
      </p:sp>
      <p:sp>
        <p:nvSpPr>
          <p:cNvPr id="27" name="正方形/長方形 26">
            <a:extLst>
              <a:ext uri="{FF2B5EF4-FFF2-40B4-BE49-F238E27FC236}">
                <a16:creationId xmlns:a16="http://schemas.microsoft.com/office/drawing/2014/main" id="{03208148-EB92-42EB-8361-B61E8E8863EE}"/>
              </a:ext>
            </a:extLst>
          </p:cNvPr>
          <p:cNvSpPr/>
          <p:nvPr/>
        </p:nvSpPr>
        <p:spPr>
          <a:xfrm>
            <a:off x="1849752" y="2304299"/>
            <a:ext cx="2736865" cy="1297579"/>
          </a:xfrm>
          <a:prstGeom prst="rect">
            <a:avLst/>
          </a:prstGeom>
          <a:solidFill>
            <a:schemeClr val="bg1"/>
          </a:solidFill>
          <a:ln w="9525">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marL="285750" indent="-285750">
              <a:buFont typeface="Wingdings" panose="05000000000000000000" pitchFamily="2" charset="2"/>
              <a:buChar char="ü"/>
            </a:pPr>
            <a:endParaRPr kumimoji="1" lang="en-US" altLang="ja-JP" sz="1100" b="1" dirty="0">
              <a:solidFill>
                <a:srgbClr val="FF0000"/>
              </a:solidFill>
              <a:latin typeface="+mn-ea"/>
              <a:cs typeface="メイリオ" panose="020B0604030504040204" pitchFamily="50" charset="-128"/>
            </a:endParaRPr>
          </a:p>
        </p:txBody>
      </p:sp>
      <p:sp>
        <p:nvSpPr>
          <p:cNvPr id="28" name="正方形/長方形 27">
            <a:extLst>
              <a:ext uri="{FF2B5EF4-FFF2-40B4-BE49-F238E27FC236}">
                <a16:creationId xmlns:a16="http://schemas.microsoft.com/office/drawing/2014/main" id="{62F0126A-BF45-43F0-9FD1-0FEAB45DE409}"/>
              </a:ext>
            </a:extLst>
          </p:cNvPr>
          <p:cNvSpPr/>
          <p:nvPr/>
        </p:nvSpPr>
        <p:spPr>
          <a:xfrm>
            <a:off x="193005" y="3646507"/>
            <a:ext cx="756647" cy="1297579"/>
          </a:xfrm>
          <a:prstGeom prst="rect">
            <a:avLst/>
          </a:prstGeom>
          <a:solidFill>
            <a:schemeClr val="tx2"/>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r>
              <a:rPr kumimoji="1" lang="en-US" altLang="ja-JP" sz="1100" b="1" dirty="0">
                <a:solidFill>
                  <a:schemeClr val="bg1"/>
                </a:solidFill>
                <a:latin typeface="+mn-ea"/>
                <a:cs typeface="メイリオ" panose="020B0604030504040204" pitchFamily="50" charset="-128"/>
              </a:rPr>
              <a:t>XXX</a:t>
            </a:r>
            <a:endParaRPr kumimoji="1" lang="ja-JP" altLang="en-US" sz="1100" b="1" dirty="0">
              <a:solidFill>
                <a:schemeClr val="bg1"/>
              </a:solidFill>
              <a:latin typeface="+mn-ea"/>
              <a:cs typeface="メイリオ" panose="020B0604030504040204" pitchFamily="50" charset="-128"/>
            </a:endParaRPr>
          </a:p>
        </p:txBody>
      </p:sp>
      <p:sp>
        <p:nvSpPr>
          <p:cNvPr id="29" name="正方形/長方形 28">
            <a:extLst>
              <a:ext uri="{FF2B5EF4-FFF2-40B4-BE49-F238E27FC236}">
                <a16:creationId xmlns:a16="http://schemas.microsoft.com/office/drawing/2014/main" id="{A24C2FC6-3983-4E69-935E-9CA79C371FE5}"/>
              </a:ext>
            </a:extLst>
          </p:cNvPr>
          <p:cNvSpPr/>
          <p:nvPr/>
        </p:nvSpPr>
        <p:spPr>
          <a:xfrm>
            <a:off x="1021660" y="3646507"/>
            <a:ext cx="756647" cy="1297579"/>
          </a:xfrm>
          <a:prstGeom prst="rect">
            <a:avLst/>
          </a:prstGeom>
          <a:solidFill>
            <a:schemeClr val="tx2">
              <a:lumMod val="20000"/>
              <a:lumOff val="80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endParaRPr kumimoji="1" lang="ja-JP" altLang="en-US" sz="1100" b="1" dirty="0">
              <a:solidFill>
                <a:schemeClr val="tx2"/>
              </a:solidFill>
              <a:latin typeface="+mn-ea"/>
              <a:cs typeface="メイリオ" panose="020B0604030504040204" pitchFamily="50" charset="-128"/>
            </a:endParaRPr>
          </a:p>
        </p:txBody>
      </p:sp>
      <p:sp>
        <p:nvSpPr>
          <p:cNvPr id="30" name="正方形/長方形 29">
            <a:extLst>
              <a:ext uri="{FF2B5EF4-FFF2-40B4-BE49-F238E27FC236}">
                <a16:creationId xmlns:a16="http://schemas.microsoft.com/office/drawing/2014/main" id="{3ECFB1D8-08B3-411D-B23E-14A4E72DB2F6}"/>
              </a:ext>
            </a:extLst>
          </p:cNvPr>
          <p:cNvSpPr/>
          <p:nvPr/>
        </p:nvSpPr>
        <p:spPr>
          <a:xfrm>
            <a:off x="1849752" y="3646507"/>
            <a:ext cx="2736865" cy="1297579"/>
          </a:xfrm>
          <a:prstGeom prst="rect">
            <a:avLst/>
          </a:prstGeom>
          <a:solidFill>
            <a:schemeClr val="bg1"/>
          </a:solidFill>
          <a:ln w="9525">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marL="285750" indent="-285750">
              <a:buFont typeface="Wingdings" panose="05000000000000000000" pitchFamily="2" charset="2"/>
              <a:buChar char="ü"/>
            </a:pPr>
            <a:endParaRPr kumimoji="1" lang="en-US" altLang="ja-JP" sz="1100" b="1" dirty="0">
              <a:solidFill>
                <a:srgbClr val="FF0000"/>
              </a:solidFill>
              <a:latin typeface="+mn-ea"/>
              <a:cs typeface="メイリオ" panose="020B0604030504040204" pitchFamily="50" charset="-128"/>
            </a:endParaRPr>
          </a:p>
        </p:txBody>
      </p:sp>
      <p:sp>
        <p:nvSpPr>
          <p:cNvPr id="31" name="正方形/長方形 30">
            <a:extLst>
              <a:ext uri="{FF2B5EF4-FFF2-40B4-BE49-F238E27FC236}">
                <a16:creationId xmlns:a16="http://schemas.microsoft.com/office/drawing/2014/main" id="{A7AAB77E-6433-4FB5-AB73-387A9711DA7C}"/>
              </a:ext>
            </a:extLst>
          </p:cNvPr>
          <p:cNvSpPr/>
          <p:nvPr/>
        </p:nvSpPr>
        <p:spPr>
          <a:xfrm>
            <a:off x="193005" y="4983799"/>
            <a:ext cx="756647" cy="1297579"/>
          </a:xfrm>
          <a:prstGeom prst="rect">
            <a:avLst/>
          </a:prstGeom>
          <a:solidFill>
            <a:schemeClr val="tx2"/>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r>
              <a:rPr kumimoji="1" lang="en-US" altLang="ja-JP" sz="1100" b="1" dirty="0">
                <a:solidFill>
                  <a:schemeClr val="bg1"/>
                </a:solidFill>
                <a:latin typeface="+mn-ea"/>
                <a:cs typeface="メイリオ" panose="020B0604030504040204" pitchFamily="50" charset="-128"/>
              </a:rPr>
              <a:t>XXX</a:t>
            </a:r>
            <a:endParaRPr kumimoji="1" lang="ja-JP" altLang="en-US" sz="1100" b="1" dirty="0">
              <a:solidFill>
                <a:schemeClr val="bg1"/>
              </a:solidFill>
              <a:latin typeface="+mn-ea"/>
              <a:cs typeface="メイリオ" panose="020B0604030504040204" pitchFamily="50" charset="-128"/>
            </a:endParaRPr>
          </a:p>
        </p:txBody>
      </p:sp>
      <p:sp>
        <p:nvSpPr>
          <p:cNvPr id="32" name="正方形/長方形 31">
            <a:extLst>
              <a:ext uri="{FF2B5EF4-FFF2-40B4-BE49-F238E27FC236}">
                <a16:creationId xmlns:a16="http://schemas.microsoft.com/office/drawing/2014/main" id="{40CDEABD-3CED-4E82-8934-FFF0B02D1585}"/>
              </a:ext>
            </a:extLst>
          </p:cNvPr>
          <p:cNvSpPr/>
          <p:nvPr/>
        </p:nvSpPr>
        <p:spPr>
          <a:xfrm>
            <a:off x="1021660" y="4995434"/>
            <a:ext cx="751690" cy="1271866"/>
          </a:xfrm>
          <a:prstGeom prst="rect">
            <a:avLst/>
          </a:prstGeom>
          <a:solidFill>
            <a:schemeClr val="tx2">
              <a:lumMod val="20000"/>
              <a:lumOff val="80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endParaRPr kumimoji="1" lang="ja-JP" altLang="en-US" sz="1100" b="1" dirty="0">
              <a:solidFill>
                <a:schemeClr val="tx2"/>
              </a:solidFill>
              <a:latin typeface="+mn-ea"/>
              <a:cs typeface="メイリオ" panose="020B0604030504040204" pitchFamily="50" charset="-128"/>
            </a:endParaRPr>
          </a:p>
        </p:txBody>
      </p:sp>
      <p:sp>
        <p:nvSpPr>
          <p:cNvPr id="33" name="正方形/長方形 32">
            <a:extLst>
              <a:ext uri="{FF2B5EF4-FFF2-40B4-BE49-F238E27FC236}">
                <a16:creationId xmlns:a16="http://schemas.microsoft.com/office/drawing/2014/main" id="{B94C58C0-0013-4401-9431-A50C627CEB20}"/>
              </a:ext>
            </a:extLst>
          </p:cNvPr>
          <p:cNvSpPr/>
          <p:nvPr/>
        </p:nvSpPr>
        <p:spPr>
          <a:xfrm>
            <a:off x="1849752" y="4983799"/>
            <a:ext cx="2736865" cy="1297579"/>
          </a:xfrm>
          <a:prstGeom prst="rect">
            <a:avLst/>
          </a:prstGeom>
          <a:solidFill>
            <a:schemeClr val="bg1"/>
          </a:solidFill>
          <a:ln w="9525">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marL="285750" indent="-285750">
              <a:buFont typeface="Wingdings" panose="05000000000000000000" pitchFamily="2" charset="2"/>
              <a:buChar char="ü"/>
            </a:pPr>
            <a:endParaRPr kumimoji="1" lang="en-US" altLang="ja-JP" sz="1100" b="1" dirty="0">
              <a:solidFill>
                <a:srgbClr val="FF0000"/>
              </a:solidFill>
              <a:latin typeface="+mn-ea"/>
              <a:cs typeface="メイリオ" panose="020B0604030504040204" pitchFamily="50" charset="-128"/>
            </a:endParaRPr>
          </a:p>
        </p:txBody>
      </p:sp>
      <p:sp>
        <p:nvSpPr>
          <p:cNvPr id="34" name="正方形/長方形 33">
            <a:extLst>
              <a:ext uri="{FF2B5EF4-FFF2-40B4-BE49-F238E27FC236}">
                <a16:creationId xmlns:a16="http://schemas.microsoft.com/office/drawing/2014/main" id="{E9BD041F-CE35-45E5-AAA3-CD8DC547C95B}"/>
              </a:ext>
            </a:extLst>
          </p:cNvPr>
          <p:cNvSpPr/>
          <p:nvPr/>
        </p:nvSpPr>
        <p:spPr>
          <a:xfrm>
            <a:off x="4656415" y="2297469"/>
            <a:ext cx="2377913" cy="3983909"/>
          </a:xfrm>
          <a:prstGeom prst="rect">
            <a:avLst/>
          </a:prstGeom>
          <a:solidFill>
            <a:schemeClr val="bg1"/>
          </a:solidFill>
          <a:ln w="9525">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marL="285750" indent="-285750">
              <a:buFont typeface="Wingdings" panose="05000000000000000000" pitchFamily="2" charset="2"/>
              <a:buChar char="ü"/>
            </a:pPr>
            <a:endParaRPr kumimoji="1" lang="en-US" altLang="ja-JP" sz="1100" b="1" dirty="0">
              <a:solidFill>
                <a:srgbClr val="FF0000"/>
              </a:solidFill>
              <a:latin typeface="+mn-ea"/>
              <a:cs typeface="メイリオ" panose="020B0604030504040204" pitchFamily="50" charset="-128"/>
            </a:endParaRPr>
          </a:p>
        </p:txBody>
      </p:sp>
      <p:sp>
        <p:nvSpPr>
          <p:cNvPr id="35" name="正方形/長方形 34">
            <a:extLst>
              <a:ext uri="{FF2B5EF4-FFF2-40B4-BE49-F238E27FC236}">
                <a16:creationId xmlns:a16="http://schemas.microsoft.com/office/drawing/2014/main" id="{C42F334B-063A-4266-8370-0E2581DF2147}"/>
              </a:ext>
            </a:extLst>
          </p:cNvPr>
          <p:cNvSpPr/>
          <p:nvPr/>
        </p:nvSpPr>
        <p:spPr>
          <a:xfrm>
            <a:off x="7105807" y="2297468"/>
            <a:ext cx="2593263" cy="1312674"/>
          </a:xfrm>
          <a:prstGeom prst="rect">
            <a:avLst/>
          </a:prstGeom>
          <a:solidFill>
            <a:schemeClr val="bg1"/>
          </a:solidFill>
          <a:ln w="9525">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marL="285750" indent="-285750">
              <a:buFont typeface="Wingdings" panose="05000000000000000000" pitchFamily="2" charset="2"/>
              <a:buChar char="ü"/>
            </a:pPr>
            <a:endParaRPr kumimoji="1" lang="en-US" altLang="ja-JP" sz="1100" b="1" dirty="0">
              <a:solidFill>
                <a:srgbClr val="FF0000"/>
              </a:solidFill>
              <a:latin typeface="+mn-ea"/>
              <a:cs typeface="メイリオ" panose="020B0604030504040204" pitchFamily="50" charset="-128"/>
            </a:endParaRPr>
          </a:p>
        </p:txBody>
      </p:sp>
      <p:sp>
        <p:nvSpPr>
          <p:cNvPr id="36" name="正方形/長方形 35">
            <a:extLst>
              <a:ext uri="{FF2B5EF4-FFF2-40B4-BE49-F238E27FC236}">
                <a16:creationId xmlns:a16="http://schemas.microsoft.com/office/drawing/2014/main" id="{076103E2-70C7-42AC-B419-5D671F5A83C2}"/>
              </a:ext>
            </a:extLst>
          </p:cNvPr>
          <p:cNvSpPr/>
          <p:nvPr/>
        </p:nvSpPr>
        <p:spPr>
          <a:xfrm>
            <a:off x="7105807" y="3646507"/>
            <a:ext cx="2593263" cy="1297579"/>
          </a:xfrm>
          <a:prstGeom prst="rect">
            <a:avLst/>
          </a:prstGeom>
          <a:solidFill>
            <a:schemeClr val="bg1"/>
          </a:solidFill>
          <a:ln w="9525">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marL="285750" indent="-285750">
              <a:buFont typeface="Wingdings" panose="05000000000000000000" pitchFamily="2" charset="2"/>
              <a:buChar char="ü"/>
            </a:pPr>
            <a:endParaRPr kumimoji="1" lang="en-US" altLang="ja-JP" sz="1100" b="1" dirty="0">
              <a:solidFill>
                <a:srgbClr val="FF0000"/>
              </a:solidFill>
              <a:latin typeface="+mn-ea"/>
              <a:cs typeface="メイリオ" panose="020B0604030504040204" pitchFamily="50" charset="-128"/>
            </a:endParaRPr>
          </a:p>
        </p:txBody>
      </p:sp>
      <p:sp>
        <p:nvSpPr>
          <p:cNvPr id="37" name="正方形/長方形 36">
            <a:extLst>
              <a:ext uri="{FF2B5EF4-FFF2-40B4-BE49-F238E27FC236}">
                <a16:creationId xmlns:a16="http://schemas.microsoft.com/office/drawing/2014/main" id="{42FF4B64-E01A-4C72-93F8-D7CE1B4D916D}"/>
              </a:ext>
            </a:extLst>
          </p:cNvPr>
          <p:cNvSpPr/>
          <p:nvPr/>
        </p:nvSpPr>
        <p:spPr>
          <a:xfrm>
            <a:off x="7105807" y="4983799"/>
            <a:ext cx="2593263" cy="1297579"/>
          </a:xfrm>
          <a:prstGeom prst="rect">
            <a:avLst/>
          </a:prstGeom>
          <a:solidFill>
            <a:schemeClr val="bg1"/>
          </a:solidFill>
          <a:ln w="9525">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marL="285750" indent="-285750">
              <a:buFont typeface="Wingdings" panose="05000000000000000000" pitchFamily="2" charset="2"/>
              <a:buChar char="ü"/>
            </a:pPr>
            <a:endParaRPr kumimoji="1" lang="en-US" altLang="ja-JP" sz="1100" b="1" dirty="0">
              <a:solidFill>
                <a:srgbClr val="FF0000"/>
              </a:solidFill>
              <a:latin typeface="+mn-ea"/>
              <a:cs typeface="メイリオ" panose="020B0604030504040204" pitchFamily="50" charset="-128"/>
            </a:endParaRPr>
          </a:p>
        </p:txBody>
      </p:sp>
      <p:sp>
        <p:nvSpPr>
          <p:cNvPr id="50" name="テキスト ボックス 49">
            <a:extLst>
              <a:ext uri="{FF2B5EF4-FFF2-40B4-BE49-F238E27FC236}">
                <a16:creationId xmlns:a16="http://schemas.microsoft.com/office/drawing/2014/main" id="{C846C8D3-176F-464F-BBEA-678CCC9CF405}"/>
              </a:ext>
            </a:extLst>
          </p:cNvPr>
          <p:cNvSpPr txBox="1"/>
          <p:nvPr/>
        </p:nvSpPr>
        <p:spPr>
          <a:xfrm>
            <a:off x="1849752" y="2033988"/>
            <a:ext cx="2736865" cy="267007"/>
          </a:xfrm>
          <a:prstGeom prst="rect">
            <a:avLst/>
          </a:prstGeom>
          <a:noFill/>
        </p:spPr>
        <p:txBody>
          <a:bodyPr wrap="square" lIns="72000" tIns="36000" rIns="72000" bIns="36000" rtlCol="0" anchor="ctr">
            <a:normAutofit/>
          </a:bodyPr>
          <a:lstStyle/>
          <a:p>
            <a:pPr marL="0" marR="0" indent="0" algn="ctr" defTabSz="914400" eaLnBrk="1" fontAlgn="auto" latinLnBrk="0" hangingPunct="1">
              <a:lnSpc>
                <a:spcPct val="110000"/>
              </a:lnSpc>
              <a:spcBef>
                <a:spcPts val="0"/>
              </a:spcBef>
              <a:spcAft>
                <a:spcPts val="300"/>
              </a:spcAft>
              <a:buClrTx/>
              <a:buSzTx/>
              <a:buFontTx/>
              <a:buNone/>
              <a:tabLst/>
            </a:pPr>
            <a:r>
              <a:rPr kumimoji="1" lang="ja-JP" altLang="en-US" sz="1200" u="sng" kern="0" dirty="0">
                <a:latin typeface="Meiryo UI" panose="020B0604030504040204" pitchFamily="50" charset="-128"/>
                <a:ea typeface="Meiryo UI" panose="020B0604030504040204" pitchFamily="50" charset="-128"/>
                <a:cs typeface="メイリオ" panose="020B0604030504040204" pitchFamily="50" charset="-128"/>
              </a:rPr>
              <a:t>②意見の理由・背景・価値観</a:t>
            </a:r>
          </a:p>
        </p:txBody>
      </p:sp>
      <p:sp>
        <p:nvSpPr>
          <p:cNvPr id="51" name="テキスト ボックス 50">
            <a:extLst>
              <a:ext uri="{FF2B5EF4-FFF2-40B4-BE49-F238E27FC236}">
                <a16:creationId xmlns:a16="http://schemas.microsoft.com/office/drawing/2014/main" id="{B39E9D23-8E33-4FFF-8DF6-FBF5F7AE0A5D}"/>
              </a:ext>
            </a:extLst>
          </p:cNvPr>
          <p:cNvSpPr txBox="1"/>
          <p:nvPr/>
        </p:nvSpPr>
        <p:spPr>
          <a:xfrm>
            <a:off x="4475899" y="2033988"/>
            <a:ext cx="2736865" cy="267007"/>
          </a:xfrm>
          <a:prstGeom prst="rect">
            <a:avLst/>
          </a:prstGeom>
          <a:noFill/>
        </p:spPr>
        <p:txBody>
          <a:bodyPr wrap="square" lIns="72000" tIns="36000" rIns="72000" bIns="36000" rtlCol="0" anchor="ctr">
            <a:normAutofit/>
          </a:bodyPr>
          <a:lstStyle/>
          <a:p>
            <a:pPr marL="0" marR="0" indent="0" algn="ctr" defTabSz="914400" eaLnBrk="1" fontAlgn="auto" latinLnBrk="0" hangingPunct="1">
              <a:lnSpc>
                <a:spcPct val="110000"/>
              </a:lnSpc>
              <a:spcBef>
                <a:spcPts val="0"/>
              </a:spcBef>
              <a:spcAft>
                <a:spcPts val="300"/>
              </a:spcAft>
              <a:buClrTx/>
              <a:buSzTx/>
              <a:buFontTx/>
              <a:buNone/>
              <a:tabLst/>
            </a:pPr>
            <a:r>
              <a:rPr kumimoji="1" lang="ja-JP" altLang="en-US" sz="1200" u="sng" kern="0" dirty="0">
                <a:latin typeface="Meiryo UI" panose="020B0604030504040204" pitchFamily="50" charset="-128"/>
                <a:ea typeface="Meiryo UI" panose="020B0604030504040204" pitchFamily="50" charset="-128"/>
                <a:cs typeface="メイリオ" panose="020B0604030504040204" pitchFamily="50" charset="-128"/>
              </a:rPr>
              <a:t>議論</a:t>
            </a:r>
          </a:p>
        </p:txBody>
      </p:sp>
      <p:sp>
        <p:nvSpPr>
          <p:cNvPr id="52" name="テキスト ボックス 51">
            <a:extLst>
              <a:ext uri="{FF2B5EF4-FFF2-40B4-BE49-F238E27FC236}">
                <a16:creationId xmlns:a16="http://schemas.microsoft.com/office/drawing/2014/main" id="{E07E7D54-5C5C-4086-8F65-EB5042D149A4}"/>
              </a:ext>
            </a:extLst>
          </p:cNvPr>
          <p:cNvSpPr txBox="1"/>
          <p:nvPr/>
        </p:nvSpPr>
        <p:spPr>
          <a:xfrm>
            <a:off x="7074697" y="2033988"/>
            <a:ext cx="2736865" cy="267007"/>
          </a:xfrm>
          <a:prstGeom prst="rect">
            <a:avLst/>
          </a:prstGeom>
          <a:noFill/>
        </p:spPr>
        <p:txBody>
          <a:bodyPr wrap="square" lIns="72000" tIns="36000" rIns="72000" bIns="36000" rtlCol="0" anchor="ctr">
            <a:normAutofit/>
          </a:bodyPr>
          <a:lstStyle/>
          <a:p>
            <a:pPr marL="0" marR="0" indent="0" algn="ctr" defTabSz="914400" eaLnBrk="1" fontAlgn="auto" latinLnBrk="0" hangingPunct="1">
              <a:lnSpc>
                <a:spcPct val="110000"/>
              </a:lnSpc>
              <a:spcBef>
                <a:spcPts val="0"/>
              </a:spcBef>
              <a:spcAft>
                <a:spcPts val="300"/>
              </a:spcAft>
              <a:buClrTx/>
              <a:buSzTx/>
              <a:buFontTx/>
              <a:buNone/>
              <a:tabLst/>
            </a:pPr>
            <a:r>
              <a:rPr kumimoji="1" lang="ja-JP" altLang="en-US" sz="1200" u="sng" kern="0" dirty="0">
                <a:latin typeface="Meiryo UI" panose="020B0604030504040204" pitchFamily="50" charset="-128"/>
                <a:ea typeface="Meiryo UI" panose="020B0604030504040204" pitchFamily="50" charset="-128"/>
                <a:cs typeface="メイリオ" panose="020B0604030504040204" pitchFamily="50" charset="-128"/>
              </a:rPr>
              <a:t>再確認</a:t>
            </a:r>
          </a:p>
        </p:txBody>
      </p:sp>
      <p:sp>
        <p:nvSpPr>
          <p:cNvPr id="53" name="テキスト ボックス 52">
            <a:extLst>
              <a:ext uri="{FF2B5EF4-FFF2-40B4-BE49-F238E27FC236}">
                <a16:creationId xmlns:a16="http://schemas.microsoft.com/office/drawing/2014/main" id="{B7DC6215-8468-46FD-943B-D8AC721DD5A9}"/>
              </a:ext>
            </a:extLst>
          </p:cNvPr>
          <p:cNvSpPr txBox="1"/>
          <p:nvPr/>
        </p:nvSpPr>
        <p:spPr>
          <a:xfrm>
            <a:off x="193005" y="2033988"/>
            <a:ext cx="756648" cy="267007"/>
          </a:xfrm>
          <a:prstGeom prst="rect">
            <a:avLst/>
          </a:prstGeom>
          <a:noFill/>
        </p:spPr>
        <p:txBody>
          <a:bodyPr wrap="square" lIns="72000" tIns="36000" rIns="72000" bIns="36000" rtlCol="0" anchor="ctr">
            <a:normAutofit/>
          </a:bodyPr>
          <a:lstStyle/>
          <a:p>
            <a:pPr marL="0" marR="0" indent="0" algn="ctr" defTabSz="914400" eaLnBrk="1" fontAlgn="auto" latinLnBrk="0" hangingPunct="1">
              <a:lnSpc>
                <a:spcPct val="110000"/>
              </a:lnSpc>
              <a:spcBef>
                <a:spcPts val="0"/>
              </a:spcBef>
              <a:spcAft>
                <a:spcPts val="300"/>
              </a:spcAft>
              <a:buClrTx/>
              <a:buSzTx/>
              <a:buFontTx/>
              <a:buNone/>
              <a:tabLst/>
            </a:pPr>
            <a:r>
              <a:rPr kumimoji="1" lang="ja-JP" altLang="en-US" sz="1200" u="sng" kern="0" dirty="0">
                <a:latin typeface="Meiryo UI" panose="020B0604030504040204" pitchFamily="50" charset="-128"/>
                <a:ea typeface="Meiryo UI" panose="020B0604030504040204" pitchFamily="50" charset="-128"/>
                <a:cs typeface="メイリオ" panose="020B0604030504040204" pitchFamily="50" charset="-128"/>
              </a:rPr>
              <a:t>氏名</a:t>
            </a:r>
          </a:p>
        </p:txBody>
      </p:sp>
      <p:sp>
        <p:nvSpPr>
          <p:cNvPr id="54" name="テキスト ボックス 53">
            <a:extLst>
              <a:ext uri="{FF2B5EF4-FFF2-40B4-BE49-F238E27FC236}">
                <a16:creationId xmlns:a16="http://schemas.microsoft.com/office/drawing/2014/main" id="{52EE48E0-1D1C-4ACB-83EB-D1104DA87037}"/>
              </a:ext>
            </a:extLst>
          </p:cNvPr>
          <p:cNvSpPr txBox="1"/>
          <p:nvPr/>
        </p:nvSpPr>
        <p:spPr>
          <a:xfrm>
            <a:off x="1016702" y="2033988"/>
            <a:ext cx="756648" cy="267007"/>
          </a:xfrm>
          <a:prstGeom prst="rect">
            <a:avLst/>
          </a:prstGeom>
          <a:noFill/>
        </p:spPr>
        <p:txBody>
          <a:bodyPr wrap="square" lIns="72000" tIns="36000" rIns="72000" bIns="36000" rtlCol="0" anchor="ctr">
            <a:normAutofit/>
          </a:bodyPr>
          <a:lstStyle/>
          <a:p>
            <a:pPr marL="0" marR="0" indent="0" algn="ctr" defTabSz="914400" eaLnBrk="1" fontAlgn="auto" latinLnBrk="0" hangingPunct="1">
              <a:lnSpc>
                <a:spcPct val="110000"/>
              </a:lnSpc>
              <a:spcBef>
                <a:spcPts val="0"/>
              </a:spcBef>
              <a:spcAft>
                <a:spcPts val="300"/>
              </a:spcAft>
              <a:buClrTx/>
              <a:buSzTx/>
              <a:buFontTx/>
              <a:buNone/>
              <a:tabLst/>
            </a:pPr>
            <a:r>
              <a:rPr kumimoji="1" lang="ja-JP" altLang="en-US" sz="1200" u="sng" kern="0" dirty="0">
                <a:latin typeface="Meiryo UI" panose="020B0604030504040204" pitchFamily="50" charset="-128"/>
                <a:ea typeface="Meiryo UI" panose="020B0604030504040204" pitchFamily="50" charset="-128"/>
                <a:cs typeface="メイリオ" panose="020B0604030504040204" pitchFamily="50" charset="-128"/>
              </a:rPr>
              <a:t>①意見</a:t>
            </a:r>
          </a:p>
        </p:txBody>
      </p:sp>
      <p:sp>
        <p:nvSpPr>
          <p:cNvPr id="3" name="矢印: 五方向 2">
            <a:extLst>
              <a:ext uri="{FF2B5EF4-FFF2-40B4-BE49-F238E27FC236}">
                <a16:creationId xmlns:a16="http://schemas.microsoft.com/office/drawing/2014/main" id="{BA10A027-9E8C-4588-BCC0-88CB9B399269}"/>
              </a:ext>
            </a:extLst>
          </p:cNvPr>
          <p:cNvSpPr/>
          <p:nvPr/>
        </p:nvSpPr>
        <p:spPr>
          <a:xfrm>
            <a:off x="1036940" y="1526755"/>
            <a:ext cx="3619475" cy="404960"/>
          </a:xfrm>
          <a:prstGeom prst="homePlate">
            <a:avLst/>
          </a:prstGeom>
          <a:solidFill>
            <a:schemeClr val="tx2">
              <a:lumMod val="7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r>
              <a:rPr kumimoji="1" lang="en-US" altLang="ja-JP" sz="1400" b="1" dirty="0">
                <a:solidFill>
                  <a:schemeClr val="bg1"/>
                </a:solidFill>
                <a:latin typeface="+mn-ea"/>
                <a:cs typeface="メイリオ" panose="020B0604030504040204" pitchFamily="50" charset="-128"/>
              </a:rPr>
              <a:t>Phase.2</a:t>
            </a:r>
            <a:r>
              <a:rPr kumimoji="1" lang="ja-JP" altLang="en-US" sz="1400" b="1" dirty="0">
                <a:solidFill>
                  <a:schemeClr val="bg1"/>
                </a:solidFill>
                <a:latin typeface="+mn-ea"/>
                <a:cs typeface="メイリオ" panose="020B0604030504040204" pitchFamily="50" charset="-128"/>
              </a:rPr>
              <a:t>の発表（</a:t>
            </a:r>
            <a:r>
              <a:rPr kumimoji="1" lang="en-US" altLang="ja-JP" sz="1400" b="1" dirty="0">
                <a:solidFill>
                  <a:schemeClr val="bg1"/>
                </a:solidFill>
                <a:latin typeface="+mn-ea"/>
                <a:cs typeface="メイリオ" panose="020B0604030504040204" pitchFamily="50" charset="-128"/>
              </a:rPr>
              <a:t>Phase.1</a:t>
            </a:r>
            <a:r>
              <a:rPr kumimoji="1" lang="ja-JP" altLang="en-US" sz="1400" b="1" dirty="0">
                <a:solidFill>
                  <a:schemeClr val="bg1"/>
                </a:solidFill>
                <a:latin typeface="+mn-ea"/>
                <a:cs typeface="メイリオ" panose="020B0604030504040204" pitchFamily="50" charset="-128"/>
              </a:rPr>
              <a:t>の回答）</a:t>
            </a:r>
          </a:p>
        </p:txBody>
      </p:sp>
      <p:sp>
        <p:nvSpPr>
          <p:cNvPr id="55" name="矢印: 五方向 54">
            <a:extLst>
              <a:ext uri="{FF2B5EF4-FFF2-40B4-BE49-F238E27FC236}">
                <a16:creationId xmlns:a16="http://schemas.microsoft.com/office/drawing/2014/main" id="{C08FE28D-1D30-42C1-A240-E2A5A093F179}"/>
              </a:ext>
            </a:extLst>
          </p:cNvPr>
          <p:cNvSpPr/>
          <p:nvPr/>
        </p:nvSpPr>
        <p:spPr>
          <a:xfrm>
            <a:off x="4688814" y="1526755"/>
            <a:ext cx="2377913" cy="404960"/>
          </a:xfrm>
          <a:prstGeom prst="homePlate">
            <a:avLst/>
          </a:prstGeom>
          <a:solidFill>
            <a:schemeClr val="tx2">
              <a:lumMod val="7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r>
              <a:rPr kumimoji="1" lang="en-US" altLang="ja-JP" sz="1400" b="1" dirty="0">
                <a:solidFill>
                  <a:schemeClr val="bg1"/>
                </a:solidFill>
                <a:latin typeface="+mn-ea"/>
                <a:cs typeface="メイリオ" panose="020B0604030504040204" pitchFamily="50" charset="-128"/>
              </a:rPr>
              <a:t>Phase.2</a:t>
            </a:r>
            <a:r>
              <a:rPr kumimoji="1" lang="ja-JP" altLang="en-US" sz="1400" b="1" dirty="0">
                <a:solidFill>
                  <a:schemeClr val="bg1"/>
                </a:solidFill>
                <a:latin typeface="+mn-ea"/>
                <a:cs typeface="メイリオ" panose="020B0604030504040204" pitchFamily="50" charset="-128"/>
              </a:rPr>
              <a:t>の議論</a:t>
            </a:r>
          </a:p>
        </p:txBody>
      </p:sp>
      <p:sp>
        <p:nvSpPr>
          <p:cNvPr id="56" name="矢印: 五方向 55">
            <a:extLst>
              <a:ext uri="{FF2B5EF4-FFF2-40B4-BE49-F238E27FC236}">
                <a16:creationId xmlns:a16="http://schemas.microsoft.com/office/drawing/2014/main" id="{A77D344A-3E06-4BF5-A8F6-17268405CA20}"/>
              </a:ext>
            </a:extLst>
          </p:cNvPr>
          <p:cNvSpPr/>
          <p:nvPr/>
        </p:nvSpPr>
        <p:spPr>
          <a:xfrm>
            <a:off x="7104126" y="1526755"/>
            <a:ext cx="2634248" cy="404960"/>
          </a:xfrm>
          <a:prstGeom prst="homePlate">
            <a:avLst/>
          </a:prstGeom>
          <a:solidFill>
            <a:schemeClr val="tx2">
              <a:lumMod val="7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r>
              <a:rPr kumimoji="1" lang="en-US" altLang="ja-JP" sz="1400" b="1" dirty="0">
                <a:solidFill>
                  <a:schemeClr val="bg1"/>
                </a:solidFill>
                <a:latin typeface="+mn-ea"/>
                <a:cs typeface="メイリオ" panose="020B0604030504040204" pitchFamily="50" charset="-128"/>
              </a:rPr>
              <a:t>Phase.3</a:t>
            </a:r>
            <a:r>
              <a:rPr kumimoji="1" lang="ja-JP" altLang="en-US" sz="1400" b="1" dirty="0">
                <a:solidFill>
                  <a:schemeClr val="bg1"/>
                </a:solidFill>
                <a:latin typeface="+mn-ea"/>
                <a:cs typeface="メイリオ" panose="020B0604030504040204" pitchFamily="50" charset="-128"/>
              </a:rPr>
              <a:t>の再確認</a:t>
            </a:r>
          </a:p>
        </p:txBody>
      </p:sp>
    </p:spTree>
    <p:extLst>
      <p:ext uri="{BB962C8B-B14F-4D97-AF65-F5344CB8AC3E}">
        <p14:creationId xmlns:p14="http://schemas.microsoft.com/office/powerpoint/2010/main" val="2431523282"/>
      </p:ext>
    </p:extLst>
  </p:cSld>
  <p:clrMapOvr>
    <a:masterClrMapping/>
  </p:clrMapOvr>
</p:sld>
</file>

<file path=ppt/theme/theme1.xml><?xml version="1.0" encoding="utf-8"?>
<a:theme xmlns:a="http://schemas.openxmlformats.org/drawingml/2006/main" name="Office テーマ">
  <a:themeElements>
    <a:clrScheme name="日本総研カラー案4">
      <a:dk1>
        <a:srgbClr val="2C2C2C"/>
      </a:dk1>
      <a:lt1>
        <a:srgbClr val="FFFFFF"/>
      </a:lt1>
      <a:dk2>
        <a:srgbClr val="0072CF"/>
      </a:dk2>
      <a:lt2>
        <a:srgbClr val="DDDDDD"/>
      </a:lt2>
      <a:accent1>
        <a:srgbClr val="FF4C00"/>
      </a:accent1>
      <a:accent2>
        <a:srgbClr val="317689"/>
      </a:accent2>
      <a:accent3>
        <a:srgbClr val="008057"/>
      </a:accent3>
      <a:accent4>
        <a:srgbClr val="72CF00"/>
      </a:accent4>
      <a:accent5>
        <a:srgbClr val="CFC400"/>
      </a:accent5>
      <a:accent6>
        <a:srgbClr val="CF5D00"/>
      </a:accent6>
      <a:hlink>
        <a:srgbClr val="0072CF"/>
      </a:hlink>
      <a:folHlink>
        <a:srgbClr val="0072CF"/>
      </a:folHlink>
    </a:clrScheme>
    <a:fontScheme name="ユーザー定義 1">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w="9525">
          <a:noFill/>
        </a:ln>
        <a:effectLst/>
      </a:spPr>
      <a:bodyPr lIns="108000" tIns="0" rIns="108000" bIns="0" rtlCol="0" anchor="ctr" anchorCtr="0"/>
      <a:lstStyle>
        <a:defPPr algn="ctr">
          <a:defRPr kumimoji="1" sz="1400" b="1" dirty="0">
            <a:solidFill>
              <a:schemeClr val="bg1"/>
            </a:solidFill>
            <a:latin typeface="+mn-ea"/>
            <a:cs typeface="メイリオ"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chemeClr val="bg1">
              <a:lumMod val="50000"/>
            </a:schemeClr>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72000" tIns="36000" rIns="72000" bIns="36000" rtlCol="0" anchor="ctr">
        <a:normAutofit/>
      </a:bodyPr>
      <a:lstStyle>
        <a:defPPr marL="0" marR="0" indent="0" defTabSz="914400" eaLnBrk="1" fontAlgn="auto" latinLnBrk="0" hangingPunct="1">
          <a:lnSpc>
            <a:spcPct val="110000"/>
          </a:lnSpc>
          <a:spcBef>
            <a:spcPts val="0"/>
          </a:spcBef>
          <a:spcAft>
            <a:spcPts val="300"/>
          </a:spcAft>
          <a:buClrTx/>
          <a:buSzTx/>
          <a:buFontTx/>
          <a:buNone/>
          <a:tabLst/>
          <a:defRPr kumimoji="1" sz="1200" kern="0" dirty="0" smtClean="0">
            <a:latin typeface="Meiryo UI" panose="020B0604030504040204" pitchFamily="50" charset="-128"/>
            <a:ea typeface="Meiryo UI" panose="020B0604030504040204" pitchFamily="50" charset="-128"/>
            <a:cs typeface="メイリオ" panose="020B0604030504040204" pitchFamily="50" charset="-128"/>
          </a:defRPr>
        </a:defPPr>
      </a:lstStyle>
    </a:txDef>
  </a:objectDefaults>
  <a:extraClrSchemeLst/>
  <a:extLst>
    <a:ext uri="{05A4C25C-085E-4340-85A3-A5531E510DB2}">
      <thm15:themeFamily xmlns:thm15="http://schemas.microsoft.com/office/thememl/2012/main" name="20190617_提案書テンプレート_Ver.1.11.pptx" id="{9E8C6497-8DCF-402B-B887-5C7E379A8249}" vid="{79D64A9F-3179-4B59-9F7A-B9135E9FBA4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1121</Words>
  <Application>Microsoft Office PowerPoint</Application>
  <PresentationFormat>A4 210 x 297 mm</PresentationFormat>
  <Paragraphs>112</Paragraphs>
  <Slides>6</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6</vt:i4>
      </vt:variant>
    </vt:vector>
  </HeadingPairs>
  <TitlesOfParts>
    <vt:vector size="12" baseType="lpstr">
      <vt:lpstr>Meiryo UI</vt:lpstr>
      <vt:lpstr>游ゴシック</vt:lpstr>
      <vt:lpstr>Arial</vt:lpstr>
      <vt:lpstr>Times New Roman</vt:lpstr>
      <vt:lpstr>Wingdings</vt:lpstr>
      <vt:lpstr>Office テーマ</vt:lpstr>
      <vt:lpstr>テーマ１：「ギフテッドの教育」</vt:lpstr>
      <vt:lpstr>テーマ１：「ギフテッドの教育」　個人ワーク</vt:lpstr>
      <vt:lpstr>テーマ１：「ギフテッドの教育」　Phase.2-3　持論の表明​・傾聴と再確認</vt:lpstr>
      <vt:lpstr>テーマ２：「人生が完結したことを理由とした安楽死」</vt:lpstr>
      <vt:lpstr>テーマ２：「人生が完結したことを理由とした安楽死」</vt:lpstr>
      <vt:lpstr>テーマ２：「人生が完結したことを理由とした安楽死」 Phase.2-3　持論の表明​・傾聴と再確認</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modified xsi:type="dcterms:W3CDTF">2022-08-26T13:24:37Z</dcterms:modified>
</cp:coreProperties>
</file>