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removePersonalInfoOnSave="1" saveSubsetFonts="1">
  <p:sldMasterIdLst>
    <p:sldMasterId id="2147483660" r:id="rId1"/>
  </p:sldMasterIdLst>
  <p:notesMasterIdLst>
    <p:notesMasterId r:id="rId8"/>
  </p:notesMasterIdLst>
  <p:handoutMasterIdLst>
    <p:handoutMasterId r:id="rId9"/>
  </p:handoutMasterIdLst>
  <p:sldIdLst>
    <p:sldId id="6263" r:id="rId2"/>
    <p:sldId id="6232" r:id="rId3"/>
    <p:sldId id="6309" r:id="rId4"/>
    <p:sldId id="6264" r:id="rId5"/>
    <p:sldId id="6281" r:id="rId6"/>
    <p:sldId id="6308" r:id="rId7"/>
  </p:sldIdLst>
  <p:sldSz cx="9906000" cy="6858000" type="A4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1306" userDrawn="1">
          <p15:clr>
            <a:srgbClr val="A4A3A4"/>
          </p15:clr>
        </p15:guide>
        <p15:guide id="3" orient="horz" pos="2795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作成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FFC2E4"/>
    <a:srgbClr val="FF9900"/>
    <a:srgbClr val="0072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スタイル (淡色)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E9639D4-E3E2-4D34-9284-5A2195B3D0D7}" styleName="スタイル (淡色)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793D81CF-94F2-401A-BA57-92F5A7B2D0C5}" styleName="スタイル (中間)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2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907" y="58"/>
      </p:cViewPr>
      <p:guideLst>
        <p:guide pos="1306"/>
        <p:guide orient="horz" pos="279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431E2E-CDB8-48E6-A80C-56CDC41EA0B7}" type="datetimeFigureOut">
              <a:rPr kumimoji="1" lang="ja-JP" altLang="en-US" smtClean="0"/>
              <a:t>2022/8/26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B5B11F-54D6-4D29-BE37-F0DDBB7822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351251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6CB67D-9115-435E-8E82-4C3EEAFC0A8D}" type="datetimeFigureOut">
              <a:rPr kumimoji="1" lang="ja-JP" altLang="en-US" smtClean="0"/>
              <a:t>2022/8/26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63613" y="1233488"/>
            <a:ext cx="4808537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0C0D6C-562A-4DB1-8A23-727E388A1A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70727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メッセージ部分通常ver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7" name="テキスト プレースホルダー 6"/>
          <p:cNvSpPr>
            <a:spLocks noGrp="1"/>
          </p:cNvSpPr>
          <p:nvPr>
            <p:ph type="body" sz="quarter" idx="13"/>
          </p:nvPr>
        </p:nvSpPr>
        <p:spPr>
          <a:xfrm>
            <a:off x="200025" y="988739"/>
            <a:ext cx="9505950" cy="640364"/>
          </a:xfrm>
        </p:spPr>
        <p:txBody>
          <a:bodyPr/>
          <a:lstStyle>
            <a:lvl5pPr marL="1828800" indent="0">
              <a:buNone/>
              <a:defRPr/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0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  <a:endParaRPr kumimoji="1" lang="en-US" altLang="ja-JP"/>
          </a:p>
        </p:txBody>
      </p:sp>
      <p:cxnSp>
        <p:nvCxnSpPr>
          <p:cNvPr id="4" name="直線コネクタ 3"/>
          <p:cNvCxnSpPr/>
          <p:nvPr userDrawn="1"/>
        </p:nvCxnSpPr>
        <p:spPr>
          <a:xfrm>
            <a:off x="200025" y="930901"/>
            <a:ext cx="9513094" cy="0"/>
          </a:xfrm>
          <a:prstGeom prst="line">
            <a:avLst/>
          </a:prstGeom>
          <a:ln>
            <a:solidFill>
              <a:srgbClr val="0072C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テキスト プレースホルダー 3"/>
          <p:cNvSpPr txBox="1">
            <a:spLocks/>
          </p:cNvSpPr>
          <p:nvPr userDrawn="1"/>
        </p:nvSpPr>
        <p:spPr>
          <a:xfrm>
            <a:off x="9906000" y="6551706"/>
            <a:ext cx="914400" cy="306294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2438" indent="-27305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Meiryo UI" panose="020B0604030504040204" pitchFamily="50" charset="-128"/>
              <a:buChar char="—"/>
              <a:defRPr kumimoji="1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FF310A9-E521-4579-80D3-F3B8D8E7C059}" type="slidenum">
              <a:rPr lang="ja-JP" altLang="en-US" sz="1200" smtClean="0"/>
              <a:pPr/>
              <a:t>‹#›</a:t>
            </a:fld>
            <a:endParaRPr lang="ja-JP" altLang="en-US" sz="1200" dirty="0"/>
          </a:p>
        </p:txBody>
      </p:sp>
    </p:spTree>
    <p:extLst>
      <p:ext uri="{BB962C8B-B14F-4D97-AF65-F5344CB8AC3E}">
        <p14:creationId xmlns:p14="http://schemas.microsoft.com/office/powerpoint/2010/main" val="930803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メッセージ部分行頭文字ver.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7" name="テキスト プレースホルダー 6"/>
          <p:cNvSpPr>
            <a:spLocks noGrp="1"/>
          </p:cNvSpPr>
          <p:nvPr>
            <p:ph type="body" sz="quarter" idx="13"/>
          </p:nvPr>
        </p:nvSpPr>
        <p:spPr>
          <a:xfrm>
            <a:off x="200025" y="988739"/>
            <a:ext cx="9505950" cy="640364"/>
          </a:xfrm>
        </p:spPr>
        <p:txBody>
          <a:bodyPr/>
          <a:lstStyle>
            <a:lvl1pPr marL="180000" indent="-180000">
              <a:spcAft>
                <a:spcPts val="600"/>
              </a:spcAft>
              <a:buFont typeface="Arial" panose="020B0604020202020204" pitchFamily="34" charset="0"/>
              <a:buChar char="•"/>
              <a:defRPr sz="1600"/>
            </a:lvl1pPr>
            <a:lvl5pPr marL="1828800" indent="0">
              <a:buNone/>
              <a:defRPr/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0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  <a:endParaRPr kumimoji="1" lang="en-US" altLang="ja-JP"/>
          </a:p>
        </p:txBody>
      </p:sp>
      <p:cxnSp>
        <p:nvCxnSpPr>
          <p:cNvPr id="4" name="直線コネクタ 3"/>
          <p:cNvCxnSpPr/>
          <p:nvPr userDrawn="1"/>
        </p:nvCxnSpPr>
        <p:spPr>
          <a:xfrm>
            <a:off x="200025" y="930901"/>
            <a:ext cx="9513094" cy="0"/>
          </a:xfrm>
          <a:prstGeom prst="line">
            <a:avLst/>
          </a:prstGeom>
          <a:ln>
            <a:solidFill>
              <a:srgbClr val="0072C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テキスト プレースホルダー 3"/>
          <p:cNvSpPr txBox="1">
            <a:spLocks/>
          </p:cNvSpPr>
          <p:nvPr userDrawn="1"/>
        </p:nvSpPr>
        <p:spPr>
          <a:xfrm>
            <a:off x="9906000" y="6551706"/>
            <a:ext cx="914400" cy="306294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2438" indent="-27305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Meiryo UI" panose="020B0604030504040204" pitchFamily="50" charset="-128"/>
              <a:buChar char="—"/>
              <a:defRPr kumimoji="1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FF310A9-E521-4579-80D3-F3B8D8E7C059}" type="slidenum">
              <a:rPr lang="ja-JP" altLang="en-US" sz="1200" smtClean="0"/>
              <a:pPr/>
              <a:t>‹#›</a:t>
            </a:fld>
            <a:endParaRPr lang="ja-JP" altLang="en-US" sz="1200"/>
          </a:p>
        </p:txBody>
      </p:sp>
    </p:spTree>
    <p:extLst>
      <p:ext uri="{BB962C8B-B14F-4D97-AF65-F5344CB8AC3E}">
        <p14:creationId xmlns:p14="http://schemas.microsoft.com/office/powerpoint/2010/main" val="30066109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メッセージ部分行頭文字ver.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7" name="テキスト プレースホルダー 6"/>
          <p:cNvSpPr>
            <a:spLocks noGrp="1"/>
          </p:cNvSpPr>
          <p:nvPr>
            <p:ph type="body" sz="quarter" idx="13"/>
          </p:nvPr>
        </p:nvSpPr>
        <p:spPr>
          <a:xfrm>
            <a:off x="200025" y="988739"/>
            <a:ext cx="9505950" cy="640364"/>
          </a:xfrm>
        </p:spPr>
        <p:txBody>
          <a:bodyPr/>
          <a:lstStyle>
            <a:lvl1pPr marL="0" indent="0">
              <a:spcAft>
                <a:spcPts val="0"/>
              </a:spcAft>
              <a:buClr>
                <a:schemeClr val="bg1"/>
              </a:buClr>
              <a:buSzPct val="25000"/>
              <a:buFont typeface="Arial" panose="020B0604020202020204" pitchFamily="34" charset="0"/>
              <a:buChar char="•"/>
              <a:defRPr sz="1800"/>
            </a:lvl1pPr>
            <a:lvl2pPr>
              <a:spcBef>
                <a:spcPts val="0"/>
              </a:spcBef>
              <a:defRPr/>
            </a:lvl2pPr>
            <a:lvl5pPr marL="1828800" indent="0">
              <a:buNone/>
              <a:defRPr/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  <a:endParaRPr kumimoji="1" lang="en-US" altLang="ja-JP"/>
          </a:p>
        </p:txBody>
      </p:sp>
      <p:cxnSp>
        <p:nvCxnSpPr>
          <p:cNvPr id="4" name="直線コネクタ 3"/>
          <p:cNvCxnSpPr/>
          <p:nvPr userDrawn="1"/>
        </p:nvCxnSpPr>
        <p:spPr>
          <a:xfrm>
            <a:off x="200025" y="930901"/>
            <a:ext cx="9513094" cy="0"/>
          </a:xfrm>
          <a:prstGeom prst="line">
            <a:avLst/>
          </a:prstGeom>
          <a:ln>
            <a:solidFill>
              <a:srgbClr val="0072C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テキスト プレースホルダー 3"/>
          <p:cNvSpPr txBox="1">
            <a:spLocks/>
          </p:cNvSpPr>
          <p:nvPr userDrawn="1"/>
        </p:nvSpPr>
        <p:spPr>
          <a:xfrm>
            <a:off x="9906000" y="6551706"/>
            <a:ext cx="914400" cy="306294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2438" indent="-27305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Meiryo UI" panose="020B0604030504040204" pitchFamily="50" charset="-128"/>
              <a:buChar char="—"/>
              <a:defRPr kumimoji="1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FF310A9-E521-4579-80D3-F3B8D8E7C059}" type="slidenum">
              <a:rPr lang="ja-JP" altLang="en-US" sz="1200" smtClean="0"/>
              <a:pPr/>
              <a:t>‹#›</a:t>
            </a:fld>
            <a:endParaRPr lang="ja-JP" altLang="en-US" sz="1200" dirty="0"/>
          </a:p>
        </p:txBody>
      </p:sp>
    </p:spTree>
    <p:extLst>
      <p:ext uri="{BB962C8B-B14F-4D97-AF65-F5344CB8AC3E}">
        <p14:creationId xmlns:p14="http://schemas.microsoft.com/office/powerpoint/2010/main" val="3461793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996963"/>
            <a:ext cx="8420100" cy="1797271"/>
          </a:xfrm>
        </p:spPr>
        <p:txBody>
          <a:bodyPr anchor="ctr">
            <a:normAutofit/>
          </a:bodyPr>
          <a:lstStyle>
            <a:lvl1pPr algn="ctr">
              <a:defRPr sz="2800" b="1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4159085"/>
            <a:ext cx="7429500" cy="1655762"/>
          </a:xfrm>
        </p:spPr>
        <p:txBody>
          <a:bodyPr anchor="ctr">
            <a:normAutofit/>
          </a:bodyPr>
          <a:lstStyle>
            <a:lvl1pPr marL="0" indent="0" algn="ctr">
              <a:buNone/>
              <a:defRPr sz="1800" b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/>
          </a:p>
        </p:txBody>
      </p:sp>
      <p:sp>
        <p:nvSpPr>
          <p:cNvPr id="7" name="テキスト プレースホルダー 6"/>
          <p:cNvSpPr>
            <a:spLocks noGrp="1"/>
          </p:cNvSpPr>
          <p:nvPr>
            <p:ph type="body" sz="quarter" idx="13"/>
          </p:nvPr>
        </p:nvSpPr>
        <p:spPr>
          <a:xfrm>
            <a:off x="630238" y="925350"/>
            <a:ext cx="4322762" cy="369332"/>
          </a:xfrm>
        </p:spPr>
        <p:txBody>
          <a:bodyPr>
            <a:noAutofit/>
          </a:bodyPr>
          <a:lstStyle>
            <a:lvl1pPr>
              <a:defRPr sz="2000" b="1"/>
            </a:lvl1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grpSp>
        <p:nvGrpSpPr>
          <p:cNvPr id="5" name="グループ化 4"/>
          <p:cNvGrpSpPr/>
          <p:nvPr userDrawn="1"/>
        </p:nvGrpSpPr>
        <p:grpSpPr>
          <a:xfrm>
            <a:off x="198089" y="1153839"/>
            <a:ext cx="9505951" cy="5040000"/>
            <a:chOff x="198089" y="1153839"/>
            <a:chExt cx="9505951" cy="5040000"/>
          </a:xfrm>
        </p:grpSpPr>
        <p:grpSp>
          <p:nvGrpSpPr>
            <p:cNvPr id="6" name="Group 40"/>
            <p:cNvGrpSpPr>
              <a:grpSpLocks/>
            </p:cNvGrpSpPr>
            <p:nvPr userDrawn="1"/>
          </p:nvGrpSpPr>
          <p:grpSpPr bwMode="auto">
            <a:xfrm>
              <a:off x="198089" y="1153839"/>
              <a:ext cx="9359903" cy="5040000"/>
              <a:chOff x="397" y="737"/>
              <a:chExt cx="5896" cy="3447"/>
            </a:xfrm>
          </p:grpSpPr>
          <p:sp>
            <p:nvSpPr>
              <p:cNvPr id="45" name="Line 41"/>
              <p:cNvSpPr>
                <a:spLocks noChangeShapeType="1"/>
              </p:cNvSpPr>
              <p:nvPr userDrawn="1"/>
            </p:nvSpPr>
            <p:spPr bwMode="auto">
              <a:xfrm>
                <a:off x="488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46" name="Line 42"/>
              <p:cNvSpPr>
                <a:spLocks noChangeShapeType="1"/>
              </p:cNvSpPr>
              <p:nvPr userDrawn="1"/>
            </p:nvSpPr>
            <p:spPr bwMode="auto">
              <a:xfrm>
                <a:off x="579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47" name="Line 43"/>
              <p:cNvSpPr>
                <a:spLocks noChangeShapeType="1"/>
              </p:cNvSpPr>
              <p:nvPr userDrawn="1"/>
            </p:nvSpPr>
            <p:spPr bwMode="auto">
              <a:xfrm>
                <a:off x="670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48" name="Line 44"/>
              <p:cNvSpPr>
                <a:spLocks noChangeShapeType="1"/>
              </p:cNvSpPr>
              <p:nvPr userDrawn="1"/>
            </p:nvSpPr>
            <p:spPr bwMode="auto">
              <a:xfrm>
                <a:off x="760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49" name="Line 45"/>
              <p:cNvSpPr>
                <a:spLocks noChangeShapeType="1"/>
              </p:cNvSpPr>
              <p:nvPr userDrawn="1"/>
            </p:nvSpPr>
            <p:spPr bwMode="auto">
              <a:xfrm>
                <a:off x="851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50" name="Line 46"/>
              <p:cNvSpPr>
                <a:spLocks noChangeShapeType="1"/>
              </p:cNvSpPr>
              <p:nvPr userDrawn="1"/>
            </p:nvSpPr>
            <p:spPr bwMode="auto">
              <a:xfrm>
                <a:off x="942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51" name="Line 47"/>
              <p:cNvSpPr>
                <a:spLocks noChangeShapeType="1"/>
              </p:cNvSpPr>
              <p:nvPr userDrawn="1"/>
            </p:nvSpPr>
            <p:spPr bwMode="auto">
              <a:xfrm>
                <a:off x="1033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52" name="Line 48"/>
              <p:cNvSpPr>
                <a:spLocks noChangeShapeType="1"/>
              </p:cNvSpPr>
              <p:nvPr userDrawn="1"/>
            </p:nvSpPr>
            <p:spPr bwMode="auto">
              <a:xfrm>
                <a:off x="1123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53" name="Line 49"/>
              <p:cNvSpPr>
                <a:spLocks noChangeShapeType="1"/>
              </p:cNvSpPr>
              <p:nvPr userDrawn="1"/>
            </p:nvSpPr>
            <p:spPr bwMode="auto">
              <a:xfrm>
                <a:off x="1214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54" name="Line 50"/>
              <p:cNvSpPr>
                <a:spLocks noChangeShapeType="1"/>
              </p:cNvSpPr>
              <p:nvPr userDrawn="1"/>
            </p:nvSpPr>
            <p:spPr bwMode="auto">
              <a:xfrm>
                <a:off x="1305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55" name="Line 51"/>
              <p:cNvSpPr>
                <a:spLocks noChangeShapeType="1"/>
              </p:cNvSpPr>
              <p:nvPr userDrawn="1"/>
            </p:nvSpPr>
            <p:spPr bwMode="auto">
              <a:xfrm>
                <a:off x="1395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56" name="Line 52"/>
              <p:cNvSpPr>
                <a:spLocks noChangeShapeType="1"/>
              </p:cNvSpPr>
              <p:nvPr userDrawn="1"/>
            </p:nvSpPr>
            <p:spPr bwMode="auto">
              <a:xfrm>
                <a:off x="1486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57" name="Line 53"/>
              <p:cNvSpPr>
                <a:spLocks noChangeShapeType="1"/>
              </p:cNvSpPr>
              <p:nvPr userDrawn="1"/>
            </p:nvSpPr>
            <p:spPr bwMode="auto">
              <a:xfrm>
                <a:off x="1577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58" name="Line 54"/>
              <p:cNvSpPr>
                <a:spLocks noChangeShapeType="1"/>
              </p:cNvSpPr>
              <p:nvPr userDrawn="1"/>
            </p:nvSpPr>
            <p:spPr bwMode="auto">
              <a:xfrm>
                <a:off x="1668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59" name="Line 55"/>
              <p:cNvSpPr>
                <a:spLocks noChangeShapeType="1"/>
              </p:cNvSpPr>
              <p:nvPr userDrawn="1"/>
            </p:nvSpPr>
            <p:spPr bwMode="auto">
              <a:xfrm>
                <a:off x="1758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60" name="Line 56"/>
              <p:cNvSpPr>
                <a:spLocks noChangeShapeType="1"/>
              </p:cNvSpPr>
              <p:nvPr userDrawn="1"/>
            </p:nvSpPr>
            <p:spPr bwMode="auto">
              <a:xfrm>
                <a:off x="1849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61" name="Line 57"/>
              <p:cNvSpPr>
                <a:spLocks noChangeShapeType="1"/>
              </p:cNvSpPr>
              <p:nvPr userDrawn="1"/>
            </p:nvSpPr>
            <p:spPr bwMode="auto">
              <a:xfrm>
                <a:off x="1940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62" name="Line 58"/>
              <p:cNvSpPr>
                <a:spLocks noChangeShapeType="1"/>
              </p:cNvSpPr>
              <p:nvPr userDrawn="1"/>
            </p:nvSpPr>
            <p:spPr bwMode="auto">
              <a:xfrm>
                <a:off x="2030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63" name="Line 59"/>
              <p:cNvSpPr>
                <a:spLocks noChangeShapeType="1"/>
              </p:cNvSpPr>
              <p:nvPr userDrawn="1"/>
            </p:nvSpPr>
            <p:spPr bwMode="auto">
              <a:xfrm>
                <a:off x="2121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64" name="Line 60"/>
              <p:cNvSpPr>
                <a:spLocks noChangeShapeType="1"/>
              </p:cNvSpPr>
              <p:nvPr userDrawn="1"/>
            </p:nvSpPr>
            <p:spPr bwMode="auto">
              <a:xfrm>
                <a:off x="2212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65" name="Line 61"/>
              <p:cNvSpPr>
                <a:spLocks noChangeShapeType="1"/>
              </p:cNvSpPr>
              <p:nvPr userDrawn="1"/>
            </p:nvSpPr>
            <p:spPr bwMode="auto">
              <a:xfrm>
                <a:off x="2303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66" name="Line 62"/>
              <p:cNvSpPr>
                <a:spLocks noChangeShapeType="1"/>
              </p:cNvSpPr>
              <p:nvPr userDrawn="1"/>
            </p:nvSpPr>
            <p:spPr bwMode="auto">
              <a:xfrm>
                <a:off x="2393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67" name="Line 63"/>
              <p:cNvSpPr>
                <a:spLocks noChangeShapeType="1"/>
              </p:cNvSpPr>
              <p:nvPr userDrawn="1"/>
            </p:nvSpPr>
            <p:spPr bwMode="auto">
              <a:xfrm>
                <a:off x="2484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68" name="Line 64"/>
              <p:cNvSpPr>
                <a:spLocks noChangeShapeType="1"/>
              </p:cNvSpPr>
              <p:nvPr userDrawn="1"/>
            </p:nvSpPr>
            <p:spPr bwMode="auto">
              <a:xfrm>
                <a:off x="2575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69" name="Line 65"/>
              <p:cNvSpPr>
                <a:spLocks noChangeShapeType="1"/>
              </p:cNvSpPr>
              <p:nvPr userDrawn="1"/>
            </p:nvSpPr>
            <p:spPr bwMode="auto">
              <a:xfrm>
                <a:off x="2666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70" name="Line 66"/>
              <p:cNvSpPr>
                <a:spLocks noChangeShapeType="1"/>
              </p:cNvSpPr>
              <p:nvPr userDrawn="1"/>
            </p:nvSpPr>
            <p:spPr bwMode="auto">
              <a:xfrm>
                <a:off x="2756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71" name="Line 67"/>
              <p:cNvSpPr>
                <a:spLocks noChangeShapeType="1"/>
              </p:cNvSpPr>
              <p:nvPr userDrawn="1"/>
            </p:nvSpPr>
            <p:spPr bwMode="auto">
              <a:xfrm>
                <a:off x="2847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72" name="Line 68"/>
              <p:cNvSpPr>
                <a:spLocks noChangeShapeType="1"/>
              </p:cNvSpPr>
              <p:nvPr userDrawn="1"/>
            </p:nvSpPr>
            <p:spPr bwMode="auto">
              <a:xfrm>
                <a:off x="2938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73" name="Line 69"/>
              <p:cNvSpPr>
                <a:spLocks noChangeShapeType="1"/>
              </p:cNvSpPr>
              <p:nvPr userDrawn="1"/>
            </p:nvSpPr>
            <p:spPr bwMode="auto">
              <a:xfrm>
                <a:off x="3028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74" name="Line 70"/>
              <p:cNvSpPr>
                <a:spLocks noChangeShapeType="1"/>
              </p:cNvSpPr>
              <p:nvPr userDrawn="1"/>
            </p:nvSpPr>
            <p:spPr bwMode="auto">
              <a:xfrm>
                <a:off x="3209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75" name="Line 71"/>
              <p:cNvSpPr>
                <a:spLocks noChangeShapeType="1"/>
              </p:cNvSpPr>
              <p:nvPr userDrawn="1"/>
            </p:nvSpPr>
            <p:spPr bwMode="auto">
              <a:xfrm>
                <a:off x="3299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76" name="Line 72"/>
              <p:cNvSpPr>
                <a:spLocks noChangeShapeType="1"/>
              </p:cNvSpPr>
              <p:nvPr userDrawn="1"/>
            </p:nvSpPr>
            <p:spPr bwMode="auto">
              <a:xfrm>
                <a:off x="3390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77" name="Line 73"/>
              <p:cNvSpPr>
                <a:spLocks noChangeShapeType="1"/>
              </p:cNvSpPr>
              <p:nvPr userDrawn="1"/>
            </p:nvSpPr>
            <p:spPr bwMode="auto">
              <a:xfrm>
                <a:off x="3481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78" name="Line 74"/>
              <p:cNvSpPr>
                <a:spLocks noChangeShapeType="1"/>
              </p:cNvSpPr>
              <p:nvPr userDrawn="1"/>
            </p:nvSpPr>
            <p:spPr bwMode="auto">
              <a:xfrm>
                <a:off x="3571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79" name="Line 75"/>
              <p:cNvSpPr>
                <a:spLocks noChangeShapeType="1"/>
              </p:cNvSpPr>
              <p:nvPr userDrawn="1"/>
            </p:nvSpPr>
            <p:spPr bwMode="auto">
              <a:xfrm>
                <a:off x="3662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80" name="Line 76"/>
              <p:cNvSpPr>
                <a:spLocks noChangeShapeType="1"/>
              </p:cNvSpPr>
              <p:nvPr userDrawn="1"/>
            </p:nvSpPr>
            <p:spPr bwMode="auto">
              <a:xfrm>
                <a:off x="3753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81" name="Line 77"/>
              <p:cNvSpPr>
                <a:spLocks noChangeShapeType="1"/>
              </p:cNvSpPr>
              <p:nvPr userDrawn="1"/>
            </p:nvSpPr>
            <p:spPr bwMode="auto">
              <a:xfrm>
                <a:off x="3844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82" name="Line 78"/>
              <p:cNvSpPr>
                <a:spLocks noChangeShapeType="1"/>
              </p:cNvSpPr>
              <p:nvPr userDrawn="1"/>
            </p:nvSpPr>
            <p:spPr bwMode="auto">
              <a:xfrm>
                <a:off x="3934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83" name="Line 79"/>
              <p:cNvSpPr>
                <a:spLocks noChangeShapeType="1"/>
              </p:cNvSpPr>
              <p:nvPr userDrawn="1"/>
            </p:nvSpPr>
            <p:spPr bwMode="auto">
              <a:xfrm>
                <a:off x="4025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84" name="Line 80"/>
              <p:cNvSpPr>
                <a:spLocks noChangeShapeType="1"/>
              </p:cNvSpPr>
              <p:nvPr userDrawn="1"/>
            </p:nvSpPr>
            <p:spPr bwMode="auto">
              <a:xfrm>
                <a:off x="4116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85" name="Line 81"/>
              <p:cNvSpPr>
                <a:spLocks noChangeShapeType="1"/>
              </p:cNvSpPr>
              <p:nvPr userDrawn="1"/>
            </p:nvSpPr>
            <p:spPr bwMode="auto">
              <a:xfrm>
                <a:off x="4207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86" name="Line 82"/>
              <p:cNvSpPr>
                <a:spLocks noChangeShapeType="1"/>
              </p:cNvSpPr>
              <p:nvPr userDrawn="1"/>
            </p:nvSpPr>
            <p:spPr bwMode="auto">
              <a:xfrm>
                <a:off x="4297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87" name="Line 83"/>
              <p:cNvSpPr>
                <a:spLocks noChangeShapeType="1"/>
              </p:cNvSpPr>
              <p:nvPr userDrawn="1"/>
            </p:nvSpPr>
            <p:spPr bwMode="auto">
              <a:xfrm>
                <a:off x="4388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88" name="Line 84"/>
              <p:cNvSpPr>
                <a:spLocks noChangeShapeType="1"/>
              </p:cNvSpPr>
              <p:nvPr userDrawn="1"/>
            </p:nvSpPr>
            <p:spPr bwMode="auto">
              <a:xfrm>
                <a:off x="4479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89" name="Line 85"/>
              <p:cNvSpPr>
                <a:spLocks noChangeShapeType="1"/>
              </p:cNvSpPr>
              <p:nvPr userDrawn="1"/>
            </p:nvSpPr>
            <p:spPr bwMode="auto">
              <a:xfrm>
                <a:off x="4569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90" name="Line 86"/>
              <p:cNvSpPr>
                <a:spLocks noChangeShapeType="1"/>
              </p:cNvSpPr>
              <p:nvPr userDrawn="1"/>
            </p:nvSpPr>
            <p:spPr bwMode="auto">
              <a:xfrm>
                <a:off x="4660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91" name="Line 87"/>
              <p:cNvSpPr>
                <a:spLocks noChangeShapeType="1"/>
              </p:cNvSpPr>
              <p:nvPr userDrawn="1"/>
            </p:nvSpPr>
            <p:spPr bwMode="auto">
              <a:xfrm>
                <a:off x="4751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92" name="Line 88"/>
              <p:cNvSpPr>
                <a:spLocks noChangeShapeType="1"/>
              </p:cNvSpPr>
              <p:nvPr userDrawn="1"/>
            </p:nvSpPr>
            <p:spPr bwMode="auto">
              <a:xfrm>
                <a:off x="4842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93" name="Line 89"/>
              <p:cNvSpPr>
                <a:spLocks noChangeShapeType="1"/>
              </p:cNvSpPr>
              <p:nvPr userDrawn="1"/>
            </p:nvSpPr>
            <p:spPr bwMode="auto">
              <a:xfrm>
                <a:off x="4932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94" name="Line 90"/>
              <p:cNvSpPr>
                <a:spLocks noChangeShapeType="1"/>
              </p:cNvSpPr>
              <p:nvPr userDrawn="1"/>
            </p:nvSpPr>
            <p:spPr bwMode="auto">
              <a:xfrm>
                <a:off x="5023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95" name="Line 91"/>
              <p:cNvSpPr>
                <a:spLocks noChangeShapeType="1"/>
              </p:cNvSpPr>
              <p:nvPr userDrawn="1"/>
            </p:nvSpPr>
            <p:spPr bwMode="auto">
              <a:xfrm>
                <a:off x="5114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96" name="Line 92"/>
              <p:cNvSpPr>
                <a:spLocks noChangeShapeType="1"/>
              </p:cNvSpPr>
              <p:nvPr userDrawn="1"/>
            </p:nvSpPr>
            <p:spPr bwMode="auto">
              <a:xfrm>
                <a:off x="5204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97" name="Line 93"/>
              <p:cNvSpPr>
                <a:spLocks noChangeShapeType="1"/>
              </p:cNvSpPr>
              <p:nvPr userDrawn="1"/>
            </p:nvSpPr>
            <p:spPr bwMode="auto">
              <a:xfrm>
                <a:off x="5295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98" name="Line 94"/>
              <p:cNvSpPr>
                <a:spLocks noChangeShapeType="1"/>
              </p:cNvSpPr>
              <p:nvPr userDrawn="1"/>
            </p:nvSpPr>
            <p:spPr bwMode="auto">
              <a:xfrm>
                <a:off x="5386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99" name="Line 95"/>
              <p:cNvSpPr>
                <a:spLocks noChangeShapeType="1"/>
              </p:cNvSpPr>
              <p:nvPr userDrawn="1"/>
            </p:nvSpPr>
            <p:spPr bwMode="auto">
              <a:xfrm>
                <a:off x="5477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100" name="Line 96"/>
              <p:cNvSpPr>
                <a:spLocks noChangeShapeType="1"/>
              </p:cNvSpPr>
              <p:nvPr userDrawn="1"/>
            </p:nvSpPr>
            <p:spPr bwMode="auto">
              <a:xfrm>
                <a:off x="5567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101" name="Line 97"/>
              <p:cNvSpPr>
                <a:spLocks noChangeShapeType="1"/>
              </p:cNvSpPr>
              <p:nvPr userDrawn="1"/>
            </p:nvSpPr>
            <p:spPr bwMode="auto">
              <a:xfrm>
                <a:off x="5658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102" name="Line 98"/>
              <p:cNvSpPr>
                <a:spLocks noChangeShapeType="1"/>
              </p:cNvSpPr>
              <p:nvPr userDrawn="1"/>
            </p:nvSpPr>
            <p:spPr bwMode="auto">
              <a:xfrm>
                <a:off x="5749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103" name="Line 99"/>
              <p:cNvSpPr>
                <a:spLocks noChangeShapeType="1"/>
              </p:cNvSpPr>
              <p:nvPr userDrawn="1"/>
            </p:nvSpPr>
            <p:spPr bwMode="auto">
              <a:xfrm>
                <a:off x="397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104" name="Line 100"/>
              <p:cNvSpPr>
                <a:spLocks noChangeShapeType="1"/>
              </p:cNvSpPr>
              <p:nvPr userDrawn="1"/>
            </p:nvSpPr>
            <p:spPr bwMode="auto">
              <a:xfrm>
                <a:off x="5840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105" name="Line 99"/>
              <p:cNvSpPr>
                <a:spLocks noChangeShapeType="1"/>
              </p:cNvSpPr>
              <p:nvPr userDrawn="1"/>
            </p:nvSpPr>
            <p:spPr bwMode="auto">
              <a:xfrm>
                <a:off x="5931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106" name="Line 99"/>
              <p:cNvSpPr>
                <a:spLocks noChangeShapeType="1"/>
              </p:cNvSpPr>
              <p:nvPr userDrawn="1"/>
            </p:nvSpPr>
            <p:spPr bwMode="auto">
              <a:xfrm>
                <a:off x="6021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107" name="Line 99"/>
              <p:cNvSpPr>
                <a:spLocks noChangeShapeType="1"/>
              </p:cNvSpPr>
              <p:nvPr userDrawn="1"/>
            </p:nvSpPr>
            <p:spPr bwMode="auto">
              <a:xfrm>
                <a:off x="6112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108" name="Line 99"/>
              <p:cNvSpPr>
                <a:spLocks noChangeShapeType="1"/>
              </p:cNvSpPr>
              <p:nvPr userDrawn="1"/>
            </p:nvSpPr>
            <p:spPr bwMode="auto">
              <a:xfrm>
                <a:off x="6203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109" name="Line 99"/>
              <p:cNvSpPr>
                <a:spLocks noChangeShapeType="1"/>
              </p:cNvSpPr>
              <p:nvPr userDrawn="1"/>
            </p:nvSpPr>
            <p:spPr bwMode="auto">
              <a:xfrm>
                <a:off x="6293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110" name="Line 70"/>
              <p:cNvSpPr>
                <a:spLocks noChangeShapeType="1"/>
              </p:cNvSpPr>
              <p:nvPr userDrawn="1"/>
            </p:nvSpPr>
            <p:spPr bwMode="auto">
              <a:xfrm>
                <a:off x="3118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</p:grpSp>
        <p:sp>
          <p:nvSpPr>
            <p:cNvPr id="8" name="Rectangle 104"/>
            <p:cNvSpPr>
              <a:spLocks noChangeArrowheads="1"/>
            </p:cNvSpPr>
            <p:nvPr userDrawn="1"/>
          </p:nvSpPr>
          <p:spPr bwMode="auto">
            <a:xfrm>
              <a:off x="198089" y="1153839"/>
              <a:ext cx="9505951" cy="5038610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>
                <a:latin typeface="Meiryo UI" panose="020B0604030504040204" pitchFamily="50" charset="-128"/>
              </a:endParaRPr>
            </a:p>
          </p:txBody>
        </p:sp>
        <p:grpSp>
          <p:nvGrpSpPr>
            <p:cNvPr id="9" name="グループ化 8"/>
            <p:cNvGrpSpPr/>
            <p:nvPr userDrawn="1"/>
          </p:nvGrpSpPr>
          <p:grpSpPr>
            <a:xfrm>
              <a:off x="198089" y="1295486"/>
              <a:ext cx="9504000" cy="4897176"/>
              <a:chOff x="198089" y="1295486"/>
              <a:chExt cx="9504000" cy="4897176"/>
            </a:xfrm>
          </p:grpSpPr>
          <p:sp>
            <p:nvSpPr>
              <p:cNvPr id="10" name="Line 4"/>
              <p:cNvSpPr>
                <a:spLocks noChangeShapeType="1"/>
              </p:cNvSpPr>
              <p:nvPr userDrawn="1"/>
            </p:nvSpPr>
            <p:spPr bwMode="auto">
              <a:xfrm>
                <a:off x="198089" y="6192662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11" name="Line 5"/>
              <p:cNvSpPr>
                <a:spLocks noChangeShapeType="1"/>
              </p:cNvSpPr>
              <p:nvPr userDrawn="1"/>
            </p:nvSpPr>
            <p:spPr bwMode="auto">
              <a:xfrm>
                <a:off x="198089" y="6048641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12" name="Line 6"/>
              <p:cNvSpPr>
                <a:spLocks noChangeShapeType="1"/>
              </p:cNvSpPr>
              <p:nvPr userDrawn="1"/>
            </p:nvSpPr>
            <p:spPr bwMode="auto">
              <a:xfrm>
                <a:off x="198089" y="5904606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13" name="Line 7"/>
              <p:cNvSpPr>
                <a:spLocks noChangeShapeType="1"/>
              </p:cNvSpPr>
              <p:nvPr userDrawn="1"/>
            </p:nvSpPr>
            <p:spPr bwMode="auto">
              <a:xfrm>
                <a:off x="198089" y="5760571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14" name="Line 8"/>
              <p:cNvSpPr>
                <a:spLocks noChangeShapeType="1"/>
              </p:cNvSpPr>
              <p:nvPr userDrawn="1"/>
            </p:nvSpPr>
            <p:spPr bwMode="auto">
              <a:xfrm>
                <a:off x="198089" y="5616536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15" name="Line 9"/>
              <p:cNvSpPr>
                <a:spLocks noChangeShapeType="1"/>
              </p:cNvSpPr>
              <p:nvPr userDrawn="1"/>
            </p:nvSpPr>
            <p:spPr bwMode="auto">
              <a:xfrm>
                <a:off x="198089" y="5472501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16" name="Line 10"/>
              <p:cNvSpPr>
                <a:spLocks noChangeShapeType="1"/>
              </p:cNvSpPr>
              <p:nvPr userDrawn="1"/>
            </p:nvSpPr>
            <p:spPr bwMode="auto">
              <a:xfrm>
                <a:off x="198089" y="5328466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17" name="Line 11"/>
              <p:cNvSpPr>
                <a:spLocks noChangeShapeType="1"/>
              </p:cNvSpPr>
              <p:nvPr userDrawn="1"/>
            </p:nvSpPr>
            <p:spPr bwMode="auto">
              <a:xfrm>
                <a:off x="198089" y="5184431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18" name="Line 12"/>
              <p:cNvSpPr>
                <a:spLocks noChangeShapeType="1"/>
              </p:cNvSpPr>
              <p:nvPr userDrawn="1"/>
            </p:nvSpPr>
            <p:spPr bwMode="auto">
              <a:xfrm>
                <a:off x="198089" y="5040396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19" name="Line 13"/>
              <p:cNvSpPr>
                <a:spLocks noChangeShapeType="1"/>
              </p:cNvSpPr>
              <p:nvPr userDrawn="1"/>
            </p:nvSpPr>
            <p:spPr bwMode="auto">
              <a:xfrm>
                <a:off x="198089" y="4896361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20" name="Line 14"/>
              <p:cNvSpPr>
                <a:spLocks noChangeShapeType="1"/>
              </p:cNvSpPr>
              <p:nvPr userDrawn="1"/>
            </p:nvSpPr>
            <p:spPr bwMode="auto">
              <a:xfrm>
                <a:off x="198089" y="4752326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21" name="Line 15"/>
              <p:cNvSpPr>
                <a:spLocks noChangeShapeType="1"/>
              </p:cNvSpPr>
              <p:nvPr userDrawn="1"/>
            </p:nvSpPr>
            <p:spPr bwMode="auto">
              <a:xfrm>
                <a:off x="198089" y="4608291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22" name="Line 16"/>
              <p:cNvSpPr>
                <a:spLocks noChangeShapeType="1"/>
              </p:cNvSpPr>
              <p:nvPr userDrawn="1"/>
            </p:nvSpPr>
            <p:spPr bwMode="auto">
              <a:xfrm>
                <a:off x="198089" y="4464256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23" name="Line 17"/>
              <p:cNvSpPr>
                <a:spLocks noChangeShapeType="1"/>
              </p:cNvSpPr>
              <p:nvPr userDrawn="1"/>
            </p:nvSpPr>
            <p:spPr bwMode="auto">
              <a:xfrm>
                <a:off x="198089" y="4320221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24" name="Line 18"/>
              <p:cNvSpPr>
                <a:spLocks noChangeShapeType="1"/>
              </p:cNvSpPr>
              <p:nvPr userDrawn="1"/>
            </p:nvSpPr>
            <p:spPr bwMode="auto">
              <a:xfrm>
                <a:off x="198089" y="4176186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25" name="Line 19"/>
              <p:cNvSpPr>
                <a:spLocks noChangeShapeType="1"/>
              </p:cNvSpPr>
              <p:nvPr userDrawn="1"/>
            </p:nvSpPr>
            <p:spPr bwMode="auto">
              <a:xfrm>
                <a:off x="198089" y="4032151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26" name="Line 20"/>
              <p:cNvSpPr>
                <a:spLocks noChangeShapeType="1"/>
              </p:cNvSpPr>
              <p:nvPr userDrawn="1"/>
            </p:nvSpPr>
            <p:spPr bwMode="auto">
              <a:xfrm>
                <a:off x="198089" y="3888116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27" name="Line 21"/>
              <p:cNvSpPr>
                <a:spLocks noChangeShapeType="1"/>
              </p:cNvSpPr>
              <p:nvPr userDrawn="1"/>
            </p:nvSpPr>
            <p:spPr bwMode="auto">
              <a:xfrm>
                <a:off x="198089" y="3744081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28" name="Line 22"/>
              <p:cNvSpPr>
                <a:spLocks noChangeShapeType="1"/>
              </p:cNvSpPr>
              <p:nvPr userDrawn="1"/>
            </p:nvSpPr>
            <p:spPr bwMode="auto">
              <a:xfrm>
                <a:off x="198089" y="3600046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29" name="Line 23"/>
              <p:cNvSpPr>
                <a:spLocks noChangeShapeType="1"/>
              </p:cNvSpPr>
              <p:nvPr userDrawn="1"/>
            </p:nvSpPr>
            <p:spPr bwMode="auto">
              <a:xfrm>
                <a:off x="198089" y="3456011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30" name="Line 24"/>
              <p:cNvSpPr>
                <a:spLocks noChangeShapeType="1"/>
              </p:cNvSpPr>
              <p:nvPr userDrawn="1"/>
            </p:nvSpPr>
            <p:spPr bwMode="auto">
              <a:xfrm>
                <a:off x="198089" y="3311976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31" name="Line 25"/>
              <p:cNvSpPr>
                <a:spLocks noChangeShapeType="1"/>
              </p:cNvSpPr>
              <p:nvPr userDrawn="1"/>
            </p:nvSpPr>
            <p:spPr bwMode="auto">
              <a:xfrm>
                <a:off x="198089" y="3167941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32" name="Line 26"/>
              <p:cNvSpPr>
                <a:spLocks noChangeShapeType="1"/>
              </p:cNvSpPr>
              <p:nvPr userDrawn="1"/>
            </p:nvSpPr>
            <p:spPr bwMode="auto">
              <a:xfrm>
                <a:off x="198089" y="3023906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33" name="Line 28"/>
              <p:cNvSpPr>
                <a:spLocks noChangeShapeType="1"/>
              </p:cNvSpPr>
              <p:nvPr userDrawn="1"/>
            </p:nvSpPr>
            <p:spPr bwMode="auto">
              <a:xfrm>
                <a:off x="198089" y="2879871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34" name="Line 29"/>
              <p:cNvSpPr>
                <a:spLocks noChangeShapeType="1"/>
              </p:cNvSpPr>
              <p:nvPr userDrawn="1"/>
            </p:nvSpPr>
            <p:spPr bwMode="auto">
              <a:xfrm>
                <a:off x="198089" y="2735836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35" name="Line 30"/>
              <p:cNvSpPr>
                <a:spLocks noChangeShapeType="1"/>
              </p:cNvSpPr>
              <p:nvPr userDrawn="1"/>
            </p:nvSpPr>
            <p:spPr bwMode="auto">
              <a:xfrm>
                <a:off x="198089" y="2591801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36" name="Line 31"/>
              <p:cNvSpPr>
                <a:spLocks noChangeShapeType="1"/>
              </p:cNvSpPr>
              <p:nvPr userDrawn="1"/>
            </p:nvSpPr>
            <p:spPr bwMode="auto">
              <a:xfrm>
                <a:off x="198089" y="2447766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37" name="Line 32"/>
              <p:cNvSpPr>
                <a:spLocks noChangeShapeType="1"/>
              </p:cNvSpPr>
              <p:nvPr userDrawn="1"/>
            </p:nvSpPr>
            <p:spPr bwMode="auto">
              <a:xfrm>
                <a:off x="198089" y="2303731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38" name="Line 33"/>
              <p:cNvSpPr>
                <a:spLocks noChangeShapeType="1"/>
              </p:cNvSpPr>
              <p:nvPr userDrawn="1"/>
            </p:nvSpPr>
            <p:spPr bwMode="auto">
              <a:xfrm>
                <a:off x="198089" y="2159696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39" name="Line 34"/>
              <p:cNvSpPr>
                <a:spLocks noChangeShapeType="1"/>
              </p:cNvSpPr>
              <p:nvPr userDrawn="1"/>
            </p:nvSpPr>
            <p:spPr bwMode="auto">
              <a:xfrm>
                <a:off x="198089" y="2015661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40" name="Line 35"/>
              <p:cNvSpPr>
                <a:spLocks noChangeShapeType="1"/>
              </p:cNvSpPr>
              <p:nvPr userDrawn="1"/>
            </p:nvSpPr>
            <p:spPr bwMode="auto">
              <a:xfrm>
                <a:off x="198089" y="1871626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41" name="Line 36"/>
              <p:cNvSpPr>
                <a:spLocks noChangeShapeType="1"/>
              </p:cNvSpPr>
              <p:nvPr userDrawn="1"/>
            </p:nvSpPr>
            <p:spPr bwMode="auto">
              <a:xfrm>
                <a:off x="198089" y="1727591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42" name="Line 37"/>
              <p:cNvSpPr>
                <a:spLocks noChangeShapeType="1"/>
              </p:cNvSpPr>
              <p:nvPr userDrawn="1"/>
            </p:nvSpPr>
            <p:spPr bwMode="auto">
              <a:xfrm>
                <a:off x="198089" y="1583556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43" name="Line 38"/>
              <p:cNvSpPr>
                <a:spLocks noChangeShapeType="1"/>
              </p:cNvSpPr>
              <p:nvPr userDrawn="1"/>
            </p:nvSpPr>
            <p:spPr bwMode="auto">
              <a:xfrm>
                <a:off x="198089" y="1439521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44" name="Line 39"/>
              <p:cNvSpPr>
                <a:spLocks noChangeShapeType="1"/>
              </p:cNvSpPr>
              <p:nvPr userDrawn="1"/>
            </p:nvSpPr>
            <p:spPr bwMode="auto">
              <a:xfrm>
                <a:off x="198089" y="1295486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3490936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cxnSp>
        <p:nvCxnSpPr>
          <p:cNvPr id="3" name="直線コネクタ 2"/>
          <p:cNvCxnSpPr/>
          <p:nvPr userDrawn="1"/>
        </p:nvCxnSpPr>
        <p:spPr>
          <a:xfrm>
            <a:off x="200025" y="930901"/>
            <a:ext cx="9513094" cy="0"/>
          </a:xfrm>
          <a:prstGeom prst="line">
            <a:avLst/>
          </a:prstGeom>
          <a:ln>
            <a:solidFill>
              <a:srgbClr val="0072C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テキスト プレースホルダー 3"/>
          <p:cNvSpPr txBox="1">
            <a:spLocks/>
          </p:cNvSpPr>
          <p:nvPr userDrawn="1"/>
        </p:nvSpPr>
        <p:spPr>
          <a:xfrm>
            <a:off x="9906000" y="6551706"/>
            <a:ext cx="914400" cy="306294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2438" indent="-27305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Meiryo UI" panose="020B0604030504040204" pitchFamily="50" charset="-128"/>
              <a:buChar char="—"/>
              <a:defRPr kumimoji="1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FF310A9-E521-4579-80D3-F3B8D8E7C059}" type="slidenum">
              <a:rPr lang="ja-JP" altLang="en-US" sz="1200" smtClean="0"/>
              <a:pPr/>
              <a:t>‹#›</a:t>
            </a:fld>
            <a:endParaRPr lang="ja-JP" altLang="en-US" sz="1200"/>
          </a:p>
        </p:txBody>
      </p:sp>
      <p:grpSp>
        <p:nvGrpSpPr>
          <p:cNvPr id="5" name="グループ化 4"/>
          <p:cNvGrpSpPr/>
          <p:nvPr userDrawn="1"/>
        </p:nvGrpSpPr>
        <p:grpSpPr>
          <a:xfrm>
            <a:off x="198089" y="1153839"/>
            <a:ext cx="9505951" cy="5040000"/>
            <a:chOff x="198089" y="1153839"/>
            <a:chExt cx="9505951" cy="5040000"/>
          </a:xfrm>
        </p:grpSpPr>
        <p:grpSp>
          <p:nvGrpSpPr>
            <p:cNvPr id="6" name="Group 40"/>
            <p:cNvGrpSpPr>
              <a:grpSpLocks/>
            </p:cNvGrpSpPr>
            <p:nvPr userDrawn="1"/>
          </p:nvGrpSpPr>
          <p:grpSpPr bwMode="auto">
            <a:xfrm>
              <a:off x="198089" y="1153839"/>
              <a:ext cx="9359903" cy="5040000"/>
              <a:chOff x="397" y="737"/>
              <a:chExt cx="5896" cy="3447"/>
            </a:xfrm>
          </p:grpSpPr>
          <p:sp>
            <p:nvSpPr>
              <p:cNvPr id="44" name="Line 41"/>
              <p:cNvSpPr>
                <a:spLocks noChangeShapeType="1"/>
              </p:cNvSpPr>
              <p:nvPr userDrawn="1"/>
            </p:nvSpPr>
            <p:spPr bwMode="auto">
              <a:xfrm>
                <a:off x="488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45" name="Line 42"/>
              <p:cNvSpPr>
                <a:spLocks noChangeShapeType="1"/>
              </p:cNvSpPr>
              <p:nvPr userDrawn="1"/>
            </p:nvSpPr>
            <p:spPr bwMode="auto">
              <a:xfrm>
                <a:off x="579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46" name="Line 43"/>
              <p:cNvSpPr>
                <a:spLocks noChangeShapeType="1"/>
              </p:cNvSpPr>
              <p:nvPr userDrawn="1"/>
            </p:nvSpPr>
            <p:spPr bwMode="auto">
              <a:xfrm>
                <a:off x="670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47" name="Line 44"/>
              <p:cNvSpPr>
                <a:spLocks noChangeShapeType="1"/>
              </p:cNvSpPr>
              <p:nvPr userDrawn="1"/>
            </p:nvSpPr>
            <p:spPr bwMode="auto">
              <a:xfrm>
                <a:off x="760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48" name="Line 45"/>
              <p:cNvSpPr>
                <a:spLocks noChangeShapeType="1"/>
              </p:cNvSpPr>
              <p:nvPr userDrawn="1"/>
            </p:nvSpPr>
            <p:spPr bwMode="auto">
              <a:xfrm>
                <a:off x="851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49" name="Line 46"/>
              <p:cNvSpPr>
                <a:spLocks noChangeShapeType="1"/>
              </p:cNvSpPr>
              <p:nvPr userDrawn="1"/>
            </p:nvSpPr>
            <p:spPr bwMode="auto">
              <a:xfrm>
                <a:off x="942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50" name="Line 47"/>
              <p:cNvSpPr>
                <a:spLocks noChangeShapeType="1"/>
              </p:cNvSpPr>
              <p:nvPr userDrawn="1"/>
            </p:nvSpPr>
            <p:spPr bwMode="auto">
              <a:xfrm>
                <a:off x="1033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51" name="Line 48"/>
              <p:cNvSpPr>
                <a:spLocks noChangeShapeType="1"/>
              </p:cNvSpPr>
              <p:nvPr userDrawn="1"/>
            </p:nvSpPr>
            <p:spPr bwMode="auto">
              <a:xfrm>
                <a:off x="1123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52" name="Line 49"/>
              <p:cNvSpPr>
                <a:spLocks noChangeShapeType="1"/>
              </p:cNvSpPr>
              <p:nvPr userDrawn="1"/>
            </p:nvSpPr>
            <p:spPr bwMode="auto">
              <a:xfrm>
                <a:off x="1214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53" name="Line 50"/>
              <p:cNvSpPr>
                <a:spLocks noChangeShapeType="1"/>
              </p:cNvSpPr>
              <p:nvPr userDrawn="1"/>
            </p:nvSpPr>
            <p:spPr bwMode="auto">
              <a:xfrm>
                <a:off x="1305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54" name="Line 51"/>
              <p:cNvSpPr>
                <a:spLocks noChangeShapeType="1"/>
              </p:cNvSpPr>
              <p:nvPr userDrawn="1"/>
            </p:nvSpPr>
            <p:spPr bwMode="auto">
              <a:xfrm>
                <a:off x="1395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55" name="Line 52"/>
              <p:cNvSpPr>
                <a:spLocks noChangeShapeType="1"/>
              </p:cNvSpPr>
              <p:nvPr userDrawn="1"/>
            </p:nvSpPr>
            <p:spPr bwMode="auto">
              <a:xfrm>
                <a:off x="1486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56" name="Line 53"/>
              <p:cNvSpPr>
                <a:spLocks noChangeShapeType="1"/>
              </p:cNvSpPr>
              <p:nvPr userDrawn="1"/>
            </p:nvSpPr>
            <p:spPr bwMode="auto">
              <a:xfrm>
                <a:off x="1577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57" name="Line 54"/>
              <p:cNvSpPr>
                <a:spLocks noChangeShapeType="1"/>
              </p:cNvSpPr>
              <p:nvPr userDrawn="1"/>
            </p:nvSpPr>
            <p:spPr bwMode="auto">
              <a:xfrm>
                <a:off x="1668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58" name="Line 55"/>
              <p:cNvSpPr>
                <a:spLocks noChangeShapeType="1"/>
              </p:cNvSpPr>
              <p:nvPr userDrawn="1"/>
            </p:nvSpPr>
            <p:spPr bwMode="auto">
              <a:xfrm>
                <a:off x="1758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59" name="Line 56"/>
              <p:cNvSpPr>
                <a:spLocks noChangeShapeType="1"/>
              </p:cNvSpPr>
              <p:nvPr userDrawn="1"/>
            </p:nvSpPr>
            <p:spPr bwMode="auto">
              <a:xfrm>
                <a:off x="1849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60" name="Line 57"/>
              <p:cNvSpPr>
                <a:spLocks noChangeShapeType="1"/>
              </p:cNvSpPr>
              <p:nvPr userDrawn="1"/>
            </p:nvSpPr>
            <p:spPr bwMode="auto">
              <a:xfrm>
                <a:off x="1940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61" name="Line 58"/>
              <p:cNvSpPr>
                <a:spLocks noChangeShapeType="1"/>
              </p:cNvSpPr>
              <p:nvPr userDrawn="1"/>
            </p:nvSpPr>
            <p:spPr bwMode="auto">
              <a:xfrm>
                <a:off x="2030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62" name="Line 59"/>
              <p:cNvSpPr>
                <a:spLocks noChangeShapeType="1"/>
              </p:cNvSpPr>
              <p:nvPr userDrawn="1"/>
            </p:nvSpPr>
            <p:spPr bwMode="auto">
              <a:xfrm>
                <a:off x="2121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63" name="Line 60"/>
              <p:cNvSpPr>
                <a:spLocks noChangeShapeType="1"/>
              </p:cNvSpPr>
              <p:nvPr userDrawn="1"/>
            </p:nvSpPr>
            <p:spPr bwMode="auto">
              <a:xfrm>
                <a:off x="2212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64" name="Line 61"/>
              <p:cNvSpPr>
                <a:spLocks noChangeShapeType="1"/>
              </p:cNvSpPr>
              <p:nvPr userDrawn="1"/>
            </p:nvSpPr>
            <p:spPr bwMode="auto">
              <a:xfrm>
                <a:off x="2303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65" name="Line 62"/>
              <p:cNvSpPr>
                <a:spLocks noChangeShapeType="1"/>
              </p:cNvSpPr>
              <p:nvPr userDrawn="1"/>
            </p:nvSpPr>
            <p:spPr bwMode="auto">
              <a:xfrm>
                <a:off x="2393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66" name="Line 63"/>
              <p:cNvSpPr>
                <a:spLocks noChangeShapeType="1"/>
              </p:cNvSpPr>
              <p:nvPr userDrawn="1"/>
            </p:nvSpPr>
            <p:spPr bwMode="auto">
              <a:xfrm>
                <a:off x="2484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67" name="Line 64"/>
              <p:cNvSpPr>
                <a:spLocks noChangeShapeType="1"/>
              </p:cNvSpPr>
              <p:nvPr userDrawn="1"/>
            </p:nvSpPr>
            <p:spPr bwMode="auto">
              <a:xfrm>
                <a:off x="2575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68" name="Line 65"/>
              <p:cNvSpPr>
                <a:spLocks noChangeShapeType="1"/>
              </p:cNvSpPr>
              <p:nvPr userDrawn="1"/>
            </p:nvSpPr>
            <p:spPr bwMode="auto">
              <a:xfrm>
                <a:off x="2666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69" name="Line 66"/>
              <p:cNvSpPr>
                <a:spLocks noChangeShapeType="1"/>
              </p:cNvSpPr>
              <p:nvPr userDrawn="1"/>
            </p:nvSpPr>
            <p:spPr bwMode="auto">
              <a:xfrm>
                <a:off x="2756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70" name="Line 67"/>
              <p:cNvSpPr>
                <a:spLocks noChangeShapeType="1"/>
              </p:cNvSpPr>
              <p:nvPr userDrawn="1"/>
            </p:nvSpPr>
            <p:spPr bwMode="auto">
              <a:xfrm>
                <a:off x="2847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71" name="Line 68"/>
              <p:cNvSpPr>
                <a:spLocks noChangeShapeType="1"/>
              </p:cNvSpPr>
              <p:nvPr userDrawn="1"/>
            </p:nvSpPr>
            <p:spPr bwMode="auto">
              <a:xfrm>
                <a:off x="2938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72" name="Line 69"/>
              <p:cNvSpPr>
                <a:spLocks noChangeShapeType="1"/>
              </p:cNvSpPr>
              <p:nvPr userDrawn="1"/>
            </p:nvSpPr>
            <p:spPr bwMode="auto">
              <a:xfrm>
                <a:off x="3028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73" name="Line 70"/>
              <p:cNvSpPr>
                <a:spLocks noChangeShapeType="1"/>
              </p:cNvSpPr>
              <p:nvPr userDrawn="1"/>
            </p:nvSpPr>
            <p:spPr bwMode="auto">
              <a:xfrm>
                <a:off x="3209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74" name="Line 71"/>
              <p:cNvSpPr>
                <a:spLocks noChangeShapeType="1"/>
              </p:cNvSpPr>
              <p:nvPr userDrawn="1"/>
            </p:nvSpPr>
            <p:spPr bwMode="auto">
              <a:xfrm>
                <a:off x="3299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75" name="Line 72"/>
              <p:cNvSpPr>
                <a:spLocks noChangeShapeType="1"/>
              </p:cNvSpPr>
              <p:nvPr userDrawn="1"/>
            </p:nvSpPr>
            <p:spPr bwMode="auto">
              <a:xfrm>
                <a:off x="3390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76" name="Line 73"/>
              <p:cNvSpPr>
                <a:spLocks noChangeShapeType="1"/>
              </p:cNvSpPr>
              <p:nvPr userDrawn="1"/>
            </p:nvSpPr>
            <p:spPr bwMode="auto">
              <a:xfrm>
                <a:off x="3481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77" name="Line 74"/>
              <p:cNvSpPr>
                <a:spLocks noChangeShapeType="1"/>
              </p:cNvSpPr>
              <p:nvPr userDrawn="1"/>
            </p:nvSpPr>
            <p:spPr bwMode="auto">
              <a:xfrm>
                <a:off x="3571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78" name="Line 75"/>
              <p:cNvSpPr>
                <a:spLocks noChangeShapeType="1"/>
              </p:cNvSpPr>
              <p:nvPr userDrawn="1"/>
            </p:nvSpPr>
            <p:spPr bwMode="auto">
              <a:xfrm>
                <a:off x="3662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79" name="Line 76"/>
              <p:cNvSpPr>
                <a:spLocks noChangeShapeType="1"/>
              </p:cNvSpPr>
              <p:nvPr userDrawn="1"/>
            </p:nvSpPr>
            <p:spPr bwMode="auto">
              <a:xfrm>
                <a:off x="3753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80" name="Line 77"/>
              <p:cNvSpPr>
                <a:spLocks noChangeShapeType="1"/>
              </p:cNvSpPr>
              <p:nvPr userDrawn="1"/>
            </p:nvSpPr>
            <p:spPr bwMode="auto">
              <a:xfrm>
                <a:off x="3844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81" name="Line 78"/>
              <p:cNvSpPr>
                <a:spLocks noChangeShapeType="1"/>
              </p:cNvSpPr>
              <p:nvPr userDrawn="1"/>
            </p:nvSpPr>
            <p:spPr bwMode="auto">
              <a:xfrm>
                <a:off x="3934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82" name="Line 79"/>
              <p:cNvSpPr>
                <a:spLocks noChangeShapeType="1"/>
              </p:cNvSpPr>
              <p:nvPr userDrawn="1"/>
            </p:nvSpPr>
            <p:spPr bwMode="auto">
              <a:xfrm>
                <a:off x="4025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83" name="Line 80"/>
              <p:cNvSpPr>
                <a:spLocks noChangeShapeType="1"/>
              </p:cNvSpPr>
              <p:nvPr userDrawn="1"/>
            </p:nvSpPr>
            <p:spPr bwMode="auto">
              <a:xfrm>
                <a:off x="4116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84" name="Line 81"/>
              <p:cNvSpPr>
                <a:spLocks noChangeShapeType="1"/>
              </p:cNvSpPr>
              <p:nvPr userDrawn="1"/>
            </p:nvSpPr>
            <p:spPr bwMode="auto">
              <a:xfrm>
                <a:off x="4207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85" name="Line 82"/>
              <p:cNvSpPr>
                <a:spLocks noChangeShapeType="1"/>
              </p:cNvSpPr>
              <p:nvPr userDrawn="1"/>
            </p:nvSpPr>
            <p:spPr bwMode="auto">
              <a:xfrm>
                <a:off x="4297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86" name="Line 83"/>
              <p:cNvSpPr>
                <a:spLocks noChangeShapeType="1"/>
              </p:cNvSpPr>
              <p:nvPr userDrawn="1"/>
            </p:nvSpPr>
            <p:spPr bwMode="auto">
              <a:xfrm>
                <a:off x="4388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87" name="Line 84"/>
              <p:cNvSpPr>
                <a:spLocks noChangeShapeType="1"/>
              </p:cNvSpPr>
              <p:nvPr userDrawn="1"/>
            </p:nvSpPr>
            <p:spPr bwMode="auto">
              <a:xfrm>
                <a:off x="4479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88" name="Line 85"/>
              <p:cNvSpPr>
                <a:spLocks noChangeShapeType="1"/>
              </p:cNvSpPr>
              <p:nvPr userDrawn="1"/>
            </p:nvSpPr>
            <p:spPr bwMode="auto">
              <a:xfrm>
                <a:off x="4569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89" name="Line 86"/>
              <p:cNvSpPr>
                <a:spLocks noChangeShapeType="1"/>
              </p:cNvSpPr>
              <p:nvPr userDrawn="1"/>
            </p:nvSpPr>
            <p:spPr bwMode="auto">
              <a:xfrm>
                <a:off x="4660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90" name="Line 87"/>
              <p:cNvSpPr>
                <a:spLocks noChangeShapeType="1"/>
              </p:cNvSpPr>
              <p:nvPr userDrawn="1"/>
            </p:nvSpPr>
            <p:spPr bwMode="auto">
              <a:xfrm>
                <a:off x="4751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91" name="Line 88"/>
              <p:cNvSpPr>
                <a:spLocks noChangeShapeType="1"/>
              </p:cNvSpPr>
              <p:nvPr userDrawn="1"/>
            </p:nvSpPr>
            <p:spPr bwMode="auto">
              <a:xfrm>
                <a:off x="4842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92" name="Line 89"/>
              <p:cNvSpPr>
                <a:spLocks noChangeShapeType="1"/>
              </p:cNvSpPr>
              <p:nvPr userDrawn="1"/>
            </p:nvSpPr>
            <p:spPr bwMode="auto">
              <a:xfrm>
                <a:off x="4932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93" name="Line 90"/>
              <p:cNvSpPr>
                <a:spLocks noChangeShapeType="1"/>
              </p:cNvSpPr>
              <p:nvPr userDrawn="1"/>
            </p:nvSpPr>
            <p:spPr bwMode="auto">
              <a:xfrm>
                <a:off x="5023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94" name="Line 91"/>
              <p:cNvSpPr>
                <a:spLocks noChangeShapeType="1"/>
              </p:cNvSpPr>
              <p:nvPr userDrawn="1"/>
            </p:nvSpPr>
            <p:spPr bwMode="auto">
              <a:xfrm>
                <a:off x="5114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95" name="Line 92"/>
              <p:cNvSpPr>
                <a:spLocks noChangeShapeType="1"/>
              </p:cNvSpPr>
              <p:nvPr userDrawn="1"/>
            </p:nvSpPr>
            <p:spPr bwMode="auto">
              <a:xfrm>
                <a:off x="5204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96" name="Line 93"/>
              <p:cNvSpPr>
                <a:spLocks noChangeShapeType="1"/>
              </p:cNvSpPr>
              <p:nvPr userDrawn="1"/>
            </p:nvSpPr>
            <p:spPr bwMode="auto">
              <a:xfrm>
                <a:off x="5295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97" name="Line 94"/>
              <p:cNvSpPr>
                <a:spLocks noChangeShapeType="1"/>
              </p:cNvSpPr>
              <p:nvPr userDrawn="1"/>
            </p:nvSpPr>
            <p:spPr bwMode="auto">
              <a:xfrm>
                <a:off x="5386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98" name="Line 95"/>
              <p:cNvSpPr>
                <a:spLocks noChangeShapeType="1"/>
              </p:cNvSpPr>
              <p:nvPr userDrawn="1"/>
            </p:nvSpPr>
            <p:spPr bwMode="auto">
              <a:xfrm>
                <a:off x="5477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99" name="Line 96"/>
              <p:cNvSpPr>
                <a:spLocks noChangeShapeType="1"/>
              </p:cNvSpPr>
              <p:nvPr userDrawn="1"/>
            </p:nvSpPr>
            <p:spPr bwMode="auto">
              <a:xfrm>
                <a:off x="5567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100" name="Line 97"/>
              <p:cNvSpPr>
                <a:spLocks noChangeShapeType="1"/>
              </p:cNvSpPr>
              <p:nvPr userDrawn="1"/>
            </p:nvSpPr>
            <p:spPr bwMode="auto">
              <a:xfrm>
                <a:off x="5658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101" name="Line 98"/>
              <p:cNvSpPr>
                <a:spLocks noChangeShapeType="1"/>
              </p:cNvSpPr>
              <p:nvPr userDrawn="1"/>
            </p:nvSpPr>
            <p:spPr bwMode="auto">
              <a:xfrm>
                <a:off x="5749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102" name="Line 99"/>
              <p:cNvSpPr>
                <a:spLocks noChangeShapeType="1"/>
              </p:cNvSpPr>
              <p:nvPr userDrawn="1"/>
            </p:nvSpPr>
            <p:spPr bwMode="auto">
              <a:xfrm>
                <a:off x="397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103" name="Line 100"/>
              <p:cNvSpPr>
                <a:spLocks noChangeShapeType="1"/>
              </p:cNvSpPr>
              <p:nvPr userDrawn="1"/>
            </p:nvSpPr>
            <p:spPr bwMode="auto">
              <a:xfrm>
                <a:off x="5840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104" name="Line 99"/>
              <p:cNvSpPr>
                <a:spLocks noChangeShapeType="1"/>
              </p:cNvSpPr>
              <p:nvPr userDrawn="1"/>
            </p:nvSpPr>
            <p:spPr bwMode="auto">
              <a:xfrm>
                <a:off x="5931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105" name="Line 99"/>
              <p:cNvSpPr>
                <a:spLocks noChangeShapeType="1"/>
              </p:cNvSpPr>
              <p:nvPr userDrawn="1"/>
            </p:nvSpPr>
            <p:spPr bwMode="auto">
              <a:xfrm>
                <a:off x="6021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106" name="Line 99"/>
              <p:cNvSpPr>
                <a:spLocks noChangeShapeType="1"/>
              </p:cNvSpPr>
              <p:nvPr userDrawn="1"/>
            </p:nvSpPr>
            <p:spPr bwMode="auto">
              <a:xfrm>
                <a:off x="6112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107" name="Line 99"/>
              <p:cNvSpPr>
                <a:spLocks noChangeShapeType="1"/>
              </p:cNvSpPr>
              <p:nvPr userDrawn="1"/>
            </p:nvSpPr>
            <p:spPr bwMode="auto">
              <a:xfrm>
                <a:off x="6203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108" name="Line 99"/>
              <p:cNvSpPr>
                <a:spLocks noChangeShapeType="1"/>
              </p:cNvSpPr>
              <p:nvPr userDrawn="1"/>
            </p:nvSpPr>
            <p:spPr bwMode="auto">
              <a:xfrm>
                <a:off x="6293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109" name="Line 70"/>
              <p:cNvSpPr>
                <a:spLocks noChangeShapeType="1"/>
              </p:cNvSpPr>
              <p:nvPr userDrawn="1"/>
            </p:nvSpPr>
            <p:spPr bwMode="auto">
              <a:xfrm>
                <a:off x="3118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</p:grpSp>
        <p:sp>
          <p:nvSpPr>
            <p:cNvPr id="7" name="Rectangle 104"/>
            <p:cNvSpPr>
              <a:spLocks noChangeArrowheads="1"/>
            </p:cNvSpPr>
            <p:nvPr userDrawn="1"/>
          </p:nvSpPr>
          <p:spPr bwMode="auto">
            <a:xfrm>
              <a:off x="198089" y="1153839"/>
              <a:ext cx="9505951" cy="5038610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>
                <a:latin typeface="Meiryo UI" panose="020B0604030504040204" pitchFamily="50" charset="-128"/>
              </a:endParaRPr>
            </a:p>
          </p:txBody>
        </p:sp>
        <p:grpSp>
          <p:nvGrpSpPr>
            <p:cNvPr id="8" name="グループ化 7"/>
            <p:cNvGrpSpPr/>
            <p:nvPr userDrawn="1"/>
          </p:nvGrpSpPr>
          <p:grpSpPr>
            <a:xfrm>
              <a:off x="198089" y="1295486"/>
              <a:ext cx="9504000" cy="4897176"/>
              <a:chOff x="198089" y="1295486"/>
              <a:chExt cx="9504000" cy="4897176"/>
            </a:xfrm>
          </p:grpSpPr>
          <p:sp>
            <p:nvSpPr>
              <p:cNvPr id="9" name="Line 4"/>
              <p:cNvSpPr>
                <a:spLocks noChangeShapeType="1"/>
              </p:cNvSpPr>
              <p:nvPr userDrawn="1"/>
            </p:nvSpPr>
            <p:spPr bwMode="auto">
              <a:xfrm>
                <a:off x="198089" y="6192662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10" name="Line 5"/>
              <p:cNvSpPr>
                <a:spLocks noChangeShapeType="1"/>
              </p:cNvSpPr>
              <p:nvPr userDrawn="1"/>
            </p:nvSpPr>
            <p:spPr bwMode="auto">
              <a:xfrm>
                <a:off x="198089" y="6048641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11" name="Line 6"/>
              <p:cNvSpPr>
                <a:spLocks noChangeShapeType="1"/>
              </p:cNvSpPr>
              <p:nvPr userDrawn="1"/>
            </p:nvSpPr>
            <p:spPr bwMode="auto">
              <a:xfrm>
                <a:off x="198089" y="5904606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12" name="Line 7"/>
              <p:cNvSpPr>
                <a:spLocks noChangeShapeType="1"/>
              </p:cNvSpPr>
              <p:nvPr userDrawn="1"/>
            </p:nvSpPr>
            <p:spPr bwMode="auto">
              <a:xfrm>
                <a:off x="198089" y="5760571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13" name="Line 8"/>
              <p:cNvSpPr>
                <a:spLocks noChangeShapeType="1"/>
              </p:cNvSpPr>
              <p:nvPr userDrawn="1"/>
            </p:nvSpPr>
            <p:spPr bwMode="auto">
              <a:xfrm>
                <a:off x="198089" y="5616536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14" name="Line 9"/>
              <p:cNvSpPr>
                <a:spLocks noChangeShapeType="1"/>
              </p:cNvSpPr>
              <p:nvPr userDrawn="1"/>
            </p:nvSpPr>
            <p:spPr bwMode="auto">
              <a:xfrm>
                <a:off x="198089" y="5472501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15" name="Line 10"/>
              <p:cNvSpPr>
                <a:spLocks noChangeShapeType="1"/>
              </p:cNvSpPr>
              <p:nvPr userDrawn="1"/>
            </p:nvSpPr>
            <p:spPr bwMode="auto">
              <a:xfrm>
                <a:off x="198089" y="5328466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16" name="Line 11"/>
              <p:cNvSpPr>
                <a:spLocks noChangeShapeType="1"/>
              </p:cNvSpPr>
              <p:nvPr userDrawn="1"/>
            </p:nvSpPr>
            <p:spPr bwMode="auto">
              <a:xfrm>
                <a:off x="198089" y="5184431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17" name="Line 12"/>
              <p:cNvSpPr>
                <a:spLocks noChangeShapeType="1"/>
              </p:cNvSpPr>
              <p:nvPr userDrawn="1"/>
            </p:nvSpPr>
            <p:spPr bwMode="auto">
              <a:xfrm>
                <a:off x="198089" y="5040396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18" name="Line 13"/>
              <p:cNvSpPr>
                <a:spLocks noChangeShapeType="1"/>
              </p:cNvSpPr>
              <p:nvPr userDrawn="1"/>
            </p:nvSpPr>
            <p:spPr bwMode="auto">
              <a:xfrm>
                <a:off x="198089" y="4896361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19" name="Line 14"/>
              <p:cNvSpPr>
                <a:spLocks noChangeShapeType="1"/>
              </p:cNvSpPr>
              <p:nvPr userDrawn="1"/>
            </p:nvSpPr>
            <p:spPr bwMode="auto">
              <a:xfrm>
                <a:off x="198089" y="4752326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20" name="Line 15"/>
              <p:cNvSpPr>
                <a:spLocks noChangeShapeType="1"/>
              </p:cNvSpPr>
              <p:nvPr userDrawn="1"/>
            </p:nvSpPr>
            <p:spPr bwMode="auto">
              <a:xfrm>
                <a:off x="198089" y="4608291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21" name="Line 16"/>
              <p:cNvSpPr>
                <a:spLocks noChangeShapeType="1"/>
              </p:cNvSpPr>
              <p:nvPr userDrawn="1"/>
            </p:nvSpPr>
            <p:spPr bwMode="auto">
              <a:xfrm>
                <a:off x="198089" y="4464256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22" name="Line 17"/>
              <p:cNvSpPr>
                <a:spLocks noChangeShapeType="1"/>
              </p:cNvSpPr>
              <p:nvPr userDrawn="1"/>
            </p:nvSpPr>
            <p:spPr bwMode="auto">
              <a:xfrm>
                <a:off x="198089" y="4320221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23" name="Line 18"/>
              <p:cNvSpPr>
                <a:spLocks noChangeShapeType="1"/>
              </p:cNvSpPr>
              <p:nvPr userDrawn="1"/>
            </p:nvSpPr>
            <p:spPr bwMode="auto">
              <a:xfrm>
                <a:off x="198089" y="4176186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24" name="Line 19"/>
              <p:cNvSpPr>
                <a:spLocks noChangeShapeType="1"/>
              </p:cNvSpPr>
              <p:nvPr userDrawn="1"/>
            </p:nvSpPr>
            <p:spPr bwMode="auto">
              <a:xfrm>
                <a:off x="198089" y="4032151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25" name="Line 20"/>
              <p:cNvSpPr>
                <a:spLocks noChangeShapeType="1"/>
              </p:cNvSpPr>
              <p:nvPr userDrawn="1"/>
            </p:nvSpPr>
            <p:spPr bwMode="auto">
              <a:xfrm>
                <a:off x="198089" y="3888116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26" name="Line 21"/>
              <p:cNvSpPr>
                <a:spLocks noChangeShapeType="1"/>
              </p:cNvSpPr>
              <p:nvPr userDrawn="1"/>
            </p:nvSpPr>
            <p:spPr bwMode="auto">
              <a:xfrm>
                <a:off x="198089" y="3744081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27" name="Line 22"/>
              <p:cNvSpPr>
                <a:spLocks noChangeShapeType="1"/>
              </p:cNvSpPr>
              <p:nvPr userDrawn="1"/>
            </p:nvSpPr>
            <p:spPr bwMode="auto">
              <a:xfrm>
                <a:off x="198089" y="3600046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28" name="Line 23"/>
              <p:cNvSpPr>
                <a:spLocks noChangeShapeType="1"/>
              </p:cNvSpPr>
              <p:nvPr userDrawn="1"/>
            </p:nvSpPr>
            <p:spPr bwMode="auto">
              <a:xfrm>
                <a:off x="198089" y="3456011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29" name="Line 24"/>
              <p:cNvSpPr>
                <a:spLocks noChangeShapeType="1"/>
              </p:cNvSpPr>
              <p:nvPr userDrawn="1"/>
            </p:nvSpPr>
            <p:spPr bwMode="auto">
              <a:xfrm>
                <a:off x="198089" y="3311976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30" name="Line 25"/>
              <p:cNvSpPr>
                <a:spLocks noChangeShapeType="1"/>
              </p:cNvSpPr>
              <p:nvPr userDrawn="1"/>
            </p:nvSpPr>
            <p:spPr bwMode="auto">
              <a:xfrm>
                <a:off x="198089" y="3167941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31" name="Line 26"/>
              <p:cNvSpPr>
                <a:spLocks noChangeShapeType="1"/>
              </p:cNvSpPr>
              <p:nvPr userDrawn="1"/>
            </p:nvSpPr>
            <p:spPr bwMode="auto">
              <a:xfrm>
                <a:off x="198089" y="3023906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32" name="Line 28"/>
              <p:cNvSpPr>
                <a:spLocks noChangeShapeType="1"/>
              </p:cNvSpPr>
              <p:nvPr userDrawn="1"/>
            </p:nvSpPr>
            <p:spPr bwMode="auto">
              <a:xfrm>
                <a:off x="198089" y="2879871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33" name="Line 29"/>
              <p:cNvSpPr>
                <a:spLocks noChangeShapeType="1"/>
              </p:cNvSpPr>
              <p:nvPr userDrawn="1"/>
            </p:nvSpPr>
            <p:spPr bwMode="auto">
              <a:xfrm>
                <a:off x="198089" y="2735836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34" name="Line 30"/>
              <p:cNvSpPr>
                <a:spLocks noChangeShapeType="1"/>
              </p:cNvSpPr>
              <p:nvPr userDrawn="1"/>
            </p:nvSpPr>
            <p:spPr bwMode="auto">
              <a:xfrm>
                <a:off x="198089" y="2591801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35" name="Line 31"/>
              <p:cNvSpPr>
                <a:spLocks noChangeShapeType="1"/>
              </p:cNvSpPr>
              <p:nvPr userDrawn="1"/>
            </p:nvSpPr>
            <p:spPr bwMode="auto">
              <a:xfrm>
                <a:off x="198089" y="2447766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36" name="Line 32"/>
              <p:cNvSpPr>
                <a:spLocks noChangeShapeType="1"/>
              </p:cNvSpPr>
              <p:nvPr userDrawn="1"/>
            </p:nvSpPr>
            <p:spPr bwMode="auto">
              <a:xfrm>
                <a:off x="198089" y="2303731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37" name="Line 33"/>
              <p:cNvSpPr>
                <a:spLocks noChangeShapeType="1"/>
              </p:cNvSpPr>
              <p:nvPr userDrawn="1"/>
            </p:nvSpPr>
            <p:spPr bwMode="auto">
              <a:xfrm>
                <a:off x="198089" y="2159696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38" name="Line 34"/>
              <p:cNvSpPr>
                <a:spLocks noChangeShapeType="1"/>
              </p:cNvSpPr>
              <p:nvPr userDrawn="1"/>
            </p:nvSpPr>
            <p:spPr bwMode="auto">
              <a:xfrm>
                <a:off x="198089" y="2015661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39" name="Line 35"/>
              <p:cNvSpPr>
                <a:spLocks noChangeShapeType="1"/>
              </p:cNvSpPr>
              <p:nvPr userDrawn="1"/>
            </p:nvSpPr>
            <p:spPr bwMode="auto">
              <a:xfrm>
                <a:off x="198089" y="1871626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40" name="Line 36"/>
              <p:cNvSpPr>
                <a:spLocks noChangeShapeType="1"/>
              </p:cNvSpPr>
              <p:nvPr userDrawn="1"/>
            </p:nvSpPr>
            <p:spPr bwMode="auto">
              <a:xfrm>
                <a:off x="198089" y="1727591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41" name="Line 37"/>
              <p:cNvSpPr>
                <a:spLocks noChangeShapeType="1"/>
              </p:cNvSpPr>
              <p:nvPr userDrawn="1"/>
            </p:nvSpPr>
            <p:spPr bwMode="auto">
              <a:xfrm>
                <a:off x="198089" y="1583556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42" name="Line 38"/>
              <p:cNvSpPr>
                <a:spLocks noChangeShapeType="1"/>
              </p:cNvSpPr>
              <p:nvPr userDrawn="1"/>
            </p:nvSpPr>
            <p:spPr bwMode="auto">
              <a:xfrm>
                <a:off x="198089" y="1439521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43" name="Line 39"/>
              <p:cNvSpPr>
                <a:spLocks noChangeShapeType="1"/>
              </p:cNvSpPr>
              <p:nvPr userDrawn="1"/>
            </p:nvSpPr>
            <p:spPr bwMode="auto">
              <a:xfrm>
                <a:off x="198089" y="1295486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810073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プレースホルダー 3"/>
          <p:cNvSpPr txBox="1">
            <a:spLocks/>
          </p:cNvSpPr>
          <p:nvPr userDrawn="1"/>
        </p:nvSpPr>
        <p:spPr>
          <a:xfrm>
            <a:off x="9906000" y="6551223"/>
            <a:ext cx="914400" cy="306294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2438" indent="-27305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Meiryo UI" panose="020B0604030504040204" pitchFamily="50" charset="-128"/>
              <a:buChar char="—"/>
              <a:defRPr kumimoji="1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FF310A9-E521-4579-80D3-F3B8D8E7C059}" type="slidenum">
              <a:rPr lang="ja-JP" altLang="en-US" sz="1200" smtClean="0"/>
              <a:pPr/>
              <a:t>‹#›</a:t>
            </a:fld>
            <a:endParaRPr lang="ja-JP" altLang="en-US" sz="1200"/>
          </a:p>
        </p:txBody>
      </p:sp>
      <p:grpSp>
        <p:nvGrpSpPr>
          <p:cNvPr id="3" name="グループ化 2"/>
          <p:cNvGrpSpPr/>
          <p:nvPr userDrawn="1"/>
        </p:nvGrpSpPr>
        <p:grpSpPr>
          <a:xfrm>
            <a:off x="198089" y="1153839"/>
            <a:ext cx="9505951" cy="5040000"/>
            <a:chOff x="198089" y="1153839"/>
            <a:chExt cx="9505951" cy="5040000"/>
          </a:xfrm>
        </p:grpSpPr>
        <p:grpSp>
          <p:nvGrpSpPr>
            <p:cNvPr id="4" name="Group 40"/>
            <p:cNvGrpSpPr>
              <a:grpSpLocks/>
            </p:cNvGrpSpPr>
            <p:nvPr userDrawn="1"/>
          </p:nvGrpSpPr>
          <p:grpSpPr bwMode="auto">
            <a:xfrm>
              <a:off x="198089" y="1153839"/>
              <a:ext cx="9359903" cy="5040000"/>
              <a:chOff x="397" y="737"/>
              <a:chExt cx="5896" cy="3447"/>
            </a:xfrm>
          </p:grpSpPr>
          <p:sp>
            <p:nvSpPr>
              <p:cNvPr id="42" name="Line 41"/>
              <p:cNvSpPr>
                <a:spLocks noChangeShapeType="1"/>
              </p:cNvSpPr>
              <p:nvPr userDrawn="1"/>
            </p:nvSpPr>
            <p:spPr bwMode="auto">
              <a:xfrm>
                <a:off x="488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43" name="Line 42"/>
              <p:cNvSpPr>
                <a:spLocks noChangeShapeType="1"/>
              </p:cNvSpPr>
              <p:nvPr userDrawn="1"/>
            </p:nvSpPr>
            <p:spPr bwMode="auto">
              <a:xfrm>
                <a:off x="579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44" name="Line 43"/>
              <p:cNvSpPr>
                <a:spLocks noChangeShapeType="1"/>
              </p:cNvSpPr>
              <p:nvPr userDrawn="1"/>
            </p:nvSpPr>
            <p:spPr bwMode="auto">
              <a:xfrm>
                <a:off x="670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45" name="Line 44"/>
              <p:cNvSpPr>
                <a:spLocks noChangeShapeType="1"/>
              </p:cNvSpPr>
              <p:nvPr userDrawn="1"/>
            </p:nvSpPr>
            <p:spPr bwMode="auto">
              <a:xfrm>
                <a:off x="760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46" name="Line 45"/>
              <p:cNvSpPr>
                <a:spLocks noChangeShapeType="1"/>
              </p:cNvSpPr>
              <p:nvPr userDrawn="1"/>
            </p:nvSpPr>
            <p:spPr bwMode="auto">
              <a:xfrm>
                <a:off x="851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47" name="Line 46"/>
              <p:cNvSpPr>
                <a:spLocks noChangeShapeType="1"/>
              </p:cNvSpPr>
              <p:nvPr userDrawn="1"/>
            </p:nvSpPr>
            <p:spPr bwMode="auto">
              <a:xfrm>
                <a:off x="942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48" name="Line 47"/>
              <p:cNvSpPr>
                <a:spLocks noChangeShapeType="1"/>
              </p:cNvSpPr>
              <p:nvPr userDrawn="1"/>
            </p:nvSpPr>
            <p:spPr bwMode="auto">
              <a:xfrm>
                <a:off x="1033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49" name="Line 48"/>
              <p:cNvSpPr>
                <a:spLocks noChangeShapeType="1"/>
              </p:cNvSpPr>
              <p:nvPr userDrawn="1"/>
            </p:nvSpPr>
            <p:spPr bwMode="auto">
              <a:xfrm>
                <a:off x="1123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50" name="Line 49"/>
              <p:cNvSpPr>
                <a:spLocks noChangeShapeType="1"/>
              </p:cNvSpPr>
              <p:nvPr userDrawn="1"/>
            </p:nvSpPr>
            <p:spPr bwMode="auto">
              <a:xfrm>
                <a:off x="1214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51" name="Line 50"/>
              <p:cNvSpPr>
                <a:spLocks noChangeShapeType="1"/>
              </p:cNvSpPr>
              <p:nvPr userDrawn="1"/>
            </p:nvSpPr>
            <p:spPr bwMode="auto">
              <a:xfrm>
                <a:off x="1305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52" name="Line 51"/>
              <p:cNvSpPr>
                <a:spLocks noChangeShapeType="1"/>
              </p:cNvSpPr>
              <p:nvPr userDrawn="1"/>
            </p:nvSpPr>
            <p:spPr bwMode="auto">
              <a:xfrm>
                <a:off x="1395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53" name="Line 52"/>
              <p:cNvSpPr>
                <a:spLocks noChangeShapeType="1"/>
              </p:cNvSpPr>
              <p:nvPr userDrawn="1"/>
            </p:nvSpPr>
            <p:spPr bwMode="auto">
              <a:xfrm>
                <a:off x="1486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54" name="Line 53"/>
              <p:cNvSpPr>
                <a:spLocks noChangeShapeType="1"/>
              </p:cNvSpPr>
              <p:nvPr userDrawn="1"/>
            </p:nvSpPr>
            <p:spPr bwMode="auto">
              <a:xfrm>
                <a:off x="1577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55" name="Line 54"/>
              <p:cNvSpPr>
                <a:spLocks noChangeShapeType="1"/>
              </p:cNvSpPr>
              <p:nvPr userDrawn="1"/>
            </p:nvSpPr>
            <p:spPr bwMode="auto">
              <a:xfrm>
                <a:off x="1668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56" name="Line 55"/>
              <p:cNvSpPr>
                <a:spLocks noChangeShapeType="1"/>
              </p:cNvSpPr>
              <p:nvPr userDrawn="1"/>
            </p:nvSpPr>
            <p:spPr bwMode="auto">
              <a:xfrm>
                <a:off x="1758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57" name="Line 56"/>
              <p:cNvSpPr>
                <a:spLocks noChangeShapeType="1"/>
              </p:cNvSpPr>
              <p:nvPr userDrawn="1"/>
            </p:nvSpPr>
            <p:spPr bwMode="auto">
              <a:xfrm>
                <a:off x="1849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58" name="Line 57"/>
              <p:cNvSpPr>
                <a:spLocks noChangeShapeType="1"/>
              </p:cNvSpPr>
              <p:nvPr userDrawn="1"/>
            </p:nvSpPr>
            <p:spPr bwMode="auto">
              <a:xfrm>
                <a:off x="1940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59" name="Line 58"/>
              <p:cNvSpPr>
                <a:spLocks noChangeShapeType="1"/>
              </p:cNvSpPr>
              <p:nvPr userDrawn="1"/>
            </p:nvSpPr>
            <p:spPr bwMode="auto">
              <a:xfrm>
                <a:off x="2030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60" name="Line 59"/>
              <p:cNvSpPr>
                <a:spLocks noChangeShapeType="1"/>
              </p:cNvSpPr>
              <p:nvPr userDrawn="1"/>
            </p:nvSpPr>
            <p:spPr bwMode="auto">
              <a:xfrm>
                <a:off x="2121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61" name="Line 60"/>
              <p:cNvSpPr>
                <a:spLocks noChangeShapeType="1"/>
              </p:cNvSpPr>
              <p:nvPr userDrawn="1"/>
            </p:nvSpPr>
            <p:spPr bwMode="auto">
              <a:xfrm>
                <a:off x="2212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62" name="Line 61"/>
              <p:cNvSpPr>
                <a:spLocks noChangeShapeType="1"/>
              </p:cNvSpPr>
              <p:nvPr userDrawn="1"/>
            </p:nvSpPr>
            <p:spPr bwMode="auto">
              <a:xfrm>
                <a:off x="2303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63" name="Line 62"/>
              <p:cNvSpPr>
                <a:spLocks noChangeShapeType="1"/>
              </p:cNvSpPr>
              <p:nvPr userDrawn="1"/>
            </p:nvSpPr>
            <p:spPr bwMode="auto">
              <a:xfrm>
                <a:off x="2393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64" name="Line 63"/>
              <p:cNvSpPr>
                <a:spLocks noChangeShapeType="1"/>
              </p:cNvSpPr>
              <p:nvPr userDrawn="1"/>
            </p:nvSpPr>
            <p:spPr bwMode="auto">
              <a:xfrm>
                <a:off x="2484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65" name="Line 64"/>
              <p:cNvSpPr>
                <a:spLocks noChangeShapeType="1"/>
              </p:cNvSpPr>
              <p:nvPr userDrawn="1"/>
            </p:nvSpPr>
            <p:spPr bwMode="auto">
              <a:xfrm>
                <a:off x="2575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66" name="Line 65"/>
              <p:cNvSpPr>
                <a:spLocks noChangeShapeType="1"/>
              </p:cNvSpPr>
              <p:nvPr userDrawn="1"/>
            </p:nvSpPr>
            <p:spPr bwMode="auto">
              <a:xfrm>
                <a:off x="2666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67" name="Line 66"/>
              <p:cNvSpPr>
                <a:spLocks noChangeShapeType="1"/>
              </p:cNvSpPr>
              <p:nvPr userDrawn="1"/>
            </p:nvSpPr>
            <p:spPr bwMode="auto">
              <a:xfrm>
                <a:off x="2756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68" name="Line 67"/>
              <p:cNvSpPr>
                <a:spLocks noChangeShapeType="1"/>
              </p:cNvSpPr>
              <p:nvPr userDrawn="1"/>
            </p:nvSpPr>
            <p:spPr bwMode="auto">
              <a:xfrm>
                <a:off x="2847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69" name="Line 68"/>
              <p:cNvSpPr>
                <a:spLocks noChangeShapeType="1"/>
              </p:cNvSpPr>
              <p:nvPr userDrawn="1"/>
            </p:nvSpPr>
            <p:spPr bwMode="auto">
              <a:xfrm>
                <a:off x="2938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70" name="Line 69"/>
              <p:cNvSpPr>
                <a:spLocks noChangeShapeType="1"/>
              </p:cNvSpPr>
              <p:nvPr userDrawn="1"/>
            </p:nvSpPr>
            <p:spPr bwMode="auto">
              <a:xfrm>
                <a:off x="3028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71" name="Line 70"/>
              <p:cNvSpPr>
                <a:spLocks noChangeShapeType="1"/>
              </p:cNvSpPr>
              <p:nvPr userDrawn="1"/>
            </p:nvSpPr>
            <p:spPr bwMode="auto">
              <a:xfrm>
                <a:off x="3209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72" name="Line 71"/>
              <p:cNvSpPr>
                <a:spLocks noChangeShapeType="1"/>
              </p:cNvSpPr>
              <p:nvPr userDrawn="1"/>
            </p:nvSpPr>
            <p:spPr bwMode="auto">
              <a:xfrm>
                <a:off x="3299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73" name="Line 72"/>
              <p:cNvSpPr>
                <a:spLocks noChangeShapeType="1"/>
              </p:cNvSpPr>
              <p:nvPr userDrawn="1"/>
            </p:nvSpPr>
            <p:spPr bwMode="auto">
              <a:xfrm>
                <a:off x="3390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74" name="Line 73"/>
              <p:cNvSpPr>
                <a:spLocks noChangeShapeType="1"/>
              </p:cNvSpPr>
              <p:nvPr userDrawn="1"/>
            </p:nvSpPr>
            <p:spPr bwMode="auto">
              <a:xfrm>
                <a:off x="3481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75" name="Line 74"/>
              <p:cNvSpPr>
                <a:spLocks noChangeShapeType="1"/>
              </p:cNvSpPr>
              <p:nvPr userDrawn="1"/>
            </p:nvSpPr>
            <p:spPr bwMode="auto">
              <a:xfrm>
                <a:off x="3571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76" name="Line 75"/>
              <p:cNvSpPr>
                <a:spLocks noChangeShapeType="1"/>
              </p:cNvSpPr>
              <p:nvPr userDrawn="1"/>
            </p:nvSpPr>
            <p:spPr bwMode="auto">
              <a:xfrm>
                <a:off x="3662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77" name="Line 76"/>
              <p:cNvSpPr>
                <a:spLocks noChangeShapeType="1"/>
              </p:cNvSpPr>
              <p:nvPr userDrawn="1"/>
            </p:nvSpPr>
            <p:spPr bwMode="auto">
              <a:xfrm>
                <a:off x="3753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78" name="Line 77"/>
              <p:cNvSpPr>
                <a:spLocks noChangeShapeType="1"/>
              </p:cNvSpPr>
              <p:nvPr userDrawn="1"/>
            </p:nvSpPr>
            <p:spPr bwMode="auto">
              <a:xfrm>
                <a:off x="3844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79" name="Line 78"/>
              <p:cNvSpPr>
                <a:spLocks noChangeShapeType="1"/>
              </p:cNvSpPr>
              <p:nvPr userDrawn="1"/>
            </p:nvSpPr>
            <p:spPr bwMode="auto">
              <a:xfrm>
                <a:off x="3934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80" name="Line 79"/>
              <p:cNvSpPr>
                <a:spLocks noChangeShapeType="1"/>
              </p:cNvSpPr>
              <p:nvPr userDrawn="1"/>
            </p:nvSpPr>
            <p:spPr bwMode="auto">
              <a:xfrm>
                <a:off x="4025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81" name="Line 80"/>
              <p:cNvSpPr>
                <a:spLocks noChangeShapeType="1"/>
              </p:cNvSpPr>
              <p:nvPr userDrawn="1"/>
            </p:nvSpPr>
            <p:spPr bwMode="auto">
              <a:xfrm>
                <a:off x="4116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82" name="Line 81"/>
              <p:cNvSpPr>
                <a:spLocks noChangeShapeType="1"/>
              </p:cNvSpPr>
              <p:nvPr userDrawn="1"/>
            </p:nvSpPr>
            <p:spPr bwMode="auto">
              <a:xfrm>
                <a:off x="4207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83" name="Line 82"/>
              <p:cNvSpPr>
                <a:spLocks noChangeShapeType="1"/>
              </p:cNvSpPr>
              <p:nvPr userDrawn="1"/>
            </p:nvSpPr>
            <p:spPr bwMode="auto">
              <a:xfrm>
                <a:off x="4297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84" name="Line 83"/>
              <p:cNvSpPr>
                <a:spLocks noChangeShapeType="1"/>
              </p:cNvSpPr>
              <p:nvPr userDrawn="1"/>
            </p:nvSpPr>
            <p:spPr bwMode="auto">
              <a:xfrm>
                <a:off x="4388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85" name="Line 84"/>
              <p:cNvSpPr>
                <a:spLocks noChangeShapeType="1"/>
              </p:cNvSpPr>
              <p:nvPr userDrawn="1"/>
            </p:nvSpPr>
            <p:spPr bwMode="auto">
              <a:xfrm>
                <a:off x="4479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86" name="Line 85"/>
              <p:cNvSpPr>
                <a:spLocks noChangeShapeType="1"/>
              </p:cNvSpPr>
              <p:nvPr userDrawn="1"/>
            </p:nvSpPr>
            <p:spPr bwMode="auto">
              <a:xfrm>
                <a:off x="4569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87" name="Line 86"/>
              <p:cNvSpPr>
                <a:spLocks noChangeShapeType="1"/>
              </p:cNvSpPr>
              <p:nvPr userDrawn="1"/>
            </p:nvSpPr>
            <p:spPr bwMode="auto">
              <a:xfrm>
                <a:off x="4660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88" name="Line 87"/>
              <p:cNvSpPr>
                <a:spLocks noChangeShapeType="1"/>
              </p:cNvSpPr>
              <p:nvPr userDrawn="1"/>
            </p:nvSpPr>
            <p:spPr bwMode="auto">
              <a:xfrm>
                <a:off x="4751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89" name="Line 88"/>
              <p:cNvSpPr>
                <a:spLocks noChangeShapeType="1"/>
              </p:cNvSpPr>
              <p:nvPr userDrawn="1"/>
            </p:nvSpPr>
            <p:spPr bwMode="auto">
              <a:xfrm>
                <a:off x="4842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90" name="Line 89"/>
              <p:cNvSpPr>
                <a:spLocks noChangeShapeType="1"/>
              </p:cNvSpPr>
              <p:nvPr userDrawn="1"/>
            </p:nvSpPr>
            <p:spPr bwMode="auto">
              <a:xfrm>
                <a:off x="4932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91" name="Line 90"/>
              <p:cNvSpPr>
                <a:spLocks noChangeShapeType="1"/>
              </p:cNvSpPr>
              <p:nvPr userDrawn="1"/>
            </p:nvSpPr>
            <p:spPr bwMode="auto">
              <a:xfrm>
                <a:off x="5023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92" name="Line 91"/>
              <p:cNvSpPr>
                <a:spLocks noChangeShapeType="1"/>
              </p:cNvSpPr>
              <p:nvPr userDrawn="1"/>
            </p:nvSpPr>
            <p:spPr bwMode="auto">
              <a:xfrm>
                <a:off x="5114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93" name="Line 92"/>
              <p:cNvSpPr>
                <a:spLocks noChangeShapeType="1"/>
              </p:cNvSpPr>
              <p:nvPr userDrawn="1"/>
            </p:nvSpPr>
            <p:spPr bwMode="auto">
              <a:xfrm>
                <a:off x="5204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94" name="Line 93"/>
              <p:cNvSpPr>
                <a:spLocks noChangeShapeType="1"/>
              </p:cNvSpPr>
              <p:nvPr userDrawn="1"/>
            </p:nvSpPr>
            <p:spPr bwMode="auto">
              <a:xfrm>
                <a:off x="5295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95" name="Line 94"/>
              <p:cNvSpPr>
                <a:spLocks noChangeShapeType="1"/>
              </p:cNvSpPr>
              <p:nvPr userDrawn="1"/>
            </p:nvSpPr>
            <p:spPr bwMode="auto">
              <a:xfrm>
                <a:off x="5386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96" name="Line 95"/>
              <p:cNvSpPr>
                <a:spLocks noChangeShapeType="1"/>
              </p:cNvSpPr>
              <p:nvPr userDrawn="1"/>
            </p:nvSpPr>
            <p:spPr bwMode="auto">
              <a:xfrm>
                <a:off x="5477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97" name="Line 96"/>
              <p:cNvSpPr>
                <a:spLocks noChangeShapeType="1"/>
              </p:cNvSpPr>
              <p:nvPr userDrawn="1"/>
            </p:nvSpPr>
            <p:spPr bwMode="auto">
              <a:xfrm>
                <a:off x="5567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98" name="Line 97"/>
              <p:cNvSpPr>
                <a:spLocks noChangeShapeType="1"/>
              </p:cNvSpPr>
              <p:nvPr userDrawn="1"/>
            </p:nvSpPr>
            <p:spPr bwMode="auto">
              <a:xfrm>
                <a:off x="5658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99" name="Line 98"/>
              <p:cNvSpPr>
                <a:spLocks noChangeShapeType="1"/>
              </p:cNvSpPr>
              <p:nvPr userDrawn="1"/>
            </p:nvSpPr>
            <p:spPr bwMode="auto">
              <a:xfrm>
                <a:off x="5749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100" name="Line 99"/>
              <p:cNvSpPr>
                <a:spLocks noChangeShapeType="1"/>
              </p:cNvSpPr>
              <p:nvPr userDrawn="1"/>
            </p:nvSpPr>
            <p:spPr bwMode="auto">
              <a:xfrm>
                <a:off x="397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101" name="Line 100"/>
              <p:cNvSpPr>
                <a:spLocks noChangeShapeType="1"/>
              </p:cNvSpPr>
              <p:nvPr userDrawn="1"/>
            </p:nvSpPr>
            <p:spPr bwMode="auto">
              <a:xfrm>
                <a:off x="5840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102" name="Line 99"/>
              <p:cNvSpPr>
                <a:spLocks noChangeShapeType="1"/>
              </p:cNvSpPr>
              <p:nvPr userDrawn="1"/>
            </p:nvSpPr>
            <p:spPr bwMode="auto">
              <a:xfrm>
                <a:off x="5931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103" name="Line 99"/>
              <p:cNvSpPr>
                <a:spLocks noChangeShapeType="1"/>
              </p:cNvSpPr>
              <p:nvPr userDrawn="1"/>
            </p:nvSpPr>
            <p:spPr bwMode="auto">
              <a:xfrm>
                <a:off x="6021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104" name="Line 99"/>
              <p:cNvSpPr>
                <a:spLocks noChangeShapeType="1"/>
              </p:cNvSpPr>
              <p:nvPr userDrawn="1"/>
            </p:nvSpPr>
            <p:spPr bwMode="auto">
              <a:xfrm>
                <a:off x="6112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105" name="Line 99"/>
              <p:cNvSpPr>
                <a:spLocks noChangeShapeType="1"/>
              </p:cNvSpPr>
              <p:nvPr userDrawn="1"/>
            </p:nvSpPr>
            <p:spPr bwMode="auto">
              <a:xfrm>
                <a:off x="6203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106" name="Line 99"/>
              <p:cNvSpPr>
                <a:spLocks noChangeShapeType="1"/>
              </p:cNvSpPr>
              <p:nvPr userDrawn="1"/>
            </p:nvSpPr>
            <p:spPr bwMode="auto">
              <a:xfrm>
                <a:off x="6293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107" name="Line 70"/>
              <p:cNvSpPr>
                <a:spLocks noChangeShapeType="1"/>
              </p:cNvSpPr>
              <p:nvPr userDrawn="1"/>
            </p:nvSpPr>
            <p:spPr bwMode="auto">
              <a:xfrm>
                <a:off x="3118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</p:grpSp>
        <p:sp>
          <p:nvSpPr>
            <p:cNvPr id="5" name="Rectangle 104"/>
            <p:cNvSpPr>
              <a:spLocks noChangeArrowheads="1"/>
            </p:cNvSpPr>
            <p:nvPr userDrawn="1"/>
          </p:nvSpPr>
          <p:spPr bwMode="auto">
            <a:xfrm>
              <a:off x="198089" y="1153839"/>
              <a:ext cx="9505951" cy="5038610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>
                <a:latin typeface="Meiryo UI" panose="020B0604030504040204" pitchFamily="50" charset="-128"/>
              </a:endParaRPr>
            </a:p>
          </p:txBody>
        </p:sp>
        <p:grpSp>
          <p:nvGrpSpPr>
            <p:cNvPr id="6" name="グループ化 5"/>
            <p:cNvGrpSpPr/>
            <p:nvPr userDrawn="1"/>
          </p:nvGrpSpPr>
          <p:grpSpPr>
            <a:xfrm>
              <a:off x="198089" y="1295486"/>
              <a:ext cx="9504000" cy="4897176"/>
              <a:chOff x="198089" y="1295486"/>
              <a:chExt cx="9504000" cy="4897176"/>
            </a:xfrm>
          </p:grpSpPr>
          <p:sp>
            <p:nvSpPr>
              <p:cNvPr id="7" name="Line 4"/>
              <p:cNvSpPr>
                <a:spLocks noChangeShapeType="1"/>
              </p:cNvSpPr>
              <p:nvPr userDrawn="1"/>
            </p:nvSpPr>
            <p:spPr bwMode="auto">
              <a:xfrm>
                <a:off x="198089" y="6192662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8" name="Line 5"/>
              <p:cNvSpPr>
                <a:spLocks noChangeShapeType="1"/>
              </p:cNvSpPr>
              <p:nvPr userDrawn="1"/>
            </p:nvSpPr>
            <p:spPr bwMode="auto">
              <a:xfrm>
                <a:off x="198089" y="6048641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9" name="Line 6"/>
              <p:cNvSpPr>
                <a:spLocks noChangeShapeType="1"/>
              </p:cNvSpPr>
              <p:nvPr userDrawn="1"/>
            </p:nvSpPr>
            <p:spPr bwMode="auto">
              <a:xfrm>
                <a:off x="198089" y="5904606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10" name="Line 7"/>
              <p:cNvSpPr>
                <a:spLocks noChangeShapeType="1"/>
              </p:cNvSpPr>
              <p:nvPr userDrawn="1"/>
            </p:nvSpPr>
            <p:spPr bwMode="auto">
              <a:xfrm>
                <a:off x="198089" y="5760571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11" name="Line 8"/>
              <p:cNvSpPr>
                <a:spLocks noChangeShapeType="1"/>
              </p:cNvSpPr>
              <p:nvPr userDrawn="1"/>
            </p:nvSpPr>
            <p:spPr bwMode="auto">
              <a:xfrm>
                <a:off x="198089" y="5616536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12" name="Line 9"/>
              <p:cNvSpPr>
                <a:spLocks noChangeShapeType="1"/>
              </p:cNvSpPr>
              <p:nvPr userDrawn="1"/>
            </p:nvSpPr>
            <p:spPr bwMode="auto">
              <a:xfrm>
                <a:off x="198089" y="5472501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13" name="Line 10"/>
              <p:cNvSpPr>
                <a:spLocks noChangeShapeType="1"/>
              </p:cNvSpPr>
              <p:nvPr userDrawn="1"/>
            </p:nvSpPr>
            <p:spPr bwMode="auto">
              <a:xfrm>
                <a:off x="198089" y="5328466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14" name="Line 11"/>
              <p:cNvSpPr>
                <a:spLocks noChangeShapeType="1"/>
              </p:cNvSpPr>
              <p:nvPr userDrawn="1"/>
            </p:nvSpPr>
            <p:spPr bwMode="auto">
              <a:xfrm>
                <a:off x="198089" y="5184431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15" name="Line 12"/>
              <p:cNvSpPr>
                <a:spLocks noChangeShapeType="1"/>
              </p:cNvSpPr>
              <p:nvPr userDrawn="1"/>
            </p:nvSpPr>
            <p:spPr bwMode="auto">
              <a:xfrm>
                <a:off x="198089" y="5040396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16" name="Line 13"/>
              <p:cNvSpPr>
                <a:spLocks noChangeShapeType="1"/>
              </p:cNvSpPr>
              <p:nvPr userDrawn="1"/>
            </p:nvSpPr>
            <p:spPr bwMode="auto">
              <a:xfrm>
                <a:off x="198089" y="4896361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17" name="Line 14"/>
              <p:cNvSpPr>
                <a:spLocks noChangeShapeType="1"/>
              </p:cNvSpPr>
              <p:nvPr userDrawn="1"/>
            </p:nvSpPr>
            <p:spPr bwMode="auto">
              <a:xfrm>
                <a:off x="198089" y="4752326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18" name="Line 15"/>
              <p:cNvSpPr>
                <a:spLocks noChangeShapeType="1"/>
              </p:cNvSpPr>
              <p:nvPr userDrawn="1"/>
            </p:nvSpPr>
            <p:spPr bwMode="auto">
              <a:xfrm>
                <a:off x="198089" y="4608291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19" name="Line 16"/>
              <p:cNvSpPr>
                <a:spLocks noChangeShapeType="1"/>
              </p:cNvSpPr>
              <p:nvPr userDrawn="1"/>
            </p:nvSpPr>
            <p:spPr bwMode="auto">
              <a:xfrm>
                <a:off x="198089" y="4464256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20" name="Line 17"/>
              <p:cNvSpPr>
                <a:spLocks noChangeShapeType="1"/>
              </p:cNvSpPr>
              <p:nvPr userDrawn="1"/>
            </p:nvSpPr>
            <p:spPr bwMode="auto">
              <a:xfrm>
                <a:off x="198089" y="4320221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21" name="Line 18"/>
              <p:cNvSpPr>
                <a:spLocks noChangeShapeType="1"/>
              </p:cNvSpPr>
              <p:nvPr userDrawn="1"/>
            </p:nvSpPr>
            <p:spPr bwMode="auto">
              <a:xfrm>
                <a:off x="198089" y="4176186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22" name="Line 19"/>
              <p:cNvSpPr>
                <a:spLocks noChangeShapeType="1"/>
              </p:cNvSpPr>
              <p:nvPr userDrawn="1"/>
            </p:nvSpPr>
            <p:spPr bwMode="auto">
              <a:xfrm>
                <a:off x="198089" y="4032151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23" name="Line 20"/>
              <p:cNvSpPr>
                <a:spLocks noChangeShapeType="1"/>
              </p:cNvSpPr>
              <p:nvPr userDrawn="1"/>
            </p:nvSpPr>
            <p:spPr bwMode="auto">
              <a:xfrm>
                <a:off x="198089" y="3888116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24" name="Line 21"/>
              <p:cNvSpPr>
                <a:spLocks noChangeShapeType="1"/>
              </p:cNvSpPr>
              <p:nvPr userDrawn="1"/>
            </p:nvSpPr>
            <p:spPr bwMode="auto">
              <a:xfrm>
                <a:off x="198089" y="3744081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25" name="Line 22"/>
              <p:cNvSpPr>
                <a:spLocks noChangeShapeType="1"/>
              </p:cNvSpPr>
              <p:nvPr userDrawn="1"/>
            </p:nvSpPr>
            <p:spPr bwMode="auto">
              <a:xfrm>
                <a:off x="198089" y="3600046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26" name="Line 23"/>
              <p:cNvSpPr>
                <a:spLocks noChangeShapeType="1"/>
              </p:cNvSpPr>
              <p:nvPr userDrawn="1"/>
            </p:nvSpPr>
            <p:spPr bwMode="auto">
              <a:xfrm>
                <a:off x="198089" y="3456011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27" name="Line 24"/>
              <p:cNvSpPr>
                <a:spLocks noChangeShapeType="1"/>
              </p:cNvSpPr>
              <p:nvPr userDrawn="1"/>
            </p:nvSpPr>
            <p:spPr bwMode="auto">
              <a:xfrm>
                <a:off x="198089" y="3311976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28" name="Line 25"/>
              <p:cNvSpPr>
                <a:spLocks noChangeShapeType="1"/>
              </p:cNvSpPr>
              <p:nvPr userDrawn="1"/>
            </p:nvSpPr>
            <p:spPr bwMode="auto">
              <a:xfrm>
                <a:off x="198089" y="3167941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29" name="Line 26"/>
              <p:cNvSpPr>
                <a:spLocks noChangeShapeType="1"/>
              </p:cNvSpPr>
              <p:nvPr userDrawn="1"/>
            </p:nvSpPr>
            <p:spPr bwMode="auto">
              <a:xfrm>
                <a:off x="198089" y="3023906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30" name="Line 28"/>
              <p:cNvSpPr>
                <a:spLocks noChangeShapeType="1"/>
              </p:cNvSpPr>
              <p:nvPr userDrawn="1"/>
            </p:nvSpPr>
            <p:spPr bwMode="auto">
              <a:xfrm>
                <a:off x="198089" y="2879871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31" name="Line 29"/>
              <p:cNvSpPr>
                <a:spLocks noChangeShapeType="1"/>
              </p:cNvSpPr>
              <p:nvPr userDrawn="1"/>
            </p:nvSpPr>
            <p:spPr bwMode="auto">
              <a:xfrm>
                <a:off x="198089" y="2735836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32" name="Line 30"/>
              <p:cNvSpPr>
                <a:spLocks noChangeShapeType="1"/>
              </p:cNvSpPr>
              <p:nvPr userDrawn="1"/>
            </p:nvSpPr>
            <p:spPr bwMode="auto">
              <a:xfrm>
                <a:off x="198089" y="2591801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33" name="Line 31"/>
              <p:cNvSpPr>
                <a:spLocks noChangeShapeType="1"/>
              </p:cNvSpPr>
              <p:nvPr userDrawn="1"/>
            </p:nvSpPr>
            <p:spPr bwMode="auto">
              <a:xfrm>
                <a:off x="198089" y="2447766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34" name="Line 32"/>
              <p:cNvSpPr>
                <a:spLocks noChangeShapeType="1"/>
              </p:cNvSpPr>
              <p:nvPr userDrawn="1"/>
            </p:nvSpPr>
            <p:spPr bwMode="auto">
              <a:xfrm>
                <a:off x="198089" y="2303731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35" name="Line 33"/>
              <p:cNvSpPr>
                <a:spLocks noChangeShapeType="1"/>
              </p:cNvSpPr>
              <p:nvPr userDrawn="1"/>
            </p:nvSpPr>
            <p:spPr bwMode="auto">
              <a:xfrm>
                <a:off x="198089" y="2159696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36" name="Line 34"/>
              <p:cNvSpPr>
                <a:spLocks noChangeShapeType="1"/>
              </p:cNvSpPr>
              <p:nvPr userDrawn="1"/>
            </p:nvSpPr>
            <p:spPr bwMode="auto">
              <a:xfrm>
                <a:off x="198089" y="2015661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37" name="Line 35"/>
              <p:cNvSpPr>
                <a:spLocks noChangeShapeType="1"/>
              </p:cNvSpPr>
              <p:nvPr userDrawn="1"/>
            </p:nvSpPr>
            <p:spPr bwMode="auto">
              <a:xfrm>
                <a:off x="198089" y="1871626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38" name="Line 36"/>
              <p:cNvSpPr>
                <a:spLocks noChangeShapeType="1"/>
              </p:cNvSpPr>
              <p:nvPr userDrawn="1"/>
            </p:nvSpPr>
            <p:spPr bwMode="auto">
              <a:xfrm>
                <a:off x="198089" y="1727591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39" name="Line 37"/>
              <p:cNvSpPr>
                <a:spLocks noChangeShapeType="1"/>
              </p:cNvSpPr>
              <p:nvPr userDrawn="1"/>
            </p:nvSpPr>
            <p:spPr bwMode="auto">
              <a:xfrm>
                <a:off x="198089" y="1583556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40" name="Line 38"/>
              <p:cNvSpPr>
                <a:spLocks noChangeShapeType="1"/>
              </p:cNvSpPr>
              <p:nvPr userDrawn="1"/>
            </p:nvSpPr>
            <p:spPr bwMode="auto">
              <a:xfrm>
                <a:off x="198089" y="1439521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41" name="Line 39"/>
              <p:cNvSpPr>
                <a:spLocks noChangeShapeType="1"/>
              </p:cNvSpPr>
              <p:nvPr userDrawn="1"/>
            </p:nvSpPr>
            <p:spPr bwMode="auto">
              <a:xfrm>
                <a:off x="198089" y="1295486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5727286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0025" y="561569"/>
            <a:ext cx="9505949" cy="36933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0025" y="984808"/>
            <a:ext cx="9505949" cy="64429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0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7" name="Rectangle 10"/>
          <p:cNvSpPr>
            <a:spLocks noChangeArrowheads="1"/>
          </p:cNvSpPr>
          <p:nvPr userDrawn="1"/>
        </p:nvSpPr>
        <p:spPr bwMode="gray">
          <a:xfrm>
            <a:off x="207170" y="6441281"/>
            <a:ext cx="9505950" cy="71399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ja-JP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kumimoji="1" sz="1400" kern="1200">
                <a:solidFill>
                  <a:schemeClr val="tx1"/>
                </a:solidFill>
                <a:latin typeface="Arial" charset="0"/>
                <a:ea typeface="HGPｺﾞｼｯｸM" pitchFamily="50" charset="-128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kumimoji="1" sz="1400" kern="1200">
                <a:solidFill>
                  <a:schemeClr val="tx1"/>
                </a:solidFill>
                <a:latin typeface="Arial" charset="0"/>
                <a:ea typeface="HGPｺﾞｼｯｸM" pitchFamily="50" charset="-128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kumimoji="1" sz="1400" kern="1200">
                <a:solidFill>
                  <a:schemeClr val="tx1"/>
                </a:solidFill>
                <a:latin typeface="Arial" charset="0"/>
                <a:ea typeface="HGPｺﾞｼｯｸM" pitchFamily="50" charset="-128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kumimoji="1" sz="1400" kern="1200">
                <a:solidFill>
                  <a:schemeClr val="tx1"/>
                </a:solidFill>
                <a:latin typeface="Arial" charset="0"/>
                <a:ea typeface="HGPｺﾞｼｯｸM" pitchFamily="50" charset="-128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kumimoji="1" sz="1400" kern="1200">
                <a:solidFill>
                  <a:schemeClr val="tx1"/>
                </a:solidFill>
                <a:latin typeface="Arial" charset="0"/>
                <a:ea typeface="HGPｺﾞｼｯｸM" pitchFamily="50" charset="-128"/>
                <a:cs typeface="+mn-cs"/>
              </a:defRPr>
            </a:lvl5pPr>
            <a:lvl6pPr marL="2286000" algn="l" defTabSz="914400" rtl="0" eaLnBrk="1" latinLnBrk="0" hangingPunct="1">
              <a:defRPr kumimoji="1" sz="1400" kern="1200">
                <a:solidFill>
                  <a:schemeClr val="tx1"/>
                </a:solidFill>
                <a:latin typeface="Arial" charset="0"/>
                <a:ea typeface="HGPｺﾞｼｯｸM" pitchFamily="50" charset="-128"/>
                <a:cs typeface="+mn-cs"/>
              </a:defRPr>
            </a:lvl6pPr>
            <a:lvl7pPr marL="2743200" algn="l" defTabSz="914400" rtl="0" eaLnBrk="1" latinLnBrk="0" hangingPunct="1">
              <a:defRPr kumimoji="1" sz="1400" kern="1200">
                <a:solidFill>
                  <a:schemeClr val="tx1"/>
                </a:solidFill>
                <a:latin typeface="Arial" charset="0"/>
                <a:ea typeface="HGPｺﾞｼｯｸM" pitchFamily="50" charset="-128"/>
                <a:cs typeface="+mn-cs"/>
              </a:defRPr>
            </a:lvl7pPr>
            <a:lvl8pPr marL="3200400" algn="l" defTabSz="914400" rtl="0" eaLnBrk="1" latinLnBrk="0" hangingPunct="1">
              <a:defRPr kumimoji="1" sz="1400" kern="1200">
                <a:solidFill>
                  <a:schemeClr val="tx1"/>
                </a:solidFill>
                <a:latin typeface="Arial" charset="0"/>
                <a:ea typeface="HGPｺﾞｼｯｸM" pitchFamily="50" charset="-128"/>
                <a:cs typeface="+mn-cs"/>
              </a:defRPr>
            </a:lvl8pPr>
            <a:lvl9pPr marL="3657600" algn="l" defTabSz="914400" rtl="0" eaLnBrk="1" latinLnBrk="0" hangingPunct="1">
              <a:defRPr kumimoji="1" sz="1400" kern="1200">
                <a:solidFill>
                  <a:schemeClr val="tx1"/>
                </a:solidFill>
                <a:latin typeface="Arial" charset="0"/>
                <a:ea typeface="HGPｺﾞｼｯｸM" pitchFamily="50" charset="-128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11" name="Rectangle 17"/>
          <p:cNvSpPr>
            <a:spLocks noChangeArrowheads="1"/>
          </p:cNvSpPr>
          <p:nvPr userDrawn="1"/>
        </p:nvSpPr>
        <p:spPr bwMode="gray">
          <a:xfrm>
            <a:off x="140494" y="165894"/>
            <a:ext cx="9572624" cy="360362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ja-JP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kumimoji="1" sz="1400" kern="1200">
                <a:solidFill>
                  <a:schemeClr val="tx1"/>
                </a:solidFill>
                <a:latin typeface="Arial" charset="0"/>
                <a:ea typeface="HGPｺﾞｼｯｸM" pitchFamily="50" charset="-128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kumimoji="1" sz="1400" kern="1200">
                <a:solidFill>
                  <a:schemeClr val="tx1"/>
                </a:solidFill>
                <a:latin typeface="Arial" charset="0"/>
                <a:ea typeface="HGPｺﾞｼｯｸM" pitchFamily="50" charset="-128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kumimoji="1" sz="1400" kern="1200">
                <a:solidFill>
                  <a:schemeClr val="tx1"/>
                </a:solidFill>
                <a:latin typeface="Arial" charset="0"/>
                <a:ea typeface="HGPｺﾞｼｯｸM" pitchFamily="50" charset="-128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kumimoji="1" sz="1400" kern="1200">
                <a:solidFill>
                  <a:schemeClr val="tx1"/>
                </a:solidFill>
                <a:latin typeface="Arial" charset="0"/>
                <a:ea typeface="HGPｺﾞｼｯｸM" pitchFamily="50" charset="-128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kumimoji="1" sz="1400" kern="1200">
                <a:solidFill>
                  <a:schemeClr val="tx1"/>
                </a:solidFill>
                <a:latin typeface="Arial" charset="0"/>
                <a:ea typeface="HGPｺﾞｼｯｸM" pitchFamily="50" charset="-128"/>
                <a:cs typeface="+mn-cs"/>
              </a:defRPr>
            </a:lvl5pPr>
            <a:lvl6pPr marL="2286000" algn="l" defTabSz="914400" rtl="0" eaLnBrk="1" latinLnBrk="0" hangingPunct="1">
              <a:defRPr kumimoji="1" sz="1400" kern="1200">
                <a:solidFill>
                  <a:schemeClr val="tx1"/>
                </a:solidFill>
                <a:latin typeface="Arial" charset="0"/>
                <a:ea typeface="HGPｺﾞｼｯｸM" pitchFamily="50" charset="-128"/>
                <a:cs typeface="+mn-cs"/>
              </a:defRPr>
            </a:lvl6pPr>
            <a:lvl7pPr marL="2743200" algn="l" defTabSz="914400" rtl="0" eaLnBrk="1" latinLnBrk="0" hangingPunct="1">
              <a:defRPr kumimoji="1" sz="1400" kern="1200">
                <a:solidFill>
                  <a:schemeClr val="tx1"/>
                </a:solidFill>
                <a:latin typeface="Arial" charset="0"/>
                <a:ea typeface="HGPｺﾞｼｯｸM" pitchFamily="50" charset="-128"/>
                <a:cs typeface="+mn-cs"/>
              </a:defRPr>
            </a:lvl7pPr>
            <a:lvl8pPr marL="3200400" algn="l" defTabSz="914400" rtl="0" eaLnBrk="1" latinLnBrk="0" hangingPunct="1">
              <a:defRPr kumimoji="1" sz="1400" kern="1200">
                <a:solidFill>
                  <a:schemeClr val="tx1"/>
                </a:solidFill>
                <a:latin typeface="Arial" charset="0"/>
                <a:ea typeface="HGPｺﾞｼｯｸM" pitchFamily="50" charset="-128"/>
                <a:cs typeface="+mn-cs"/>
              </a:defRPr>
            </a:lvl8pPr>
            <a:lvl9pPr marL="3657600" algn="l" defTabSz="914400" rtl="0" eaLnBrk="1" latinLnBrk="0" hangingPunct="1">
              <a:defRPr kumimoji="1" sz="1400" kern="1200">
                <a:solidFill>
                  <a:schemeClr val="tx1"/>
                </a:solidFill>
                <a:latin typeface="Arial" charset="0"/>
                <a:ea typeface="HGPｺﾞｼｯｸM" pitchFamily="50" charset="-128"/>
                <a:cs typeface="+mn-cs"/>
              </a:defRPr>
            </a:lvl9pPr>
          </a:lstStyle>
          <a:p>
            <a:endParaRPr lang="ja-JP" altLang="ja-JP" sz="1200">
              <a:latin typeface="Times New Roman" pitchFamily="18" charset="0"/>
              <a:ea typeface="HGPｺﾞｼｯｸE" pitchFamily="50" charset="-128"/>
            </a:endParaRPr>
          </a:p>
        </p:txBody>
      </p:sp>
      <p:sp>
        <p:nvSpPr>
          <p:cNvPr id="12" name="Rectangle 18"/>
          <p:cNvSpPr>
            <a:spLocks noChangeArrowheads="1"/>
          </p:cNvSpPr>
          <p:nvPr userDrawn="1"/>
        </p:nvSpPr>
        <p:spPr bwMode="white">
          <a:xfrm>
            <a:off x="140493" y="381794"/>
            <a:ext cx="9572625" cy="7143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ja-JP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kumimoji="1" sz="1400" kern="1200">
                <a:solidFill>
                  <a:schemeClr val="tx1"/>
                </a:solidFill>
                <a:latin typeface="Arial" charset="0"/>
                <a:ea typeface="HGPｺﾞｼｯｸM" pitchFamily="50" charset="-128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kumimoji="1" sz="1400" kern="1200">
                <a:solidFill>
                  <a:schemeClr val="tx1"/>
                </a:solidFill>
                <a:latin typeface="Arial" charset="0"/>
                <a:ea typeface="HGPｺﾞｼｯｸM" pitchFamily="50" charset="-128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kumimoji="1" sz="1400" kern="1200">
                <a:solidFill>
                  <a:schemeClr val="tx1"/>
                </a:solidFill>
                <a:latin typeface="Arial" charset="0"/>
                <a:ea typeface="HGPｺﾞｼｯｸM" pitchFamily="50" charset="-128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kumimoji="1" sz="1400" kern="1200">
                <a:solidFill>
                  <a:schemeClr val="tx1"/>
                </a:solidFill>
                <a:latin typeface="Arial" charset="0"/>
                <a:ea typeface="HGPｺﾞｼｯｸM" pitchFamily="50" charset="-128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kumimoji="1" sz="1400" kern="1200">
                <a:solidFill>
                  <a:schemeClr val="tx1"/>
                </a:solidFill>
                <a:latin typeface="Arial" charset="0"/>
                <a:ea typeface="HGPｺﾞｼｯｸM" pitchFamily="50" charset="-128"/>
                <a:cs typeface="+mn-cs"/>
              </a:defRPr>
            </a:lvl5pPr>
            <a:lvl6pPr marL="2286000" algn="l" defTabSz="914400" rtl="0" eaLnBrk="1" latinLnBrk="0" hangingPunct="1">
              <a:defRPr kumimoji="1" sz="1400" kern="1200">
                <a:solidFill>
                  <a:schemeClr val="tx1"/>
                </a:solidFill>
                <a:latin typeface="Arial" charset="0"/>
                <a:ea typeface="HGPｺﾞｼｯｸM" pitchFamily="50" charset="-128"/>
                <a:cs typeface="+mn-cs"/>
              </a:defRPr>
            </a:lvl6pPr>
            <a:lvl7pPr marL="2743200" algn="l" defTabSz="914400" rtl="0" eaLnBrk="1" latinLnBrk="0" hangingPunct="1">
              <a:defRPr kumimoji="1" sz="1400" kern="1200">
                <a:solidFill>
                  <a:schemeClr val="tx1"/>
                </a:solidFill>
                <a:latin typeface="Arial" charset="0"/>
                <a:ea typeface="HGPｺﾞｼｯｸM" pitchFamily="50" charset="-128"/>
                <a:cs typeface="+mn-cs"/>
              </a:defRPr>
            </a:lvl7pPr>
            <a:lvl8pPr marL="3200400" algn="l" defTabSz="914400" rtl="0" eaLnBrk="1" latinLnBrk="0" hangingPunct="1">
              <a:defRPr kumimoji="1" sz="1400" kern="1200">
                <a:solidFill>
                  <a:schemeClr val="tx1"/>
                </a:solidFill>
                <a:latin typeface="Arial" charset="0"/>
                <a:ea typeface="HGPｺﾞｼｯｸM" pitchFamily="50" charset="-128"/>
                <a:cs typeface="+mn-cs"/>
              </a:defRPr>
            </a:lvl8pPr>
            <a:lvl9pPr marL="3657600" algn="l" defTabSz="914400" rtl="0" eaLnBrk="1" latinLnBrk="0" hangingPunct="1">
              <a:defRPr kumimoji="1" sz="1400" kern="1200">
                <a:solidFill>
                  <a:schemeClr val="tx1"/>
                </a:solidFill>
                <a:latin typeface="Arial" charset="0"/>
                <a:ea typeface="HGPｺﾞｼｯｸM" pitchFamily="50" charset="-128"/>
                <a:cs typeface="+mn-cs"/>
              </a:defRPr>
            </a:lvl9pPr>
          </a:lstStyle>
          <a:p>
            <a:endParaRPr lang="ja-JP" altLang="en-US"/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198089" y="1153839"/>
            <a:ext cx="9505951" cy="5040000"/>
            <a:chOff x="198089" y="1153839"/>
            <a:chExt cx="9505951" cy="5040000"/>
          </a:xfrm>
        </p:grpSpPr>
        <p:grpSp>
          <p:nvGrpSpPr>
            <p:cNvPr id="14" name="Group 40"/>
            <p:cNvGrpSpPr>
              <a:grpSpLocks/>
            </p:cNvGrpSpPr>
            <p:nvPr userDrawn="1"/>
          </p:nvGrpSpPr>
          <p:grpSpPr bwMode="auto">
            <a:xfrm>
              <a:off x="198089" y="1153839"/>
              <a:ext cx="9359903" cy="5040000"/>
              <a:chOff x="397" y="737"/>
              <a:chExt cx="5896" cy="3447"/>
            </a:xfrm>
          </p:grpSpPr>
          <p:sp>
            <p:nvSpPr>
              <p:cNvPr id="52" name="Line 41"/>
              <p:cNvSpPr>
                <a:spLocks noChangeShapeType="1"/>
              </p:cNvSpPr>
              <p:nvPr userDrawn="1"/>
            </p:nvSpPr>
            <p:spPr bwMode="auto">
              <a:xfrm>
                <a:off x="488" y="737"/>
                <a:ext cx="0" cy="3447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53" name="Line 42"/>
              <p:cNvSpPr>
                <a:spLocks noChangeShapeType="1"/>
              </p:cNvSpPr>
              <p:nvPr userDrawn="1"/>
            </p:nvSpPr>
            <p:spPr bwMode="auto">
              <a:xfrm>
                <a:off x="579" y="737"/>
                <a:ext cx="0" cy="3447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54" name="Line 43"/>
              <p:cNvSpPr>
                <a:spLocks noChangeShapeType="1"/>
              </p:cNvSpPr>
              <p:nvPr userDrawn="1"/>
            </p:nvSpPr>
            <p:spPr bwMode="auto">
              <a:xfrm>
                <a:off x="670" y="737"/>
                <a:ext cx="0" cy="3447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55" name="Line 44"/>
              <p:cNvSpPr>
                <a:spLocks noChangeShapeType="1"/>
              </p:cNvSpPr>
              <p:nvPr userDrawn="1"/>
            </p:nvSpPr>
            <p:spPr bwMode="auto">
              <a:xfrm>
                <a:off x="760" y="737"/>
                <a:ext cx="0" cy="3447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56" name="Line 45"/>
              <p:cNvSpPr>
                <a:spLocks noChangeShapeType="1"/>
              </p:cNvSpPr>
              <p:nvPr userDrawn="1"/>
            </p:nvSpPr>
            <p:spPr bwMode="auto">
              <a:xfrm>
                <a:off x="851" y="737"/>
                <a:ext cx="0" cy="3447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57" name="Line 46"/>
              <p:cNvSpPr>
                <a:spLocks noChangeShapeType="1"/>
              </p:cNvSpPr>
              <p:nvPr userDrawn="1"/>
            </p:nvSpPr>
            <p:spPr bwMode="auto">
              <a:xfrm>
                <a:off x="942" y="737"/>
                <a:ext cx="0" cy="3447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58" name="Line 47"/>
              <p:cNvSpPr>
                <a:spLocks noChangeShapeType="1"/>
              </p:cNvSpPr>
              <p:nvPr userDrawn="1"/>
            </p:nvSpPr>
            <p:spPr bwMode="auto">
              <a:xfrm>
                <a:off x="1033" y="737"/>
                <a:ext cx="0" cy="3447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59" name="Line 48"/>
              <p:cNvSpPr>
                <a:spLocks noChangeShapeType="1"/>
              </p:cNvSpPr>
              <p:nvPr userDrawn="1"/>
            </p:nvSpPr>
            <p:spPr bwMode="auto">
              <a:xfrm>
                <a:off x="1123" y="737"/>
                <a:ext cx="0" cy="3447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60" name="Line 49"/>
              <p:cNvSpPr>
                <a:spLocks noChangeShapeType="1"/>
              </p:cNvSpPr>
              <p:nvPr userDrawn="1"/>
            </p:nvSpPr>
            <p:spPr bwMode="auto">
              <a:xfrm>
                <a:off x="1214" y="737"/>
                <a:ext cx="0" cy="3447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61" name="Line 50"/>
              <p:cNvSpPr>
                <a:spLocks noChangeShapeType="1"/>
              </p:cNvSpPr>
              <p:nvPr userDrawn="1"/>
            </p:nvSpPr>
            <p:spPr bwMode="auto">
              <a:xfrm>
                <a:off x="1305" y="737"/>
                <a:ext cx="0" cy="3447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62" name="Line 51"/>
              <p:cNvSpPr>
                <a:spLocks noChangeShapeType="1"/>
              </p:cNvSpPr>
              <p:nvPr userDrawn="1"/>
            </p:nvSpPr>
            <p:spPr bwMode="auto">
              <a:xfrm>
                <a:off x="1395" y="737"/>
                <a:ext cx="0" cy="3447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63" name="Line 52"/>
              <p:cNvSpPr>
                <a:spLocks noChangeShapeType="1"/>
              </p:cNvSpPr>
              <p:nvPr userDrawn="1"/>
            </p:nvSpPr>
            <p:spPr bwMode="auto">
              <a:xfrm>
                <a:off x="1486" y="737"/>
                <a:ext cx="0" cy="3447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64" name="Line 53"/>
              <p:cNvSpPr>
                <a:spLocks noChangeShapeType="1"/>
              </p:cNvSpPr>
              <p:nvPr userDrawn="1"/>
            </p:nvSpPr>
            <p:spPr bwMode="auto">
              <a:xfrm>
                <a:off x="1577" y="737"/>
                <a:ext cx="0" cy="3447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65" name="Line 54"/>
              <p:cNvSpPr>
                <a:spLocks noChangeShapeType="1"/>
              </p:cNvSpPr>
              <p:nvPr userDrawn="1"/>
            </p:nvSpPr>
            <p:spPr bwMode="auto">
              <a:xfrm>
                <a:off x="1668" y="737"/>
                <a:ext cx="0" cy="3447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66" name="Line 55"/>
              <p:cNvSpPr>
                <a:spLocks noChangeShapeType="1"/>
              </p:cNvSpPr>
              <p:nvPr userDrawn="1"/>
            </p:nvSpPr>
            <p:spPr bwMode="auto">
              <a:xfrm>
                <a:off x="1758" y="737"/>
                <a:ext cx="0" cy="3447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67" name="Line 56"/>
              <p:cNvSpPr>
                <a:spLocks noChangeShapeType="1"/>
              </p:cNvSpPr>
              <p:nvPr userDrawn="1"/>
            </p:nvSpPr>
            <p:spPr bwMode="auto">
              <a:xfrm>
                <a:off x="1849" y="737"/>
                <a:ext cx="0" cy="3447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68" name="Line 57"/>
              <p:cNvSpPr>
                <a:spLocks noChangeShapeType="1"/>
              </p:cNvSpPr>
              <p:nvPr userDrawn="1"/>
            </p:nvSpPr>
            <p:spPr bwMode="auto">
              <a:xfrm>
                <a:off x="1940" y="737"/>
                <a:ext cx="0" cy="3447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69" name="Line 58"/>
              <p:cNvSpPr>
                <a:spLocks noChangeShapeType="1"/>
              </p:cNvSpPr>
              <p:nvPr userDrawn="1"/>
            </p:nvSpPr>
            <p:spPr bwMode="auto">
              <a:xfrm>
                <a:off x="2030" y="737"/>
                <a:ext cx="0" cy="3447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70" name="Line 59"/>
              <p:cNvSpPr>
                <a:spLocks noChangeShapeType="1"/>
              </p:cNvSpPr>
              <p:nvPr userDrawn="1"/>
            </p:nvSpPr>
            <p:spPr bwMode="auto">
              <a:xfrm>
                <a:off x="2121" y="737"/>
                <a:ext cx="0" cy="3447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71" name="Line 60"/>
              <p:cNvSpPr>
                <a:spLocks noChangeShapeType="1"/>
              </p:cNvSpPr>
              <p:nvPr userDrawn="1"/>
            </p:nvSpPr>
            <p:spPr bwMode="auto">
              <a:xfrm>
                <a:off x="2212" y="737"/>
                <a:ext cx="0" cy="3447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72" name="Line 61"/>
              <p:cNvSpPr>
                <a:spLocks noChangeShapeType="1"/>
              </p:cNvSpPr>
              <p:nvPr userDrawn="1"/>
            </p:nvSpPr>
            <p:spPr bwMode="auto">
              <a:xfrm>
                <a:off x="2303" y="737"/>
                <a:ext cx="0" cy="3447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73" name="Line 62"/>
              <p:cNvSpPr>
                <a:spLocks noChangeShapeType="1"/>
              </p:cNvSpPr>
              <p:nvPr userDrawn="1"/>
            </p:nvSpPr>
            <p:spPr bwMode="auto">
              <a:xfrm>
                <a:off x="2393" y="737"/>
                <a:ext cx="0" cy="3447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74" name="Line 63"/>
              <p:cNvSpPr>
                <a:spLocks noChangeShapeType="1"/>
              </p:cNvSpPr>
              <p:nvPr userDrawn="1"/>
            </p:nvSpPr>
            <p:spPr bwMode="auto">
              <a:xfrm>
                <a:off x="2484" y="737"/>
                <a:ext cx="0" cy="3447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75" name="Line 64"/>
              <p:cNvSpPr>
                <a:spLocks noChangeShapeType="1"/>
              </p:cNvSpPr>
              <p:nvPr userDrawn="1"/>
            </p:nvSpPr>
            <p:spPr bwMode="auto">
              <a:xfrm>
                <a:off x="2575" y="737"/>
                <a:ext cx="0" cy="3447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76" name="Line 65"/>
              <p:cNvSpPr>
                <a:spLocks noChangeShapeType="1"/>
              </p:cNvSpPr>
              <p:nvPr userDrawn="1"/>
            </p:nvSpPr>
            <p:spPr bwMode="auto">
              <a:xfrm>
                <a:off x="2666" y="737"/>
                <a:ext cx="0" cy="3447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77" name="Line 66"/>
              <p:cNvSpPr>
                <a:spLocks noChangeShapeType="1"/>
              </p:cNvSpPr>
              <p:nvPr userDrawn="1"/>
            </p:nvSpPr>
            <p:spPr bwMode="auto">
              <a:xfrm>
                <a:off x="2756" y="737"/>
                <a:ext cx="0" cy="3447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78" name="Line 67"/>
              <p:cNvSpPr>
                <a:spLocks noChangeShapeType="1"/>
              </p:cNvSpPr>
              <p:nvPr userDrawn="1"/>
            </p:nvSpPr>
            <p:spPr bwMode="auto">
              <a:xfrm>
                <a:off x="2847" y="737"/>
                <a:ext cx="0" cy="3447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79" name="Line 68"/>
              <p:cNvSpPr>
                <a:spLocks noChangeShapeType="1"/>
              </p:cNvSpPr>
              <p:nvPr userDrawn="1"/>
            </p:nvSpPr>
            <p:spPr bwMode="auto">
              <a:xfrm>
                <a:off x="2938" y="737"/>
                <a:ext cx="0" cy="3447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80" name="Line 69"/>
              <p:cNvSpPr>
                <a:spLocks noChangeShapeType="1"/>
              </p:cNvSpPr>
              <p:nvPr userDrawn="1"/>
            </p:nvSpPr>
            <p:spPr bwMode="auto">
              <a:xfrm>
                <a:off x="3028" y="737"/>
                <a:ext cx="0" cy="3447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81" name="Line 70"/>
              <p:cNvSpPr>
                <a:spLocks noChangeShapeType="1"/>
              </p:cNvSpPr>
              <p:nvPr userDrawn="1"/>
            </p:nvSpPr>
            <p:spPr bwMode="auto">
              <a:xfrm>
                <a:off x="3209" y="737"/>
                <a:ext cx="0" cy="3447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82" name="Line 71"/>
              <p:cNvSpPr>
                <a:spLocks noChangeShapeType="1"/>
              </p:cNvSpPr>
              <p:nvPr userDrawn="1"/>
            </p:nvSpPr>
            <p:spPr bwMode="auto">
              <a:xfrm>
                <a:off x="3299" y="737"/>
                <a:ext cx="0" cy="3447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83" name="Line 72"/>
              <p:cNvSpPr>
                <a:spLocks noChangeShapeType="1"/>
              </p:cNvSpPr>
              <p:nvPr userDrawn="1"/>
            </p:nvSpPr>
            <p:spPr bwMode="auto">
              <a:xfrm>
                <a:off x="3390" y="737"/>
                <a:ext cx="0" cy="3447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84" name="Line 73"/>
              <p:cNvSpPr>
                <a:spLocks noChangeShapeType="1"/>
              </p:cNvSpPr>
              <p:nvPr userDrawn="1"/>
            </p:nvSpPr>
            <p:spPr bwMode="auto">
              <a:xfrm>
                <a:off x="3481" y="737"/>
                <a:ext cx="0" cy="3447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85" name="Line 74"/>
              <p:cNvSpPr>
                <a:spLocks noChangeShapeType="1"/>
              </p:cNvSpPr>
              <p:nvPr userDrawn="1"/>
            </p:nvSpPr>
            <p:spPr bwMode="auto">
              <a:xfrm>
                <a:off x="3571" y="737"/>
                <a:ext cx="0" cy="3447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86" name="Line 75"/>
              <p:cNvSpPr>
                <a:spLocks noChangeShapeType="1"/>
              </p:cNvSpPr>
              <p:nvPr userDrawn="1"/>
            </p:nvSpPr>
            <p:spPr bwMode="auto">
              <a:xfrm>
                <a:off x="3662" y="737"/>
                <a:ext cx="0" cy="3447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87" name="Line 76"/>
              <p:cNvSpPr>
                <a:spLocks noChangeShapeType="1"/>
              </p:cNvSpPr>
              <p:nvPr userDrawn="1"/>
            </p:nvSpPr>
            <p:spPr bwMode="auto">
              <a:xfrm>
                <a:off x="3753" y="737"/>
                <a:ext cx="0" cy="3447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88" name="Line 77"/>
              <p:cNvSpPr>
                <a:spLocks noChangeShapeType="1"/>
              </p:cNvSpPr>
              <p:nvPr userDrawn="1"/>
            </p:nvSpPr>
            <p:spPr bwMode="auto">
              <a:xfrm>
                <a:off x="3844" y="737"/>
                <a:ext cx="0" cy="3447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89" name="Line 78"/>
              <p:cNvSpPr>
                <a:spLocks noChangeShapeType="1"/>
              </p:cNvSpPr>
              <p:nvPr userDrawn="1"/>
            </p:nvSpPr>
            <p:spPr bwMode="auto">
              <a:xfrm>
                <a:off x="3934" y="737"/>
                <a:ext cx="0" cy="3447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90" name="Line 79"/>
              <p:cNvSpPr>
                <a:spLocks noChangeShapeType="1"/>
              </p:cNvSpPr>
              <p:nvPr userDrawn="1"/>
            </p:nvSpPr>
            <p:spPr bwMode="auto">
              <a:xfrm>
                <a:off x="4025" y="737"/>
                <a:ext cx="0" cy="3447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91" name="Line 80"/>
              <p:cNvSpPr>
                <a:spLocks noChangeShapeType="1"/>
              </p:cNvSpPr>
              <p:nvPr userDrawn="1"/>
            </p:nvSpPr>
            <p:spPr bwMode="auto">
              <a:xfrm>
                <a:off x="4116" y="737"/>
                <a:ext cx="0" cy="3447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92" name="Line 81"/>
              <p:cNvSpPr>
                <a:spLocks noChangeShapeType="1"/>
              </p:cNvSpPr>
              <p:nvPr userDrawn="1"/>
            </p:nvSpPr>
            <p:spPr bwMode="auto">
              <a:xfrm>
                <a:off x="4207" y="737"/>
                <a:ext cx="0" cy="3447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93" name="Line 82"/>
              <p:cNvSpPr>
                <a:spLocks noChangeShapeType="1"/>
              </p:cNvSpPr>
              <p:nvPr userDrawn="1"/>
            </p:nvSpPr>
            <p:spPr bwMode="auto">
              <a:xfrm>
                <a:off x="4297" y="737"/>
                <a:ext cx="0" cy="3447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94" name="Line 83"/>
              <p:cNvSpPr>
                <a:spLocks noChangeShapeType="1"/>
              </p:cNvSpPr>
              <p:nvPr userDrawn="1"/>
            </p:nvSpPr>
            <p:spPr bwMode="auto">
              <a:xfrm>
                <a:off x="4388" y="737"/>
                <a:ext cx="0" cy="3447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95" name="Line 84"/>
              <p:cNvSpPr>
                <a:spLocks noChangeShapeType="1"/>
              </p:cNvSpPr>
              <p:nvPr userDrawn="1"/>
            </p:nvSpPr>
            <p:spPr bwMode="auto">
              <a:xfrm>
                <a:off x="4479" y="737"/>
                <a:ext cx="0" cy="3447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96" name="Line 85"/>
              <p:cNvSpPr>
                <a:spLocks noChangeShapeType="1"/>
              </p:cNvSpPr>
              <p:nvPr userDrawn="1"/>
            </p:nvSpPr>
            <p:spPr bwMode="auto">
              <a:xfrm>
                <a:off x="4569" y="737"/>
                <a:ext cx="0" cy="3447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97" name="Line 86"/>
              <p:cNvSpPr>
                <a:spLocks noChangeShapeType="1"/>
              </p:cNvSpPr>
              <p:nvPr userDrawn="1"/>
            </p:nvSpPr>
            <p:spPr bwMode="auto">
              <a:xfrm>
                <a:off x="4660" y="737"/>
                <a:ext cx="0" cy="3447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98" name="Line 87"/>
              <p:cNvSpPr>
                <a:spLocks noChangeShapeType="1"/>
              </p:cNvSpPr>
              <p:nvPr userDrawn="1"/>
            </p:nvSpPr>
            <p:spPr bwMode="auto">
              <a:xfrm>
                <a:off x="4751" y="737"/>
                <a:ext cx="0" cy="3447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99" name="Line 88"/>
              <p:cNvSpPr>
                <a:spLocks noChangeShapeType="1"/>
              </p:cNvSpPr>
              <p:nvPr userDrawn="1"/>
            </p:nvSpPr>
            <p:spPr bwMode="auto">
              <a:xfrm>
                <a:off x="4842" y="737"/>
                <a:ext cx="0" cy="3447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100" name="Line 89"/>
              <p:cNvSpPr>
                <a:spLocks noChangeShapeType="1"/>
              </p:cNvSpPr>
              <p:nvPr userDrawn="1"/>
            </p:nvSpPr>
            <p:spPr bwMode="auto">
              <a:xfrm>
                <a:off x="4932" y="737"/>
                <a:ext cx="0" cy="3447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101" name="Line 90"/>
              <p:cNvSpPr>
                <a:spLocks noChangeShapeType="1"/>
              </p:cNvSpPr>
              <p:nvPr userDrawn="1"/>
            </p:nvSpPr>
            <p:spPr bwMode="auto">
              <a:xfrm>
                <a:off x="5023" y="737"/>
                <a:ext cx="0" cy="3447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102" name="Line 91"/>
              <p:cNvSpPr>
                <a:spLocks noChangeShapeType="1"/>
              </p:cNvSpPr>
              <p:nvPr userDrawn="1"/>
            </p:nvSpPr>
            <p:spPr bwMode="auto">
              <a:xfrm>
                <a:off x="5114" y="737"/>
                <a:ext cx="0" cy="3447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103" name="Line 92"/>
              <p:cNvSpPr>
                <a:spLocks noChangeShapeType="1"/>
              </p:cNvSpPr>
              <p:nvPr userDrawn="1"/>
            </p:nvSpPr>
            <p:spPr bwMode="auto">
              <a:xfrm>
                <a:off x="5204" y="737"/>
                <a:ext cx="0" cy="3447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104" name="Line 93"/>
              <p:cNvSpPr>
                <a:spLocks noChangeShapeType="1"/>
              </p:cNvSpPr>
              <p:nvPr userDrawn="1"/>
            </p:nvSpPr>
            <p:spPr bwMode="auto">
              <a:xfrm>
                <a:off x="5295" y="737"/>
                <a:ext cx="0" cy="3447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105" name="Line 94"/>
              <p:cNvSpPr>
                <a:spLocks noChangeShapeType="1"/>
              </p:cNvSpPr>
              <p:nvPr userDrawn="1"/>
            </p:nvSpPr>
            <p:spPr bwMode="auto">
              <a:xfrm>
                <a:off x="5386" y="737"/>
                <a:ext cx="0" cy="3447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106" name="Line 95"/>
              <p:cNvSpPr>
                <a:spLocks noChangeShapeType="1"/>
              </p:cNvSpPr>
              <p:nvPr userDrawn="1"/>
            </p:nvSpPr>
            <p:spPr bwMode="auto">
              <a:xfrm>
                <a:off x="5477" y="737"/>
                <a:ext cx="0" cy="3447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107" name="Line 96"/>
              <p:cNvSpPr>
                <a:spLocks noChangeShapeType="1"/>
              </p:cNvSpPr>
              <p:nvPr userDrawn="1"/>
            </p:nvSpPr>
            <p:spPr bwMode="auto">
              <a:xfrm>
                <a:off x="5567" y="737"/>
                <a:ext cx="0" cy="3447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108" name="Line 97"/>
              <p:cNvSpPr>
                <a:spLocks noChangeShapeType="1"/>
              </p:cNvSpPr>
              <p:nvPr userDrawn="1"/>
            </p:nvSpPr>
            <p:spPr bwMode="auto">
              <a:xfrm>
                <a:off x="5658" y="737"/>
                <a:ext cx="0" cy="3447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109" name="Line 98"/>
              <p:cNvSpPr>
                <a:spLocks noChangeShapeType="1"/>
              </p:cNvSpPr>
              <p:nvPr userDrawn="1"/>
            </p:nvSpPr>
            <p:spPr bwMode="auto">
              <a:xfrm>
                <a:off x="5749" y="737"/>
                <a:ext cx="0" cy="3447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110" name="Line 99"/>
              <p:cNvSpPr>
                <a:spLocks noChangeShapeType="1"/>
              </p:cNvSpPr>
              <p:nvPr userDrawn="1"/>
            </p:nvSpPr>
            <p:spPr bwMode="auto">
              <a:xfrm>
                <a:off x="397" y="737"/>
                <a:ext cx="0" cy="3447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111" name="Line 100"/>
              <p:cNvSpPr>
                <a:spLocks noChangeShapeType="1"/>
              </p:cNvSpPr>
              <p:nvPr userDrawn="1"/>
            </p:nvSpPr>
            <p:spPr bwMode="auto">
              <a:xfrm>
                <a:off x="5840" y="737"/>
                <a:ext cx="0" cy="3447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112" name="Line 99"/>
              <p:cNvSpPr>
                <a:spLocks noChangeShapeType="1"/>
              </p:cNvSpPr>
              <p:nvPr userDrawn="1"/>
            </p:nvSpPr>
            <p:spPr bwMode="auto">
              <a:xfrm>
                <a:off x="5931" y="737"/>
                <a:ext cx="0" cy="3447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113" name="Line 99"/>
              <p:cNvSpPr>
                <a:spLocks noChangeShapeType="1"/>
              </p:cNvSpPr>
              <p:nvPr userDrawn="1"/>
            </p:nvSpPr>
            <p:spPr bwMode="auto">
              <a:xfrm>
                <a:off x="6021" y="737"/>
                <a:ext cx="0" cy="3447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114" name="Line 99"/>
              <p:cNvSpPr>
                <a:spLocks noChangeShapeType="1"/>
              </p:cNvSpPr>
              <p:nvPr userDrawn="1"/>
            </p:nvSpPr>
            <p:spPr bwMode="auto">
              <a:xfrm>
                <a:off x="6112" y="737"/>
                <a:ext cx="0" cy="3447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115" name="Line 99"/>
              <p:cNvSpPr>
                <a:spLocks noChangeShapeType="1"/>
              </p:cNvSpPr>
              <p:nvPr userDrawn="1"/>
            </p:nvSpPr>
            <p:spPr bwMode="auto">
              <a:xfrm>
                <a:off x="6203" y="737"/>
                <a:ext cx="0" cy="3447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116" name="Line 99"/>
              <p:cNvSpPr>
                <a:spLocks noChangeShapeType="1"/>
              </p:cNvSpPr>
              <p:nvPr userDrawn="1"/>
            </p:nvSpPr>
            <p:spPr bwMode="auto">
              <a:xfrm>
                <a:off x="6293" y="737"/>
                <a:ext cx="0" cy="3447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117" name="Line 70"/>
              <p:cNvSpPr>
                <a:spLocks noChangeShapeType="1"/>
              </p:cNvSpPr>
              <p:nvPr userDrawn="1"/>
            </p:nvSpPr>
            <p:spPr bwMode="auto">
              <a:xfrm>
                <a:off x="3118" y="737"/>
                <a:ext cx="0" cy="3447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</p:grpSp>
        <p:sp>
          <p:nvSpPr>
            <p:cNvPr id="15" name="Rectangle 104"/>
            <p:cNvSpPr>
              <a:spLocks noChangeArrowheads="1"/>
            </p:cNvSpPr>
            <p:nvPr userDrawn="1"/>
          </p:nvSpPr>
          <p:spPr bwMode="auto">
            <a:xfrm>
              <a:off x="198089" y="1153839"/>
              <a:ext cx="9505951" cy="5038610"/>
            </a:xfrm>
            <a:prstGeom prst="rect">
              <a:avLst/>
            </a:prstGeom>
            <a:noFill/>
            <a:ln w="6350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>
                <a:latin typeface="Meiryo UI" panose="020B0604030504040204" pitchFamily="50" charset="-128"/>
              </a:endParaRPr>
            </a:p>
          </p:txBody>
        </p:sp>
        <p:grpSp>
          <p:nvGrpSpPr>
            <p:cNvPr id="16" name="グループ化 15"/>
            <p:cNvGrpSpPr/>
            <p:nvPr userDrawn="1"/>
          </p:nvGrpSpPr>
          <p:grpSpPr>
            <a:xfrm>
              <a:off x="198089" y="1295486"/>
              <a:ext cx="9504000" cy="4897176"/>
              <a:chOff x="198089" y="1295486"/>
              <a:chExt cx="9504000" cy="4897176"/>
            </a:xfrm>
          </p:grpSpPr>
          <p:sp>
            <p:nvSpPr>
              <p:cNvPr id="17" name="Line 4"/>
              <p:cNvSpPr>
                <a:spLocks noChangeShapeType="1"/>
              </p:cNvSpPr>
              <p:nvPr userDrawn="1"/>
            </p:nvSpPr>
            <p:spPr bwMode="auto">
              <a:xfrm>
                <a:off x="198089" y="6192662"/>
                <a:ext cx="9504000" cy="0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18" name="Line 5"/>
              <p:cNvSpPr>
                <a:spLocks noChangeShapeType="1"/>
              </p:cNvSpPr>
              <p:nvPr userDrawn="1"/>
            </p:nvSpPr>
            <p:spPr bwMode="auto">
              <a:xfrm>
                <a:off x="198089" y="6048641"/>
                <a:ext cx="9504000" cy="0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19" name="Line 6"/>
              <p:cNvSpPr>
                <a:spLocks noChangeShapeType="1"/>
              </p:cNvSpPr>
              <p:nvPr userDrawn="1"/>
            </p:nvSpPr>
            <p:spPr bwMode="auto">
              <a:xfrm>
                <a:off x="198089" y="5904606"/>
                <a:ext cx="9504000" cy="0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20" name="Line 7"/>
              <p:cNvSpPr>
                <a:spLocks noChangeShapeType="1"/>
              </p:cNvSpPr>
              <p:nvPr userDrawn="1"/>
            </p:nvSpPr>
            <p:spPr bwMode="auto">
              <a:xfrm>
                <a:off x="198089" y="5760571"/>
                <a:ext cx="9504000" cy="0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21" name="Line 8"/>
              <p:cNvSpPr>
                <a:spLocks noChangeShapeType="1"/>
              </p:cNvSpPr>
              <p:nvPr userDrawn="1"/>
            </p:nvSpPr>
            <p:spPr bwMode="auto">
              <a:xfrm>
                <a:off x="198089" y="5616536"/>
                <a:ext cx="9504000" cy="0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22" name="Line 9"/>
              <p:cNvSpPr>
                <a:spLocks noChangeShapeType="1"/>
              </p:cNvSpPr>
              <p:nvPr userDrawn="1"/>
            </p:nvSpPr>
            <p:spPr bwMode="auto">
              <a:xfrm>
                <a:off x="198089" y="5472501"/>
                <a:ext cx="9504000" cy="0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23" name="Line 10"/>
              <p:cNvSpPr>
                <a:spLocks noChangeShapeType="1"/>
              </p:cNvSpPr>
              <p:nvPr userDrawn="1"/>
            </p:nvSpPr>
            <p:spPr bwMode="auto">
              <a:xfrm>
                <a:off x="198089" y="5328466"/>
                <a:ext cx="9504000" cy="0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24" name="Line 11"/>
              <p:cNvSpPr>
                <a:spLocks noChangeShapeType="1"/>
              </p:cNvSpPr>
              <p:nvPr userDrawn="1"/>
            </p:nvSpPr>
            <p:spPr bwMode="auto">
              <a:xfrm>
                <a:off x="198089" y="5184431"/>
                <a:ext cx="9504000" cy="0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25" name="Line 12"/>
              <p:cNvSpPr>
                <a:spLocks noChangeShapeType="1"/>
              </p:cNvSpPr>
              <p:nvPr userDrawn="1"/>
            </p:nvSpPr>
            <p:spPr bwMode="auto">
              <a:xfrm>
                <a:off x="198089" y="5040396"/>
                <a:ext cx="9504000" cy="0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26" name="Line 13"/>
              <p:cNvSpPr>
                <a:spLocks noChangeShapeType="1"/>
              </p:cNvSpPr>
              <p:nvPr userDrawn="1"/>
            </p:nvSpPr>
            <p:spPr bwMode="auto">
              <a:xfrm>
                <a:off x="198089" y="4896361"/>
                <a:ext cx="9504000" cy="0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27" name="Line 14"/>
              <p:cNvSpPr>
                <a:spLocks noChangeShapeType="1"/>
              </p:cNvSpPr>
              <p:nvPr userDrawn="1"/>
            </p:nvSpPr>
            <p:spPr bwMode="auto">
              <a:xfrm>
                <a:off x="198089" y="4752326"/>
                <a:ext cx="9504000" cy="0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28" name="Line 15"/>
              <p:cNvSpPr>
                <a:spLocks noChangeShapeType="1"/>
              </p:cNvSpPr>
              <p:nvPr userDrawn="1"/>
            </p:nvSpPr>
            <p:spPr bwMode="auto">
              <a:xfrm>
                <a:off x="198089" y="4608291"/>
                <a:ext cx="9504000" cy="0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29" name="Line 16"/>
              <p:cNvSpPr>
                <a:spLocks noChangeShapeType="1"/>
              </p:cNvSpPr>
              <p:nvPr userDrawn="1"/>
            </p:nvSpPr>
            <p:spPr bwMode="auto">
              <a:xfrm>
                <a:off x="198089" y="4464256"/>
                <a:ext cx="9504000" cy="0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30" name="Line 17"/>
              <p:cNvSpPr>
                <a:spLocks noChangeShapeType="1"/>
              </p:cNvSpPr>
              <p:nvPr userDrawn="1"/>
            </p:nvSpPr>
            <p:spPr bwMode="auto">
              <a:xfrm>
                <a:off x="198089" y="4320221"/>
                <a:ext cx="9504000" cy="0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31" name="Line 18"/>
              <p:cNvSpPr>
                <a:spLocks noChangeShapeType="1"/>
              </p:cNvSpPr>
              <p:nvPr userDrawn="1"/>
            </p:nvSpPr>
            <p:spPr bwMode="auto">
              <a:xfrm>
                <a:off x="198089" y="4176186"/>
                <a:ext cx="9504000" cy="0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32" name="Line 19"/>
              <p:cNvSpPr>
                <a:spLocks noChangeShapeType="1"/>
              </p:cNvSpPr>
              <p:nvPr userDrawn="1"/>
            </p:nvSpPr>
            <p:spPr bwMode="auto">
              <a:xfrm>
                <a:off x="198089" y="4032151"/>
                <a:ext cx="9504000" cy="0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33" name="Line 20"/>
              <p:cNvSpPr>
                <a:spLocks noChangeShapeType="1"/>
              </p:cNvSpPr>
              <p:nvPr userDrawn="1"/>
            </p:nvSpPr>
            <p:spPr bwMode="auto">
              <a:xfrm>
                <a:off x="198089" y="3888116"/>
                <a:ext cx="9504000" cy="0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34" name="Line 21"/>
              <p:cNvSpPr>
                <a:spLocks noChangeShapeType="1"/>
              </p:cNvSpPr>
              <p:nvPr userDrawn="1"/>
            </p:nvSpPr>
            <p:spPr bwMode="auto">
              <a:xfrm>
                <a:off x="198089" y="3744081"/>
                <a:ext cx="9504000" cy="0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35" name="Line 22"/>
              <p:cNvSpPr>
                <a:spLocks noChangeShapeType="1"/>
              </p:cNvSpPr>
              <p:nvPr userDrawn="1"/>
            </p:nvSpPr>
            <p:spPr bwMode="auto">
              <a:xfrm>
                <a:off x="198089" y="3600046"/>
                <a:ext cx="9504000" cy="0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36" name="Line 23"/>
              <p:cNvSpPr>
                <a:spLocks noChangeShapeType="1"/>
              </p:cNvSpPr>
              <p:nvPr userDrawn="1"/>
            </p:nvSpPr>
            <p:spPr bwMode="auto">
              <a:xfrm>
                <a:off x="198089" y="3456011"/>
                <a:ext cx="9504000" cy="0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37" name="Line 24"/>
              <p:cNvSpPr>
                <a:spLocks noChangeShapeType="1"/>
              </p:cNvSpPr>
              <p:nvPr userDrawn="1"/>
            </p:nvSpPr>
            <p:spPr bwMode="auto">
              <a:xfrm>
                <a:off x="198089" y="3311976"/>
                <a:ext cx="9504000" cy="0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38" name="Line 25"/>
              <p:cNvSpPr>
                <a:spLocks noChangeShapeType="1"/>
              </p:cNvSpPr>
              <p:nvPr userDrawn="1"/>
            </p:nvSpPr>
            <p:spPr bwMode="auto">
              <a:xfrm>
                <a:off x="198089" y="3167941"/>
                <a:ext cx="9504000" cy="0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39" name="Line 26"/>
              <p:cNvSpPr>
                <a:spLocks noChangeShapeType="1"/>
              </p:cNvSpPr>
              <p:nvPr userDrawn="1"/>
            </p:nvSpPr>
            <p:spPr bwMode="auto">
              <a:xfrm>
                <a:off x="198089" y="3023906"/>
                <a:ext cx="9504000" cy="0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40" name="Line 28"/>
              <p:cNvSpPr>
                <a:spLocks noChangeShapeType="1"/>
              </p:cNvSpPr>
              <p:nvPr userDrawn="1"/>
            </p:nvSpPr>
            <p:spPr bwMode="auto">
              <a:xfrm>
                <a:off x="198089" y="2879871"/>
                <a:ext cx="9504000" cy="0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41" name="Line 29"/>
              <p:cNvSpPr>
                <a:spLocks noChangeShapeType="1"/>
              </p:cNvSpPr>
              <p:nvPr userDrawn="1"/>
            </p:nvSpPr>
            <p:spPr bwMode="auto">
              <a:xfrm>
                <a:off x="198089" y="2735836"/>
                <a:ext cx="9504000" cy="0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42" name="Line 30"/>
              <p:cNvSpPr>
                <a:spLocks noChangeShapeType="1"/>
              </p:cNvSpPr>
              <p:nvPr userDrawn="1"/>
            </p:nvSpPr>
            <p:spPr bwMode="auto">
              <a:xfrm>
                <a:off x="198089" y="2591801"/>
                <a:ext cx="9504000" cy="0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43" name="Line 31"/>
              <p:cNvSpPr>
                <a:spLocks noChangeShapeType="1"/>
              </p:cNvSpPr>
              <p:nvPr userDrawn="1"/>
            </p:nvSpPr>
            <p:spPr bwMode="auto">
              <a:xfrm>
                <a:off x="198089" y="2447766"/>
                <a:ext cx="9504000" cy="0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44" name="Line 32"/>
              <p:cNvSpPr>
                <a:spLocks noChangeShapeType="1"/>
              </p:cNvSpPr>
              <p:nvPr userDrawn="1"/>
            </p:nvSpPr>
            <p:spPr bwMode="auto">
              <a:xfrm>
                <a:off x="198089" y="2303731"/>
                <a:ext cx="9504000" cy="0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45" name="Line 33"/>
              <p:cNvSpPr>
                <a:spLocks noChangeShapeType="1"/>
              </p:cNvSpPr>
              <p:nvPr userDrawn="1"/>
            </p:nvSpPr>
            <p:spPr bwMode="auto">
              <a:xfrm>
                <a:off x="198089" y="2159696"/>
                <a:ext cx="9504000" cy="0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46" name="Line 34"/>
              <p:cNvSpPr>
                <a:spLocks noChangeShapeType="1"/>
              </p:cNvSpPr>
              <p:nvPr userDrawn="1"/>
            </p:nvSpPr>
            <p:spPr bwMode="auto">
              <a:xfrm>
                <a:off x="198089" y="2015661"/>
                <a:ext cx="9504000" cy="0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47" name="Line 35"/>
              <p:cNvSpPr>
                <a:spLocks noChangeShapeType="1"/>
              </p:cNvSpPr>
              <p:nvPr userDrawn="1"/>
            </p:nvSpPr>
            <p:spPr bwMode="auto">
              <a:xfrm>
                <a:off x="198089" y="1871626"/>
                <a:ext cx="9504000" cy="0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48" name="Line 36"/>
              <p:cNvSpPr>
                <a:spLocks noChangeShapeType="1"/>
              </p:cNvSpPr>
              <p:nvPr userDrawn="1"/>
            </p:nvSpPr>
            <p:spPr bwMode="auto">
              <a:xfrm>
                <a:off x="198089" y="1727591"/>
                <a:ext cx="9504000" cy="0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49" name="Line 37"/>
              <p:cNvSpPr>
                <a:spLocks noChangeShapeType="1"/>
              </p:cNvSpPr>
              <p:nvPr userDrawn="1"/>
            </p:nvSpPr>
            <p:spPr bwMode="auto">
              <a:xfrm>
                <a:off x="198089" y="1583556"/>
                <a:ext cx="9504000" cy="0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50" name="Line 38"/>
              <p:cNvSpPr>
                <a:spLocks noChangeShapeType="1"/>
              </p:cNvSpPr>
              <p:nvPr userDrawn="1"/>
            </p:nvSpPr>
            <p:spPr bwMode="auto">
              <a:xfrm>
                <a:off x="198089" y="1439521"/>
                <a:ext cx="9504000" cy="0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  <p:sp>
            <p:nvSpPr>
              <p:cNvPr id="51" name="Line 39"/>
              <p:cNvSpPr>
                <a:spLocks noChangeShapeType="1"/>
              </p:cNvSpPr>
              <p:nvPr userDrawn="1"/>
            </p:nvSpPr>
            <p:spPr bwMode="auto">
              <a:xfrm>
                <a:off x="198089" y="1295486"/>
                <a:ext cx="9504000" cy="0"/>
              </a:xfrm>
              <a:prstGeom prst="line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latin typeface="Meiryo UI" panose="020B0604030504040204" pitchFamily="50" charset="-128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123442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70" r:id="rId2"/>
    <p:sldLayoutId id="2147483669" r:id="rId3"/>
    <p:sldLayoutId id="2147483661" r:id="rId4"/>
    <p:sldLayoutId id="2147483666" r:id="rId5"/>
    <p:sldLayoutId id="2147483667" r:id="rId6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2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0"/>
        </a:spcBef>
        <a:buFont typeface="Arial" panose="020B0604020202020204" pitchFamily="34" charset="0"/>
        <a:buNone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2438" indent="-273050" algn="l" defTabSz="914400" rtl="0" eaLnBrk="1" latinLnBrk="0" hangingPunct="1">
        <a:lnSpc>
          <a:spcPct val="90000"/>
        </a:lnSpc>
        <a:spcBef>
          <a:spcPts val="500"/>
        </a:spcBef>
        <a:buFont typeface="Meiryo UI" panose="020B0604030504040204" pitchFamily="50" charset="-128"/>
        <a:buChar char="—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162" userDrawn="1">
          <p15:clr>
            <a:srgbClr val="F26B43"/>
          </p15:clr>
        </p15:guide>
        <p15:guide id="2" pos="3120" userDrawn="1">
          <p15:clr>
            <a:srgbClr val="F26B43"/>
          </p15:clr>
        </p15:guide>
        <p15:guide id="3" pos="126" userDrawn="1">
          <p15:clr>
            <a:srgbClr val="F26B43"/>
          </p15:clr>
        </p15:guide>
        <p15:guide id="4" pos="6114" userDrawn="1">
          <p15:clr>
            <a:srgbClr val="F26B43"/>
          </p15:clr>
        </p15:guide>
        <p15:guide id="5" orient="horz" pos="255" userDrawn="1">
          <p15:clr>
            <a:srgbClr val="F26B43"/>
          </p15:clr>
        </p15:guide>
        <p15:guide id="6" orient="horz" pos="1026" userDrawn="1">
          <p15:clr>
            <a:srgbClr val="F26B43"/>
          </p15:clr>
        </p15:guide>
        <p15:guide id="7" orient="horz" pos="3974" userDrawn="1">
          <p15:clr>
            <a:srgbClr val="F26B43"/>
          </p15:clr>
        </p15:guide>
        <p15:guide id="8" orient="horz" pos="4042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192CEA9-4D31-4834-B26E-61BF7761B2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グループワーク①：日常的な対話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CC4387B-750E-49DF-846C-CFFD9E5D26A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kumimoji="1" lang="ja-JP" altLang="en-US" sz="2000" dirty="0"/>
              <a:t>以下のお題からひとつを選んで、グループ内で「対話」をしていただきます</a:t>
            </a:r>
            <a:endParaRPr kumimoji="1" lang="en-US" altLang="ja-JP" sz="2000" dirty="0"/>
          </a:p>
          <a:p>
            <a:r>
              <a:rPr lang="ja-JP" altLang="en-US" sz="2000" dirty="0"/>
              <a:t>聞き手は発表後に</a:t>
            </a:r>
            <a:r>
              <a:rPr lang="ja-JP" altLang="en-US" sz="2000" b="1" u="sng" dirty="0">
                <a:solidFill>
                  <a:schemeClr val="tx2"/>
                </a:solidFill>
              </a:rPr>
              <a:t>純粋に「採用</a:t>
            </a:r>
            <a:r>
              <a:rPr lang="en-US" altLang="ja-JP" sz="2000" b="1" u="sng" dirty="0">
                <a:solidFill>
                  <a:schemeClr val="tx2"/>
                </a:solidFill>
              </a:rPr>
              <a:t>/</a:t>
            </a:r>
            <a:r>
              <a:rPr lang="ja-JP" altLang="en-US" sz="2000" b="1" u="sng" dirty="0">
                <a:solidFill>
                  <a:schemeClr val="tx2"/>
                </a:solidFill>
              </a:rPr>
              <a:t>条件つき採用</a:t>
            </a:r>
            <a:r>
              <a:rPr lang="en-US" altLang="ja-JP" sz="2000" b="1" u="sng" dirty="0">
                <a:solidFill>
                  <a:schemeClr val="tx2"/>
                </a:solidFill>
              </a:rPr>
              <a:t>/</a:t>
            </a:r>
            <a:r>
              <a:rPr lang="ja-JP" altLang="en-US" sz="2000" b="1" u="sng" dirty="0">
                <a:solidFill>
                  <a:schemeClr val="tx2"/>
                </a:solidFill>
              </a:rPr>
              <a:t>非採用」をジャッジ</a:t>
            </a:r>
            <a:r>
              <a:rPr lang="ja-JP" altLang="en-US" sz="2000" dirty="0"/>
              <a:t>し、「観察者」と共に「話し手」に</a:t>
            </a:r>
            <a:r>
              <a:rPr lang="ja-JP" altLang="en-US" sz="2000" b="1" u="sng" dirty="0">
                <a:solidFill>
                  <a:schemeClr val="tx2"/>
                </a:solidFill>
              </a:rPr>
              <a:t>フィードバック</a:t>
            </a:r>
            <a:r>
              <a:rPr lang="ja-JP" altLang="en-US" sz="2000" dirty="0"/>
              <a:t>をしてください（その後、役割をチェンジ）</a:t>
            </a:r>
            <a:endParaRPr kumimoji="1" lang="ja-JP" altLang="en-US" sz="2000" dirty="0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2D57E7C9-8F89-4D7F-846B-F46AFE15FE86}"/>
              </a:ext>
            </a:extLst>
          </p:cNvPr>
          <p:cNvSpPr/>
          <p:nvPr/>
        </p:nvSpPr>
        <p:spPr>
          <a:xfrm>
            <a:off x="5286822" y="4367192"/>
            <a:ext cx="3806681" cy="581058"/>
          </a:xfrm>
          <a:prstGeom prst="rect">
            <a:avLst/>
          </a:prstGeom>
          <a:solidFill>
            <a:schemeClr val="tx2">
              <a:lumMod val="75000"/>
            </a:schemeClr>
          </a:solidFill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0" rIns="108000" bIns="0" rtlCol="0" anchor="ctr" anchorCtr="0"/>
          <a:lstStyle/>
          <a:p>
            <a:pPr algn="ctr"/>
            <a:r>
              <a:rPr kumimoji="1" lang="ja-JP" altLang="en-US" sz="2000" b="1">
                <a:solidFill>
                  <a:schemeClr val="bg1"/>
                </a:solidFill>
                <a:latin typeface="+mn-ea"/>
                <a:cs typeface="メイリオ" panose="020B0604030504040204" pitchFamily="50" charset="-128"/>
              </a:rPr>
              <a:t>対話：</a:t>
            </a:r>
            <a:r>
              <a:rPr kumimoji="1" lang="en-US" altLang="ja-JP" sz="2000" b="1">
                <a:solidFill>
                  <a:schemeClr val="bg1"/>
                </a:solidFill>
                <a:latin typeface="+mn-ea"/>
                <a:cs typeface="メイリオ" panose="020B0604030504040204" pitchFamily="50" charset="-128"/>
              </a:rPr>
              <a:t>3</a:t>
            </a:r>
            <a:r>
              <a:rPr kumimoji="1" lang="ja-JP" altLang="en-US" sz="2000" b="1">
                <a:solidFill>
                  <a:schemeClr val="bg1"/>
                </a:solidFill>
                <a:latin typeface="+mn-ea"/>
                <a:cs typeface="メイリオ" panose="020B0604030504040204" pitchFamily="50" charset="-128"/>
              </a:rPr>
              <a:t>分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778EA06E-7DE5-48B8-9518-7275EBCEE1A4}"/>
              </a:ext>
            </a:extLst>
          </p:cNvPr>
          <p:cNvSpPr/>
          <p:nvPr/>
        </p:nvSpPr>
        <p:spPr>
          <a:xfrm>
            <a:off x="5286822" y="5234491"/>
            <a:ext cx="3806681" cy="581058"/>
          </a:xfrm>
          <a:prstGeom prst="rect">
            <a:avLst/>
          </a:prstGeom>
          <a:solidFill>
            <a:schemeClr val="tx2">
              <a:lumMod val="75000"/>
            </a:schemeClr>
          </a:solidFill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0" rIns="108000" bIns="0" rtlCol="0" anchor="ctr" anchorCtr="0"/>
          <a:lstStyle/>
          <a:p>
            <a:pPr algn="ctr"/>
            <a:r>
              <a:rPr kumimoji="1" lang="ja-JP" altLang="en-US" sz="2000" b="1" dirty="0">
                <a:solidFill>
                  <a:schemeClr val="bg1"/>
                </a:solidFill>
                <a:latin typeface="+mn-ea"/>
                <a:cs typeface="メイリオ" panose="020B0604030504040204" pitchFamily="50" charset="-128"/>
              </a:rPr>
              <a:t>フィードバック：</a:t>
            </a:r>
            <a:r>
              <a:rPr kumimoji="1" lang="en-US" altLang="ja-JP" sz="2000" b="1" dirty="0">
                <a:solidFill>
                  <a:schemeClr val="bg1"/>
                </a:solidFill>
                <a:latin typeface="+mn-ea"/>
                <a:cs typeface="メイリオ" panose="020B0604030504040204" pitchFamily="50" charset="-128"/>
              </a:rPr>
              <a:t>2</a:t>
            </a:r>
            <a:r>
              <a:rPr kumimoji="1" lang="ja-JP" altLang="en-US" sz="2000" b="1" dirty="0">
                <a:solidFill>
                  <a:schemeClr val="bg1"/>
                </a:solidFill>
                <a:latin typeface="+mn-ea"/>
                <a:cs typeface="メイリオ" panose="020B0604030504040204" pitchFamily="50" charset="-128"/>
              </a:rPr>
              <a:t>分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8E7DF477-7DE3-469E-88D4-8D5380F26F48}"/>
              </a:ext>
            </a:extLst>
          </p:cNvPr>
          <p:cNvSpPr/>
          <p:nvPr/>
        </p:nvSpPr>
        <p:spPr>
          <a:xfrm>
            <a:off x="5286822" y="2668586"/>
            <a:ext cx="3806681" cy="581058"/>
          </a:xfrm>
          <a:prstGeom prst="rect">
            <a:avLst/>
          </a:prstGeom>
          <a:solidFill>
            <a:schemeClr val="tx2"/>
          </a:solidFill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0" rIns="108000" bIns="0" rtlCol="0" anchor="ctr" anchorCtr="0"/>
          <a:lstStyle/>
          <a:p>
            <a:pPr algn="ctr"/>
            <a:r>
              <a:rPr kumimoji="1" lang="ja-JP" altLang="en-US" sz="2000" b="1" dirty="0">
                <a:solidFill>
                  <a:schemeClr val="bg1"/>
                </a:solidFill>
                <a:latin typeface="+mn-ea"/>
                <a:cs typeface="メイリオ" panose="020B0604030504040204" pitchFamily="50" charset="-128"/>
              </a:rPr>
              <a:t>お題の選択とシナリオ検討：</a:t>
            </a:r>
            <a:r>
              <a:rPr kumimoji="1" lang="en-US" altLang="ja-JP" sz="2000" b="1" dirty="0">
                <a:solidFill>
                  <a:schemeClr val="bg1"/>
                </a:solidFill>
                <a:latin typeface="+mn-ea"/>
                <a:cs typeface="メイリオ" panose="020B0604030504040204" pitchFamily="50" charset="-128"/>
              </a:rPr>
              <a:t>3</a:t>
            </a:r>
            <a:r>
              <a:rPr kumimoji="1" lang="ja-JP" altLang="en-US" sz="2000" b="1" dirty="0">
                <a:solidFill>
                  <a:schemeClr val="bg1"/>
                </a:solidFill>
                <a:latin typeface="+mn-ea"/>
                <a:cs typeface="メイリオ" panose="020B0604030504040204" pitchFamily="50" charset="-128"/>
              </a:rPr>
              <a:t>分</a:t>
            </a:r>
          </a:p>
        </p:txBody>
      </p:sp>
      <p:cxnSp>
        <p:nvCxnSpPr>
          <p:cNvPr id="9" name="直線矢印コネクタ 8">
            <a:extLst>
              <a:ext uri="{FF2B5EF4-FFF2-40B4-BE49-F238E27FC236}">
                <a16:creationId xmlns:a16="http://schemas.microsoft.com/office/drawing/2014/main" id="{02DC009E-0FFD-40F9-9E26-F008376CD885}"/>
              </a:ext>
            </a:extLst>
          </p:cNvPr>
          <p:cNvCxnSpPr>
            <a:cxnSpLocks/>
            <a:stCxn id="4" idx="2"/>
            <a:endCxn id="5" idx="0"/>
          </p:cNvCxnSpPr>
          <p:nvPr/>
        </p:nvCxnSpPr>
        <p:spPr>
          <a:xfrm>
            <a:off x="7190163" y="4948250"/>
            <a:ext cx="0" cy="286241"/>
          </a:xfrm>
          <a:prstGeom prst="straightConnector1">
            <a:avLst/>
          </a:prstGeom>
          <a:ln w="19050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8110D820-E013-47F7-BFAE-E21886C687F0}"/>
              </a:ext>
            </a:extLst>
          </p:cNvPr>
          <p:cNvSpPr/>
          <p:nvPr/>
        </p:nvSpPr>
        <p:spPr>
          <a:xfrm>
            <a:off x="5286822" y="3531721"/>
            <a:ext cx="3806681" cy="581058"/>
          </a:xfrm>
          <a:prstGeom prst="rect">
            <a:avLst/>
          </a:prstGeom>
          <a:solidFill>
            <a:schemeClr val="tx2">
              <a:lumMod val="75000"/>
            </a:schemeClr>
          </a:solidFill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0" rIns="108000" bIns="0" rtlCol="0" anchor="ctr" anchorCtr="0"/>
          <a:lstStyle/>
          <a:p>
            <a:pPr algn="ctr"/>
            <a:r>
              <a:rPr kumimoji="1" lang="ja-JP" altLang="en-US" sz="2000" b="1" dirty="0">
                <a:solidFill>
                  <a:schemeClr val="bg1"/>
                </a:solidFill>
                <a:latin typeface="+mn-ea"/>
                <a:cs typeface="メイリオ" panose="020B0604030504040204" pitchFamily="50" charset="-128"/>
              </a:rPr>
              <a:t>自己紹介＆役割順番決め：</a:t>
            </a:r>
            <a:r>
              <a:rPr kumimoji="1" lang="en-US" altLang="ja-JP" sz="2000" b="1" dirty="0">
                <a:solidFill>
                  <a:schemeClr val="bg1"/>
                </a:solidFill>
                <a:latin typeface="+mn-ea"/>
                <a:cs typeface="メイリオ" panose="020B0604030504040204" pitchFamily="50" charset="-128"/>
              </a:rPr>
              <a:t>2</a:t>
            </a:r>
            <a:r>
              <a:rPr kumimoji="1" lang="ja-JP" altLang="en-US" sz="2000" b="1" dirty="0">
                <a:solidFill>
                  <a:schemeClr val="bg1"/>
                </a:solidFill>
                <a:latin typeface="+mn-ea"/>
                <a:cs typeface="メイリオ" panose="020B0604030504040204" pitchFamily="50" charset="-128"/>
              </a:rPr>
              <a:t>分</a:t>
            </a:r>
          </a:p>
        </p:txBody>
      </p:sp>
      <p:cxnSp>
        <p:nvCxnSpPr>
          <p:cNvPr id="15" name="直線矢印コネクタ 14">
            <a:extLst>
              <a:ext uri="{FF2B5EF4-FFF2-40B4-BE49-F238E27FC236}">
                <a16:creationId xmlns:a16="http://schemas.microsoft.com/office/drawing/2014/main" id="{A5428CB6-033C-4AB1-8DDA-81FE78C951EC}"/>
              </a:ext>
            </a:extLst>
          </p:cNvPr>
          <p:cNvCxnSpPr>
            <a:cxnSpLocks/>
            <a:stCxn id="14" idx="2"/>
            <a:endCxn id="4" idx="0"/>
          </p:cNvCxnSpPr>
          <p:nvPr/>
        </p:nvCxnSpPr>
        <p:spPr>
          <a:xfrm>
            <a:off x="7190163" y="4112779"/>
            <a:ext cx="0" cy="254413"/>
          </a:xfrm>
          <a:prstGeom prst="straightConnector1">
            <a:avLst/>
          </a:prstGeom>
          <a:ln w="19050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コネクタ: カギ線 27">
            <a:extLst>
              <a:ext uri="{FF2B5EF4-FFF2-40B4-BE49-F238E27FC236}">
                <a16:creationId xmlns:a16="http://schemas.microsoft.com/office/drawing/2014/main" id="{24374E06-4E56-436F-9F6E-C4D4359CFD0B}"/>
              </a:ext>
            </a:extLst>
          </p:cNvPr>
          <p:cNvCxnSpPr>
            <a:cxnSpLocks/>
            <a:stCxn id="5" idx="3"/>
            <a:endCxn id="4" idx="3"/>
          </p:cNvCxnSpPr>
          <p:nvPr/>
        </p:nvCxnSpPr>
        <p:spPr>
          <a:xfrm flipV="1">
            <a:off x="9093503" y="4657721"/>
            <a:ext cx="12700" cy="867299"/>
          </a:xfrm>
          <a:prstGeom prst="bentConnector3">
            <a:avLst>
              <a:gd name="adj1" fmla="val 1800000"/>
            </a:avLst>
          </a:prstGeom>
          <a:ln w="19050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楕円 28">
            <a:extLst>
              <a:ext uri="{FF2B5EF4-FFF2-40B4-BE49-F238E27FC236}">
                <a16:creationId xmlns:a16="http://schemas.microsoft.com/office/drawing/2014/main" id="{FDD2B808-2756-41AC-B4FA-54B939060D30}"/>
              </a:ext>
            </a:extLst>
          </p:cNvPr>
          <p:cNvSpPr/>
          <p:nvPr/>
        </p:nvSpPr>
        <p:spPr>
          <a:xfrm>
            <a:off x="8630905" y="4824347"/>
            <a:ext cx="1104167" cy="540060"/>
          </a:xfrm>
          <a:prstGeom prst="ellipse">
            <a:avLst/>
          </a:prstGeom>
          <a:solidFill>
            <a:schemeClr val="accent4"/>
          </a:solidFill>
          <a:ln w="9525"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0" rIns="108000" bIns="0" rtlCol="0" anchor="ctr" anchorCtr="0"/>
          <a:lstStyle/>
          <a:p>
            <a:pPr algn="ctr"/>
            <a:r>
              <a:rPr kumimoji="1" lang="ja-JP" altLang="en-US" sz="1400" b="1">
                <a:solidFill>
                  <a:schemeClr val="bg1"/>
                </a:solidFill>
                <a:latin typeface="+mn-ea"/>
                <a:cs typeface="メイリオ" panose="020B0604030504040204" pitchFamily="50" charset="-128"/>
              </a:rPr>
              <a:t>役割チェンジ</a:t>
            </a: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DFE4DE7A-B742-4449-BE51-9DEFDE469FB6}"/>
              </a:ext>
            </a:extLst>
          </p:cNvPr>
          <p:cNvSpPr txBox="1"/>
          <p:nvPr/>
        </p:nvSpPr>
        <p:spPr>
          <a:xfrm>
            <a:off x="200023" y="2303779"/>
            <a:ext cx="4896991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altLang="ja-JP" sz="2400" dirty="0">
                <a:latin typeface="+mn-ea"/>
              </a:rPr>
              <a:t>【</a:t>
            </a:r>
            <a:r>
              <a:rPr lang="ja-JP" altLang="en-US" sz="2400" dirty="0">
                <a:latin typeface="+mn-ea"/>
              </a:rPr>
              <a:t>お題</a:t>
            </a:r>
            <a:r>
              <a:rPr lang="en-US" altLang="ja-JP" sz="2400" dirty="0">
                <a:latin typeface="+mn-ea"/>
              </a:rPr>
              <a:t>】</a:t>
            </a:r>
          </a:p>
          <a:p>
            <a:pPr marL="514350" marR="0" indent="-5143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ea"/>
              <a:buAutoNum type="circleNumDbPlain"/>
              <a:tabLst/>
            </a:pPr>
            <a:r>
              <a:rPr kumimoji="1" lang="ja-JP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</a:rPr>
              <a:t>配偶者（パートナー）にクルマを購入することを認めてもらうプレゼン</a:t>
            </a:r>
            <a:endParaRPr kumimoji="1" lang="en-US" altLang="ja-JP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ea"/>
            </a:endParaRPr>
          </a:p>
          <a:p>
            <a:pPr marL="514350" marR="0" indent="-5143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ea"/>
              <a:buAutoNum type="circleNumDbPlain"/>
              <a:tabLst/>
            </a:pPr>
            <a:endParaRPr lang="en-US" altLang="ja-JP" sz="2400" dirty="0">
              <a:latin typeface="+mn-ea"/>
            </a:endParaRPr>
          </a:p>
          <a:p>
            <a:pPr marL="514350" marR="0" indent="-5143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ea"/>
              <a:buAutoNum type="circleNumDbPlain"/>
              <a:tabLst/>
            </a:pPr>
            <a:r>
              <a:rPr lang="ja-JP" altLang="en-US" sz="2400" dirty="0">
                <a:latin typeface="+mn-ea"/>
              </a:rPr>
              <a:t>同僚同士で会社の飲み会の幹事を変わってもらうプレゼン</a:t>
            </a:r>
            <a:endParaRPr lang="en-US" altLang="ja-JP" sz="2400" dirty="0">
              <a:latin typeface="+mn-ea"/>
            </a:endParaRPr>
          </a:p>
          <a:p>
            <a:pPr marL="514350" marR="0" indent="-5143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ea"/>
              <a:buAutoNum type="circleNumDbPlain"/>
              <a:tabLst/>
            </a:pPr>
            <a:endParaRPr lang="en-US" altLang="ja-JP" sz="2400" dirty="0">
              <a:latin typeface="+mn-ea"/>
            </a:endParaRPr>
          </a:p>
          <a:p>
            <a:pPr marL="514350" marR="0" indent="-5143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ea"/>
              <a:buAutoNum type="circleNumDbPlain"/>
              <a:tabLst/>
            </a:pPr>
            <a:r>
              <a:rPr lang="ja-JP" altLang="en-US" sz="2400" dirty="0">
                <a:latin typeface="+mn-ea"/>
              </a:rPr>
              <a:t>運動が嫌いな配偶者（パートナー）に一緒に登山を始めてもらうプレゼン</a:t>
            </a:r>
            <a:endParaRPr lang="en-US" altLang="ja-JP" sz="2400" dirty="0">
              <a:latin typeface="+mn-ea"/>
            </a:endParaRPr>
          </a:p>
        </p:txBody>
      </p:sp>
      <p:cxnSp>
        <p:nvCxnSpPr>
          <p:cNvPr id="35" name="直線矢印コネクタ 34">
            <a:extLst>
              <a:ext uri="{FF2B5EF4-FFF2-40B4-BE49-F238E27FC236}">
                <a16:creationId xmlns:a16="http://schemas.microsoft.com/office/drawing/2014/main" id="{54680C17-8523-4C3A-98F9-9195488DE594}"/>
              </a:ext>
            </a:extLst>
          </p:cNvPr>
          <p:cNvCxnSpPr>
            <a:stCxn id="6" idx="2"/>
            <a:endCxn id="14" idx="0"/>
          </p:cNvCxnSpPr>
          <p:nvPr/>
        </p:nvCxnSpPr>
        <p:spPr>
          <a:xfrm>
            <a:off x="7190163" y="3249644"/>
            <a:ext cx="0" cy="282077"/>
          </a:xfrm>
          <a:prstGeom prst="straightConnector1">
            <a:avLst/>
          </a:prstGeom>
          <a:ln w="19050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83C04C50-4267-48E4-8A03-F04934C79B36}"/>
              </a:ext>
            </a:extLst>
          </p:cNvPr>
          <p:cNvSpPr txBox="1"/>
          <p:nvPr/>
        </p:nvSpPr>
        <p:spPr>
          <a:xfrm>
            <a:off x="5903022" y="2276102"/>
            <a:ext cx="2576946" cy="351853"/>
          </a:xfrm>
          <a:prstGeom prst="rect">
            <a:avLst/>
          </a:prstGeom>
          <a:noFill/>
        </p:spPr>
        <p:txBody>
          <a:bodyPr wrap="square" lIns="72000" tIns="36000" rIns="72000" bIns="36000" rtlCol="0" anchor="ctr">
            <a:normAutofit fontScale="92500"/>
          </a:bodyPr>
          <a:lstStyle/>
          <a:p>
            <a:pPr marL="0" marR="0" indent="0" algn="ctr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</a:pPr>
            <a:r>
              <a:rPr kumimoji="1" lang="ja-JP" altLang="en-US" u="sng" kern="0" dirty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全体で</a:t>
            </a:r>
            <a:r>
              <a:rPr kumimoji="1" lang="en-US" altLang="ja-JP" u="sng" kern="0" dirty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25</a:t>
            </a:r>
            <a:r>
              <a:rPr kumimoji="1" lang="ja-JP" altLang="en-US" u="sng" kern="0" dirty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分（予備含め）</a:t>
            </a:r>
          </a:p>
        </p:txBody>
      </p:sp>
    </p:spTree>
    <p:extLst>
      <p:ext uri="{BB962C8B-B14F-4D97-AF65-F5344CB8AC3E}">
        <p14:creationId xmlns:p14="http://schemas.microsoft.com/office/powerpoint/2010/main" val="21964386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0AC4659-1291-4213-A96A-EEA8A03937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ワークシート：シナリオを考えてみよう</a:t>
            </a:r>
            <a:endParaRPr kumimoji="1" lang="ja-JP" altLang="en-US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C46F9F40-6D81-475A-80DB-04B1D49BBB91}"/>
              </a:ext>
            </a:extLst>
          </p:cNvPr>
          <p:cNvSpPr/>
          <p:nvPr/>
        </p:nvSpPr>
        <p:spPr bwMode="auto">
          <a:xfrm>
            <a:off x="1959959" y="1812391"/>
            <a:ext cx="7751931" cy="108535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285750" marR="0" indent="-28575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ü"/>
              <a:tabLst/>
            </a:pPr>
            <a:endParaRPr kumimoji="1" lang="en-US" altLang="ja-JP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+mn-ea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4A9E3AA0-27E1-43B1-86B1-2385AD062D2D}"/>
              </a:ext>
            </a:extLst>
          </p:cNvPr>
          <p:cNvSpPr/>
          <p:nvPr/>
        </p:nvSpPr>
        <p:spPr bwMode="auto">
          <a:xfrm>
            <a:off x="1959959" y="2973273"/>
            <a:ext cx="7741307" cy="108535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285750" marR="0" indent="-28575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ü"/>
              <a:tabLst/>
            </a:pPr>
            <a:endParaRPr kumimoji="1" lang="ja-JP" altLang="en-US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+mn-ea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8A665F3A-7AD0-4749-BCAA-E6312B662CF9}"/>
              </a:ext>
            </a:extLst>
          </p:cNvPr>
          <p:cNvSpPr/>
          <p:nvPr/>
        </p:nvSpPr>
        <p:spPr bwMode="auto">
          <a:xfrm>
            <a:off x="1959959" y="4134155"/>
            <a:ext cx="7751931" cy="108535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285750" marR="0" indent="-28575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ü"/>
              <a:tabLst/>
            </a:pPr>
            <a:endParaRPr kumimoji="1" lang="ja-JP" altLang="en-US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+mn-ea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9EDAAA71-0E7B-480E-AF4A-2B70A9E7EE95}"/>
              </a:ext>
            </a:extLst>
          </p:cNvPr>
          <p:cNvSpPr/>
          <p:nvPr/>
        </p:nvSpPr>
        <p:spPr bwMode="auto">
          <a:xfrm>
            <a:off x="1959959" y="5295036"/>
            <a:ext cx="7751931" cy="108535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285750" marR="0" indent="-28575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ü"/>
              <a:tabLst/>
            </a:pPr>
            <a:endParaRPr kumimoji="1" lang="ja-JP" altLang="en-US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+mn-ea"/>
            </a:endParaRP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0BF2D541-5C08-460F-AF9E-F26F18A04A9B}"/>
              </a:ext>
            </a:extLst>
          </p:cNvPr>
          <p:cNvSpPr/>
          <p:nvPr/>
        </p:nvSpPr>
        <p:spPr bwMode="auto">
          <a:xfrm>
            <a:off x="175093" y="1807109"/>
            <a:ext cx="1681564" cy="108535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b="0" i="0" u="none" strike="noStrike" cap="none" normalizeH="0" baseline="0" dirty="0">
                <a:ln>
                  <a:noFill/>
                </a:ln>
                <a:effectLst/>
                <a:latin typeface="+mn-ea"/>
              </a:rPr>
              <a:t>共感を得る</a:t>
            </a:r>
            <a:endParaRPr kumimoji="1" lang="en-US" altLang="ja-JP" b="0" i="0" u="none" strike="noStrike" cap="none" normalizeH="0" baseline="0" dirty="0">
              <a:ln>
                <a:noFill/>
              </a:ln>
              <a:effectLst/>
              <a:latin typeface="+mn-ea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b="0" i="0" u="none" strike="noStrike" cap="none" normalizeH="0" baseline="0" dirty="0">
                <a:ln>
                  <a:noFill/>
                </a:ln>
                <a:effectLst/>
                <a:latin typeface="+mn-ea"/>
              </a:rPr>
              <a:t>ポイント</a:t>
            </a:r>
            <a:endParaRPr kumimoji="1" lang="en-US" altLang="ja-JP" b="0" i="0" u="none" strike="noStrike" cap="none" normalizeH="0" baseline="0" dirty="0">
              <a:ln>
                <a:noFill/>
              </a:ln>
              <a:effectLst/>
              <a:latin typeface="+mn-ea"/>
            </a:endParaRP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69CCE88D-FE34-410B-A7B2-524BAB76D2CF}"/>
              </a:ext>
            </a:extLst>
          </p:cNvPr>
          <p:cNvSpPr/>
          <p:nvPr/>
        </p:nvSpPr>
        <p:spPr bwMode="auto">
          <a:xfrm>
            <a:off x="175093" y="2973272"/>
            <a:ext cx="1681564" cy="107000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b="0" i="0" u="none" strike="noStrike" cap="none" normalizeH="0" baseline="0" dirty="0">
                <a:ln>
                  <a:noFill/>
                </a:ln>
                <a:effectLst/>
                <a:latin typeface="+mn-ea"/>
              </a:rPr>
              <a:t>期待を得る</a:t>
            </a:r>
            <a:endParaRPr kumimoji="1" lang="en-US" altLang="ja-JP" b="0" i="0" u="none" strike="noStrike" cap="none" normalizeH="0" baseline="0" dirty="0">
              <a:ln>
                <a:noFill/>
              </a:ln>
              <a:effectLst/>
              <a:latin typeface="+mn-ea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dirty="0">
                <a:latin typeface="+mn-ea"/>
              </a:rPr>
              <a:t>ポイント</a:t>
            </a:r>
            <a:endParaRPr kumimoji="1" lang="en-US" altLang="ja-JP" b="0" i="0" u="none" strike="noStrike" cap="none" normalizeH="0" baseline="0" dirty="0">
              <a:ln>
                <a:noFill/>
              </a:ln>
              <a:effectLst/>
              <a:latin typeface="+mn-ea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b="0" i="0" u="none" strike="noStrike" cap="none" normalizeH="0" baseline="0" dirty="0">
                <a:ln>
                  <a:noFill/>
                </a:ln>
                <a:effectLst/>
                <a:latin typeface="+mn-ea"/>
              </a:rPr>
              <a:t>（独創的視点</a:t>
            </a:r>
            <a:r>
              <a:rPr kumimoji="1" lang="ja-JP" altLang="en-US" dirty="0">
                <a:latin typeface="+mn-ea"/>
              </a:rPr>
              <a:t>）</a:t>
            </a:r>
            <a:endParaRPr kumimoji="1" lang="ja-JP" altLang="en-US" b="0" i="0" u="none" strike="noStrike" cap="none" normalizeH="0" baseline="0" dirty="0">
              <a:ln>
                <a:noFill/>
              </a:ln>
              <a:effectLst/>
              <a:latin typeface="+mn-ea"/>
            </a:endParaRP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E1E633A3-3B1F-49DD-B6D4-6D072CE20C61}"/>
              </a:ext>
            </a:extLst>
          </p:cNvPr>
          <p:cNvSpPr/>
          <p:nvPr/>
        </p:nvSpPr>
        <p:spPr bwMode="auto">
          <a:xfrm>
            <a:off x="175093" y="4124087"/>
            <a:ext cx="1681564" cy="109542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kumimoji="1" lang="ja-JP" altLang="en-US" dirty="0">
                <a:latin typeface="+mn-ea"/>
              </a:rPr>
              <a:t>納得を得る</a:t>
            </a:r>
            <a:endParaRPr kumimoji="1" lang="en-US" altLang="ja-JP" dirty="0">
              <a:latin typeface="+mn-ea"/>
            </a:endParaRP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kumimoji="1" lang="ja-JP" altLang="en-US" dirty="0">
                <a:latin typeface="+mn-ea"/>
              </a:rPr>
              <a:t>ポイント</a:t>
            </a:r>
            <a:endParaRPr kumimoji="1" lang="en-US" altLang="ja-JP" b="0" i="0" u="none" strike="noStrike" cap="none" normalizeH="0" baseline="0" dirty="0">
              <a:ln>
                <a:noFill/>
              </a:ln>
              <a:effectLst/>
              <a:latin typeface="+mn-ea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b="0" i="0" u="none" strike="noStrike" cap="none" normalizeH="0" baseline="0" dirty="0">
                <a:ln>
                  <a:noFill/>
                </a:ln>
                <a:effectLst/>
                <a:latin typeface="+mn-ea"/>
              </a:rPr>
              <a:t>（論理的視点</a:t>
            </a:r>
            <a:r>
              <a:rPr kumimoji="1" lang="ja-JP" altLang="en-US" dirty="0">
                <a:latin typeface="+mn-ea"/>
              </a:rPr>
              <a:t>）</a:t>
            </a:r>
            <a:endParaRPr kumimoji="1" lang="ja-JP" altLang="en-US" b="0" i="0" u="none" strike="noStrike" cap="none" normalizeH="0" baseline="0" dirty="0">
              <a:ln>
                <a:noFill/>
              </a:ln>
              <a:effectLst/>
              <a:latin typeface="+mn-ea"/>
            </a:endParaRP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81DC40B1-F2F8-4681-A37B-90F9A76CE336}"/>
              </a:ext>
            </a:extLst>
          </p:cNvPr>
          <p:cNvSpPr/>
          <p:nvPr/>
        </p:nvSpPr>
        <p:spPr bwMode="auto">
          <a:xfrm>
            <a:off x="175093" y="5295035"/>
            <a:ext cx="1681564" cy="108535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b="0" i="0" u="none" strike="noStrike" cap="none" normalizeH="0" baseline="0" dirty="0">
                <a:ln>
                  <a:noFill/>
                </a:ln>
                <a:effectLst/>
                <a:latin typeface="+mn-ea"/>
              </a:rPr>
              <a:t>信頼を得る</a:t>
            </a:r>
            <a:endParaRPr kumimoji="1" lang="en-US" altLang="ja-JP" b="0" i="0" u="none" strike="noStrike" cap="none" normalizeH="0" baseline="0" dirty="0">
              <a:ln>
                <a:noFill/>
              </a:ln>
              <a:effectLst/>
              <a:latin typeface="+mn-ea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b="0" i="0" u="none" strike="noStrike" cap="none" normalizeH="0" baseline="0" dirty="0">
                <a:ln>
                  <a:noFill/>
                </a:ln>
                <a:effectLst/>
                <a:latin typeface="+mn-ea"/>
              </a:rPr>
              <a:t>ポイント</a:t>
            </a:r>
            <a:endParaRPr kumimoji="1" lang="en-US" altLang="ja-JP" b="0" i="0" u="none" strike="noStrike" cap="none" normalizeH="0" baseline="0" dirty="0">
              <a:ln>
                <a:noFill/>
              </a:ln>
              <a:effectLst/>
              <a:latin typeface="+mn-ea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b="0" i="0" u="none" strike="noStrike" cap="none" normalizeH="0" baseline="0" dirty="0">
                <a:ln>
                  <a:noFill/>
                </a:ln>
                <a:effectLst/>
                <a:latin typeface="+mn-ea"/>
              </a:rPr>
              <a:t>（情熱・自信）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3D8FB07C-9540-4B9E-8CA8-0F7D69611C6D}"/>
              </a:ext>
            </a:extLst>
          </p:cNvPr>
          <p:cNvSpPr/>
          <p:nvPr/>
        </p:nvSpPr>
        <p:spPr>
          <a:xfrm>
            <a:off x="8415016" y="541343"/>
            <a:ext cx="1307618" cy="354920"/>
          </a:xfrm>
          <a:prstGeom prst="rect">
            <a:avLst/>
          </a:prstGeom>
          <a:solidFill>
            <a:schemeClr val="tx2"/>
          </a:solidFill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0" rIns="108000" bIns="0" rtlCol="0" anchor="ctr" anchorCtr="0"/>
          <a:lstStyle/>
          <a:p>
            <a:pPr algn="ctr"/>
            <a:r>
              <a:rPr kumimoji="1" lang="ja-JP" altLang="en-US" sz="1400" b="1" dirty="0">
                <a:solidFill>
                  <a:schemeClr val="bg1"/>
                </a:solidFill>
                <a:latin typeface="+mn-ea"/>
                <a:cs typeface="メイリオ" panose="020B0604030504040204" pitchFamily="50" charset="-128"/>
              </a:rPr>
              <a:t>作業時間 </a:t>
            </a:r>
            <a:r>
              <a:rPr kumimoji="1" lang="en-US" altLang="ja-JP" sz="1400" b="1" dirty="0">
                <a:solidFill>
                  <a:schemeClr val="bg1"/>
                </a:solidFill>
                <a:latin typeface="+mn-ea"/>
                <a:cs typeface="メイリオ" panose="020B0604030504040204" pitchFamily="50" charset="-128"/>
              </a:rPr>
              <a:t>3</a:t>
            </a:r>
            <a:r>
              <a:rPr kumimoji="1" lang="ja-JP" altLang="en-US" sz="1400" b="1" dirty="0">
                <a:solidFill>
                  <a:schemeClr val="bg1"/>
                </a:solidFill>
                <a:latin typeface="+mn-ea"/>
                <a:cs typeface="メイリオ" panose="020B0604030504040204" pitchFamily="50" charset="-128"/>
              </a:rPr>
              <a:t>分</a:t>
            </a:r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DEDE42E1-E3DD-4F69-92AB-CCA937248859}"/>
              </a:ext>
            </a:extLst>
          </p:cNvPr>
          <p:cNvSpPr/>
          <p:nvPr/>
        </p:nvSpPr>
        <p:spPr>
          <a:xfrm>
            <a:off x="188673" y="1103813"/>
            <a:ext cx="1681564" cy="575717"/>
          </a:xfrm>
          <a:prstGeom prst="rect">
            <a:avLst/>
          </a:prstGeom>
          <a:solidFill>
            <a:schemeClr val="tx2"/>
          </a:solidFill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0" rIns="108000" bIns="0" rtlCol="0" anchor="ctr" anchorCtr="0"/>
          <a:lstStyle/>
          <a:p>
            <a:pPr algn="ctr"/>
            <a:r>
              <a:rPr kumimoji="1" lang="ja-JP" altLang="en-US" sz="1400" b="1">
                <a:solidFill>
                  <a:schemeClr val="bg1"/>
                </a:solidFill>
                <a:latin typeface="+mn-ea"/>
                <a:cs typeface="メイリオ" panose="020B0604030504040204" pitchFamily="50" charset="-128"/>
              </a:rPr>
              <a:t>お題</a:t>
            </a:r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C367F9B6-518F-47A1-911E-1E7E70F94BDE}"/>
              </a:ext>
            </a:extLst>
          </p:cNvPr>
          <p:cNvSpPr/>
          <p:nvPr/>
        </p:nvSpPr>
        <p:spPr>
          <a:xfrm>
            <a:off x="1959959" y="1103813"/>
            <a:ext cx="7741307" cy="57571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0" rIns="108000" bIns="0" rtlCol="0" anchor="ctr" anchorCtr="0"/>
          <a:lstStyle/>
          <a:p>
            <a:pPr algn="ctr"/>
            <a:endParaRPr kumimoji="1" lang="ja-JP" altLang="en-US" sz="1400" b="1" dirty="0">
              <a:solidFill>
                <a:schemeClr val="tx2"/>
              </a:solidFill>
              <a:latin typeface="+mn-ea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445226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8C32438-06D3-472D-9C42-08528FB2E4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観察者及び聞き手は、話し手にフィードバック</a:t>
            </a:r>
            <a:endParaRPr kumimoji="1" lang="ja-JP" altLang="en-US" dirty="0"/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EDA67B5-8790-47D6-8288-7E3BB12E112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00024" y="988739"/>
            <a:ext cx="9519521" cy="640364"/>
          </a:xfrm>
        </p:spPr>
        <p:txBody>
          <a:bodyPr/>
          <a:lstStyle/>
          <a:p>
            <a:r>
              <a:rPr lang="ja-JP" altLang="en-US" sz="2000" dirty="0">
                <a:latin typeface="+mn-ea"/>
              </a:rPr>
              <a:t>「聞き手」「観察者」は</a:t>
            </a:r>
            <a:r>
              <a:rPr lang="en-US" altLang="ja-JP" sz="2000" dirty="0">
                <a:latin typeface="+mn-ea"/>
              </a:rPr>
              <a:t>4</a:t>
            </a:r>
            <a:r>
              <a:rPr lang="ja-JP" altLang="en-US" sz="2000" dirty="0">
                <a:latin typeface="+mn-ea"/>
              </a:rPr>
              <a:t>つの視点に分類して「話し手」がどこが得意そうで、どこが苦手かをフィードバック（内容・話し方・身振り・手振り等）してください</a:t>
            </a: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6CBB5BC8-291C-40B8-9E43-41E5CFD70DA0}"/>
              </a:ext>
            </a:extLst>
          </p:cNvPr>
          <p:cNvSpPr/>
          <p:nvPr/>
        </p:nvSpPr>
        <p:spPr>
          <a:xfrm>
            <a:off x="196328" y="2078652"/>
            <a:ext cx="1681564" cy="486120"/>
          </a:xfrm>
          <a:prstGeom prst="rect">
            <a:avLst/>
          </a:prstGeom>
          <a:solidFill>
            <a:schemeClr val="tx2"/>
          </a:solidFill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0" rIns="108000" bIns="0" rtlCol="0" anchor="ctr" anchorCtr="0"/>
          <a:lstStyle/>
          <a:p>
            <a:pPr algn="ctr"/>
            <a:r>
              <a:rPr kumimoji="1" lang="ja-JP" altLang="en-US" sz="1400" b="1" dirty="0">
                <a:solidFill>
                  <a:schemeClr val="bg1"/>
                </a:solidFill>
                <a:latin typeface="+mn-ea"/>
                <a:cs typeface="メイリオ" panose="020B0604030504040204" pitchFamily="50" charset="-128"/>
              </a:rPr>
              <a:t>話し手</a:t>
            </a: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FA370C9F-BC36-4D7E-AB68-9AC1F73097DE}"/>
              </a:ext>
            </a:extLst>
          </p:cNvPr>
          <p:cNvSpPr/>
          <p:nvPr/>
        </p:nvSpPr>
        <p:spPr>
          <a:xfrm>
            <a:off x="1967614" y="2078652"/>
            <a:ext cx="2913377" cy="48612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0" rIns="108000" bIns="0" rtlCol="0" anchor="ctr" anchorCtr="0"/>
          <a:lstStyle/>
          <a:p>
            <a:pPr algn="ctr"/>
            <a:endParaRPr kumimoji="1" lang="ja-JP" altLang="en-US" b="1" dirty="0">
              <a:solidFill>
                <a:schemeClr val="tx2"/>
              </a:solidFill>
              <a:latin typeface="+mn-ea"/>
              <a:cs typeface="メイリオ" panose="020B0604030504040204" pitchFamily="50" charset="-128"/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80EEAA7D-E330-4726-84B9-6E6C3945B4C6}"/>
              </a:ext>
            </a:extLst>
          </p:cNvPr>
          <p:cNvSpPr/>
          <p:nvPr/>
        </p:nvSpPr>
        <p:spPr>
          <a:xfrm>
            <a:off x="5025011" y="2078652"/>
            <a:ext cx="1681564" cy="486120"/>
          </a:xfrm>
          <a:prstGeom prst="rect">
            <a:avLst/>
          </a:prstGeom>
          <a:solidFill>
            <a:schemeClr val="tx2"/>
          </a:solidFill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0" rIns="108000" bIns="0" rtlCol="0" anchor="ctr" anchorCtr="0"/>
          <a:lstStyle/>
          <a:p>
            <a:pPr algn="ctr"/>
            <a:r>
              <a:rPr kumimoji="1" lang="ja-JP" altLang="en-US" sz="1400" b="1" dirty="0">
                <a:solidFill>
                  <a:schemeClr val="bg1"/>
                </a:solidFill>
                <a:latin typeface="+mn-ea"/>
                <a:cs typeface="メイリオ" panose="020B0604030504040204" pitchFamily="50" charset="-128"/>
              </a:rPr>
              <a:t>結果</a:t>
            </a: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2EE77BDD-224C-42A0-BD3F-E5F773F28D97}"/>
              </a:ext>
            </a:extLst>
          </p:cNvPr>
          <p:cNvSpPr/>
          <p:nvPr/>
        </p:nvSpPr>
        <p:spPr>
          <a:xfrm>
            <a:off x="6794161" y="2078652"/>
            <a:ext cx="2915779" cy="48612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0" rIns="108000" bIns="0" rtlCol="0" anchor="ctr" anchorCtr="0"/>
          <a:lstStyle/>
          <a:p>
            <a:pPr algn="ctr"/>
            <a:r>
              <a:rPr lang="ja-JP" altLang="en-US" sz="1600" b="1" dirty="0">
                <a:solidFill>
                  <a:schemeClr val="tx2"/>
                </a:solidFill>
              </a:rPr>
              <a:t>採用</a:t>
            </a:r>
            <a:r>
              <a:rPr lang="en-US" altLang="ja-JP" sz="1600" b="1" dirty="0">
                <a:solidFill>
                  <a:schemeClr val="tx2"/>
                </a:solidFill>
              </a:rPr>
              <a:t>/</a:t>
            </a:r>
            <a:r>
              <a:rPr lang="ja-JP" altLang="en-US" sz="1600" b="1" dirty="0">
                <a:solidFill>
                  <a:schemeClr val="tx2"/>
                </a:solidFill>
              </a:rPr>
              <a:t>条件つき採用</a:t>
            </a:r>
            <a:r>
              <a:rPr lang="en-US" altLang="ja-JP" sz="1600" b="1" dirty="0">
                <a:solidFill>
                  <a:schemeClr val="tx2"/>
                </a:solidFill>
              </a:rPr>
              <a:t>/</a:t>
            </a:r>
            <a:r>
              <a:rPr lang="ja-JP" altLang="en-US" sz="1600" b="1" dirty="0">
                <a:solidFill>
                  <a:schemeClr val="tx2"/>
                </a:solidFill>
              </a:rPr>
              <a:t>非採用</a:t>
            </a:r>
            <a:endParaRPr kumimoji="1" lang="ja-JP" altLang="en-US" sz="1600" b="1" dirty="0">
              <a:solidFill>
                <a:schemeClr val="tx2"/>
              </a:solidFill>
              <a:latin typeface="+mn-ea"/>
              <a:cs typeface="メイリオ" panose="020B0604030504040204" pitchFamily="50" charset="-128"/>
            </a:endParaRP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BA90DBBA-DA90-4506-AFD5-928A32ACD20A}"/>
              </a:ext>
            </a:extLst>
          </p:cNvPr>
          <p:cNvSpPr/>
          <p:nvPr/>
        </p:nvSpPr>
        <p:spPr>
          <a:xfrm>
            <a:off x="8415016" y="541343"/>
            <a:ext cx="1307618" cy="354920"/>
          </a:xfrm>
          <a:prstGeom prst="rect">
            <a:avLst/>
          </a:prstGeom>
          <a:solidFill>
            <a:schemeClr val="tx2"/>
          </a:solidFill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0" rIns="108000" bIns="0" rtlCol="0" anchor="ctr" anchorCtr="0"/>
          <a:lstStyle/>
          <a:p>
            <a:pPr algn="ctr"/>
            <a:r>
              <a:rPr kumimoji="1" lang="ja-JP" altLang="en-US" sz="1400" b="1">
                <a:solidFill>
                  <a:schemeClr val="bg1"/>
                </a:solidFill>
                <a:latin typeface="+mn-ea"/>
                <a:cs typeface="メイリオ" panose="020B0604030504040204" pitchFamily="50" charset="-128"/>
              </a:rPr>
              <a:t>おひとり</a:t>
            </a:r>
            <a:r>
              <a:rPr kumimoji="1" lang="en-US" altLang="ja-JP" sz="1400" b="1">
                <a:solidFill>
                  <a:schemeClr val="bg1"/>
                </a:solidFill>
                <a:latin typeface="+mn-ea"/>
                <a:cs typeface="メイリオ" panose="020B0604030504040204" pitchFamily="50" charset="-128"/>
              </a:rPr>
              <a:t>1</a:t>
            </a:r>
            <a:r>
              <a:rPr kumimoji="1" lang="ja-JP" altLang="en-US" sz="1400" b="1">
                <a:solidFill>
                  <a:schemeClr val="bg1"/>
                </a:solidFill>
                <a:latin typeface="+mn-ea"/>
                <a:cs typeface="メイリオ" panose="020B0604030504040204" pitchFamily="50" charset="-128"/>
              </a:rPr>
              <a:t>分</a:t>
            </a: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3DB2178D-0424-4D93-85E4-51EBA0F44669}"/>
              </a:ext>
            </a:extLst>
          </p:cNvPr>
          <p:cNvSpPr txBox="1"/>
          <p:nvPr/>
        </p:nvSpPr>
        <p:spPr>
          <a:xfrm>
            <a:off x="204373" y="1715119"/>
            <a:ext cx="577155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b="1" dirty="0"/>
              <a:t>フィードバックシート（画面共有いただいても構いません）</a:t>
            </a:r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3F4EB509-9B1E-4944-99D9-6D8665FD7952}"/>
              </a:ext>
            </a:extLst>
          </p:cNvPr>
          <p:cNvSpPr/>
          <p:nvPr/>
        </p:nvSpPr>
        <p:spPr>
          <a:xfrm>
            <a:off x="191713" y="2609743"/>
            <a:ext cx="1681564" cy="486120"/>
          </a:xfrm>
          <a:prstGeom prst="rect">
            <a:avLst/>
          </a:prstGeom>
          <a:solidFill>
            <a:schemeClr val="tx2"/>
          </a:solidFill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0" rIns="108000" bIns="0" rtlCol="0" anchor="ctr" anchorCtr="0"/>
          <a:lstStyle/>
          <a:p>
            <a:pPr algn="ctr"/>
            <a:r>
              <a:rPr kumimoji="1" lang="ja-JP" altLang="en-US" sz="1400" b="1" dirty="0">
                <a:solidFill>
                  <a:schemeClr val="bg1"/>
                </a:solidFill>
                <a:latin typeface="+mn-ea"/>
                <a:cs typeface="メイリオ" panose="020B0604030504040204" pitchFamily="50" charset="-128"/>
              </a:rPr>
              <a:t>テーマ</a:t>
            </a:r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CEA149EE-264D-478B-AEC1-DCF64930991C}"/>
              </a:ext>
            </a:extLst>
          </p:cNvPr>
          <p:cNvSpPr/>
          <p:nvPr/>
        </p:nvSpPr>
        <p:spPr>
          <a:xfrm>
            <a:off x="1962999" y="2609743"/>
            <a:ext cx="7721483" cy="48612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0" rIns="108000" bIns="0" rtlCol="0" anchor="ctr" anchorCtr="0"/>
          <a:lstStyle/>
          <a:p>
            <a:pPr algn="ctr"/>
            <a:endParaRPr kumimoji="1" lang="ja-JP" altLang="en-US" b="1" dirty="0">
              <a:solidFill>
                <a:schemeClr val="tx2"/>
              </a:solidFill>
              <a:latin typeface="+mn-ea"/>
              <a:cs typeface="メイリオ" panose="020B0604030504040204" pitchFamily="50" charset="-128"/>
            </a:endParaRPr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59632D41-241D-4A03-B5F3-05339F356EFF}"/>
              </a:ext>
            </a:extLst>
          </p:cNvPr>
          <p:cNvSpPr/>
          <p:nvPr/>
        </p:nvSpPr>
        <p:spPr bwMode="auto">
          <a:xfrm>
            <a:off x="204373" y="3586894"/>
            <a:ext cx="4676618" cy="1153838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342900" marR="0" indent="-34290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ü"/>
              <a:tabLst/>
            </a:pPr>
            <a:endParaRPr kumimoji="1" lang="en-US" altLang="ja-JP" sz="1400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+mn-ea"/>
            </a:endParaRPr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AA00E765-D513-4892-A3B6-6916BC38B31A}"/>
              </a:ext>
            </a:extLst>
          </p:cNvPr>
          <p:cNvSpPr/>
          <p:nvPr/>
        </p:nvSpPr>
        <p:spPr bwMode="auto">
          <a:xfrm>
            <a:off x="204373" y="3167753"/>
            <a:ext cx="4676618" cy="3693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b="0" i="0" u="none" strike="noStrike" cap="none" normalizeH="0" baseline="0" dirty="0">
                <a:ln>
                  <a:noFill/>
                </a:ln>
                <a:effectLst/>
                <a:latin typeface="+mn-ea"/>
              </a:rPr>
              <a:t>共感力</a:t>
            </a:r>
            <a:r>
              <a:rPr kumimoji="1" lang="ja-JP" altLang="en-US" sz="1200" b="0" i="0" u="none" strike="noStrike" cap="none" normalizeH="0" baseline="0" dirty="0">
                <a:ln>
                  <a:noFill/>
                </a:ln>
                <a:effectLst/>
                <a:latin typeface="+mn-ea"/>
              </a:rPr>
              <a:t>を感じられたか</a:t>
            </a:r>
            <a:endParaRPr kumimoji="1" lang="en-US" altLang="ja-JP" b="0" i="0" u="none" strike="noStrike" cap="none" normalizeH="0" baseline="0" dirty="0">
              <a:ln>
                <a:noFill/>
              </a:ln>
              <a:effectLst/>
              <a:latin typeface="+mn-ea"/>
            </a:endParaRPr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CE905B7D-A724-47F9-8404-371192230A3B}"/>
              </a:ext>
            </a:extLst>
          </p:cNvPr>
          <p:cNvSpPr/>
          <p:nvPr/>
        </p:nvSpPr>
        <p:spPr bwMode="auto">
          <a:xfrm>
            <a:off x="204373" y="5210312"/>
            <a:ext cx="4676618" cy="1153838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342900" marR="0" indent="-34290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ü"/>
              <a:tabLst/>
            </a:pPr>
            <a:endParaRPr kumimoji="1" lang="en-US" altLang="ja-JP" sz="14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+mn-ea"/>
            </a:endParaRPr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AB0E3E05-084E-4387-8350-98E6EC6F7206}"/>
              </a:ext>
            </a:extLst>
          </p:cNvPr>
          <p:cNvSpPr/>
          <p:nvPr/>
        </p:nvSpPr>
        <p:spPr bwMode="auto">
          <a:xfrm>
            <a:off x="204373" y="4791171"/>
            <a:ext cx="4676618" cy="3693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kumimoji="1" lang="ja-JP" altLang="en-US" dirty="0">
                <a:latin typeface="+mn-ea"/>
              </a:rPr>
              <a:t>論理力</a:t>
            </a:r>
            <a:r>
              <a:rPr kumimoji="1" lang="ja-JP" altLang="en-US" sz="1100" b="0" i="0" u="none" strike="noStrike" cap="none" normalizeH="0" baseline="0" dirty="0">
                <a:ln>
                  <a:noFill/>
                </a:ln>
                <a:effectLst/>
                <a:latin typeface="+mn-ea"/>
              </a:rPr>
              <a:t>を感じられたか</a:t>
            </a:r>
            <a:endParaRPr kumimoji="1" lang="ja-JP" altLang="en-US" dirty="0">
              <a:latin typeface="+mn-ea"/>
            </a:endParaRPr>
          </a:p>
        </p:txBody>
      </p:sp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CE010537-FD3E-40E4-8C13-BD471A4544D2}"/>
              </a:ext>
            </a:extLst>
          </p:cNvPr>
          <p:cNvSpPr/>
          <p:nvPr/>
        </p:nvSpPr>
        <p:spPr bwMode="auto">
          <a:xfrm>
            <a:off x="5007864" y="3586894"/>
            <a:ext cx="4676618" cy="1153838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342900" marR="0" indent="-34290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ü"/>
              <a:tabLst/>
            </a:pPr>
            <a:endParaRPr kumimoji="1" lang="en-US" altLang="ja-JP" sz="14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+mn-ea"/>
            </a:endParaRPr>
          </a:p>
        </p:txBody>
      </p: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1AA620A7-6D20-411C-BCB6-491882F6315A}"/>
              </a:ext>
            </a:extLst>
          </p:cNvPr>
          <p:cNvSpPr/>
          <p:nvPr/>
        </p:nvSpPr>
        <p:spPr bwMode="auto">
          <a:xfrm>
            <a:off x="5007864" y="3167753"/>
            <a:ext cx="4676618" cy="3693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kumimoji="1" lang="ja-JP" altLang="en-US" dirty="0">
                <a:latin typeface="+mn-ea"/>
              </a:rPr>
              <a:t>独創力</a:t>
            </a:r>
            <a:r>
              <a:rPr kumimoji="1" lang="ja-JP" altLang="en-US" sz="1100" b="0" i="0" u="none" strike="noStrike" cap="none" normalizeH="0" baseline="0" dirty="0">
                <a:ln>
                  <a:noFill/>
                </a:ln>
                <a:effectLst/>
                <a:latin typeface="+mn-ea"/>
              </a:rPr>
              <a:t>を感じられたか</a:t>
            </a:r>
            <a:endParaRPr kumimoji="1" lang="ja-JP" altLang="en-US" dirty="0">
              <a:latin typeface="+mn-ea"/>
            </a:endParaRPr>
          </a:p>
        </p:txBody>
      </p:sp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id="{998AB619-8FA1-4E69-810A-0E67436C9818}"/>
              </a:ext>
            </a:extLst>
          </p:cNvPr>
          <p:cNvSpPr/>
          <p:nvPr/>
        </p:nvSpPr>
        <p:spPr bwMode="auto">
          <a:xfrm>
            <a:off x="5007864" y="5210312"/>
            <a:ext cx="4676618" cy="1153838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342900" marR="0" indent="-34290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ü"/>
              <a:tabLst/>
            </a:pPr>
            <a:endParaRPr kumimoji="1" lang="en-US" altLang="ja-JP" sz="14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+mn-ea"/>
            </a:endParaRPr>
          </a:p>
        </p:txBody>
      </p:sp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5C8D52F3-CC1F-413F-9B8D-F1C4D92E5357}"/>
              </a:ext>
            </a:extLst>
          </p:cNvPr>
          <p:cNvSpPr/>
          <p:nvPr/>
        </p:nvSpPr>
        <p:spPr bwMode="auto">
          <a:xfrm>
            <a:off x="5007864" y="4791171"/>
            <a:ext cx="4676618" cy="3693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kumimoji="1" lang="ja-JP" altLang="en-US" dirty="0">
                <a:latin typeface="+mn-ea"/>
              </a:rPr>
              <a:t>情熱・自信</a:t>
            </a:r>
            <a:r>
              <a:rPr kumimoji="1" lang="ja-JP" altLang="en-US" sz="1100" b="0" i="0" u="none" strike="noStrike" cap="none" normalizeH="0" baseline="0" dirty="0">
                <a:ln>
                  <a:noFill/>
                </a:ln>
                <a:effectLst/>
                <a:latin typeface="+mn-ea"/>
              </a:rPr>
              <a:t>を感じられたか</a:t>
            </a:r>
            <a:endParaRPr kumimoji="1" lang="ja-JP" altLang="en-US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1451887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192CEA9-4D31-4834-B26E-61BF7761B2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グループワーク②：非日常的な対話（プレゼンテーション）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CC4387B-750E-49DF-846C-CFFD9E5D26A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kumimoji="1" lang="ja-JP" altLang="en-US" sz="2000"/>
              <a:t>今度は、先ほどのご自身の欠点を踏まえて、</a:t>
            </a:r>
            <a:r>
              <a:rPr kumimoji="1" lang="ja-JP" altLang="en-US" sz="2000" b="1" u="sng">
                <a:solidFill>
                  <a:schemeClr val="tx2"/>
                </a:solidFill>
              </a:rPr>
              <a:t>ビジネスの場面でのプレゼンテーション</a:t>
            </a:r>
            <a:r>
              <a:rPr kumimoji="1" lang="ja-JP" altLang="en-US" sz="2000"/>
              <a:t>を通じて、４つのポイントを強化していきたいと思いおます。</a:t>
            </a:r>
            <a:endParaRPr kumimoji="1" lang="en-US" altLang="ja-JP" sz="2000"/>
          </a:p>
          <a:p>
            <a:r>
              <a:rPr lang="ja-JP" altLang="en-US" sz="2000"/>
              <a:t>「聞き手」は発表後に純粋に「採用</a:t>
            </a:r>
            <a:r>
              <a:rPr lang="en-US" altLang="ja-JP" sz="2000"/>
              <a:t>/</a:t>
            </a:r>
            <a:r>
              <a:rPr lang="ja-JP" altLang="en-US" sz="2000"/>
              <a:t>条件つき採用</a:t>
            </a:r>
            <a:r>
              <a:rPr lang="en-US" altLang="ja-JP" sz="2000"/>
              <a:t>/</a:t>
            </a:r>
            <a:r>
              <a:rPr lang="ja-JP" altLang="en-US" sz="2000"/>
              <a:t>非採用」をジャッジし、「観察者」と共に「話し手」にフィードバックをしてください（その後、役割をチェンジ）</a:t>
            </a:r>
            <a:endParaRPr kumimoji="1" lang="ja-JP" altLang="en-US" sz="2000"/>
          </a:p>
          <a:p>
            <a:endParaRPr kumimoji="1" lang="ja-JP" altLang="en-US" sz="2000"/>
          </a:p>
          <a:p>
            <a:endParaRPr kumimoji="1" lang="ja-JP" altLang="en-US" sz="2000"/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DFE4DE7A-B742-4449-BE51-9DEFDE469FB6}"/>
              </a:ext>
            </a:extLst>
          </p:cNvPr>
          <p:cNvSpPr txBox="1"/>
          <p:nvPr/>
        </p:nvSpPr>
        <p:spPr>
          <a:xfrm>
            <a:off x="200025" y="2460952"/>
            <a:ext cx="4608960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altLang="ja-JP" sz="2400" dirty="0">
                <a:latin typeface="+mn-ea"/>
              </a:rPr>
              <a:t>【</a:t>
            </a:r>
            <a:r>
              <a:rPr lang="ja-JP" altLang="en-US" sz="2400" dirty="0">
                <a:latin typeface="+mn-ea"/>
              </a:rPr>
              <a:t>お題</a:t>
            </a:r>
            <a:r>
              <a:rPr lang="en-US" altLang="ja-JP" sz="2400" dirty="0">
                <a:latin typeface="+mn-ea"/>
              </a:rPr>
              <a:t>】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ja-JP" altLang="en-US" sz="2400" dirty="0">
                <a:latin typeface="+mn-ea"/>
              </a:rPr>
              <a:t>あなたの事業部責任者に対して、当事業部に</a:t>
            </a:r>
            <a:r>
              <a:rPr lang="ja-JP" altLang="en-US" sz="2400" u="sng" dirty="0">
                <a:latin typeface="+mn-ea"/>
              </a:rPr>
              <a:t>優秀な</a:t>
            </a:r>
            <a:r>
              <a:rPr lang="en-US" altLang="ja-JP" sz="2400" u="sng" dirty="0">
                <a:latin typeface="+mn-ea"/>
              </a:rPr>
              <a:t>20</a:t>
            </a:r>
            <a:r>
              <a:rPr lang="ja-JP" altLang="en-US" sz="2400" u="sng" dirty="0">
                <a:latin typeface="+mn-ea"/>
              </a:rPr>
              <a:t>代の人材（新卒・中途）を迎える・採用するための提案</a:t>
            </a:r>
            <a:r>
              <a:rPr lang="ja-JP" altLang="en-US" sz="2400" dirty="0">
                <a:latin typeface="+mn-ea"/>
              </a:rPr>
              <a:t>を行って欲しい。</a:t>
            </a:r>
            <a:endParaRPr lang="en-US" altLang="ja-JP" sz="2400" dirty="0">
              <a:latin typeface="+mn-ea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ja-JP" altLang="en-US" sz="2400" dirty="0">
              <a:latin typeface="+mn-ea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ja-JP" altLang="en-US" sz="2400" dirty="0">
                <a:latin typeface="+mn-ea"/>
              </a:rPr>
              <a:t>本提案によって</a:t>
            </a:r>
            <a:r>
              <a:rPr lang="ja-JP" altLang="en-US" sz="2400" u="sng" dirty="0">
                <a:latin typeface="+mn-ea"/>
              </a:rPr>
              <a:t>事業部責任者が人事部に提案し、予算を獲得したいと思わせる</a:t>
            </a:r>
            <a:r>
              <a:rPr lang="ja-JP" altLang="en-US" sz="2400" dirty="0">
                <a:latin typeface="+mn-ea"/>
              </a:rPr>
              <a:t>ことをゴールとする。</a:t>
            </a:r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380770C7-C63D-4651-A6AA-8B36004A5774}"/>
              </a:ext>
            </a:extLst>
          </p:cNvPr>
          <p:cNvSpPr/>
          <p:nvPr/>
        </p:nvSpPr>
        <p:spPr>
          <a:xfrm>
            <a:off x="5205028" y="4505563"/>
            <a:ext cx="3806681" cy="581058"/>
          </a:xfrm>
          <a:prstGeom prst="rect">
            <a:avLst/>
          </a:prstGeom>
          <a:solidFill>
            <a:schemeClr val="tx2">
              <a:lumMod val="75000"/>
            </a:schemeClr>
          </a:solidFill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0" rIns="108000" bIns="0" rtlCol="0" anchor="ctr" anchorCtr="0"/>
          <a:lstStyle/>
          <a:p>
            <a:pPr algn="ctr"/>
            <a:r>
              <a:rPr kumimoji="1" lang="ja-JP" altLang="en-US" sz="2000" b="1" dirty="0">
                <a:solidFill>
                  <a:schemeClr val="bg1"/>
                </a:solidFill>
                <a:latin typeface="+mn-ea"/>
                <a:cs typeface="メイリオ" panose="020B0604030504040204" pitchFamily="50" charset="-128"/>
              </a:rPr>
              <a:t>対話：</a:t>
            </a:r>
            <a:r>
              <a:rPr kumimoji="1" lang="en-US" altLang="ja-JP" sz="2000" b="1" dirty="0">
                <a:solidFill>
                  <a:schemeClr val="bg1"/>
                </a:solidFill>
                <a:latin typeface="+mn-ea"/>
                <a:cs typeface="メイリオ" panose="020B0604030504040204" pitchFamily="50" charset="-128"/>
              </a:rPr>
              <a:t>6</a:t>
            </a:r>
            <a:r>
              <a:rPr kumimoji="1" lang="ja-JP" altLang="en-US" sz="2000" b="1" dirty="0">
                <a:solidFill>
                  <a:schemeClr val="bg1"/>
                </a:solidFill>
                <a:latin typeface="+mn-ea"/>
                <a:cs typeface="メイリオ" panose="020B0604030504040204" pitchFamily="50" charset="-128"/>
              </a:rPr>
              <a:t>分</a:t>
            </a:r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B086C20F-3CEB-4FF3-8940-DDE456FE6592}"/>
              </a:ext>
            </a:extLst>
          </p:cNvPr>
          <p:cNvSpPr/>
          <p:nvPr/>
        </p:nvSpPr>
        <p:spPr>
          <a:xfrm>
            <a:off x="5205028" y="5348397"/>
            <a:ext cx="3806681" cy="581058"/>
          </a:xfrm>
          <a:prstGeom prst="rect">
            <a:avLst/>
          </a:prstGeom>
          <a:solidFill>
            <a:schemeClr val="tx2">
              <a:lumMod val="75000"/>
            </a:schemeClr>
          </a:solidFill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0" rIns="108000" bIns="0" rtlCol="0" anchor="ctr" anchorCtr="0"/>
          <a:lstStyle/>
          <a:p>
            <a:pPr algn="ctr"/>
            <a:r>
              <a:rPr kumimoji="1" lang="ja-JP" altLang="en-US" sz="2000" b="1" dirty="0">
                <a:solidFill>
                  <a:schemeClr val="bg1"/>
                </a:solidFill>
                <a:latin typeface="+mn-ea"/>
                <a:cs typeface="メイリオ" panose="020B0604030504040204" pitchFamily="50" charset="-128"/>
              </a:rPr>
              <a:t>フィードバック：</a:t>
            </a:r>
            <a:r>
              <a:rPr kumimoji="1" lang="en-US" altLang="ja-JP" sz="2000" b="1" dirty="0">
                <a:solidFill>
                  <a:schemeClr val="bg1"/>
                </a:solidFill>
                <a:latin typeface="+mn-ea"/>
                <a:cs typeface="メイリオ" panose="020B0604030504040204" pitchFamily="50" charset="-128"/>
              </a:rPr>
              <a:t>2</a:t>
            </a:r>
            <a:r>
              <a:rPr kumimoji="1" lang="ja-JP" altLang="en-US" sz="2000" b="1" dirty="0">
                <a:solidFill>
                  <a:schemeClr val="bg1"/>
                </a:solidFill>
                <a:latin typeface="+mn-ea"/>
                <a:cs typeface="メイリオ" panose="020B0604030504040204" pitchFamily="50" charset="-128"/>
              </a:rPr>
              <a:t>分</a:t>
            </a:r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6046F9A5-4C96-42B0-8C84-110B605995A1}"/>
              </a:ext>
            </a:extLst>
          </p:cNvPr>
          <p:cNvSpPr/>
          <p:nvPr/>
        </p:nvSpPr>
        <p:spPr>
          <a:xfrm>
            <a:off x="5205028" y="2812805"/>
            <a:ext cx="3806681" cy="581058"/>
          </a:xfrm>
          <a:prstGeom prst="rect">
            <a:avLst/>
          </a:prstGeom>
          <a:solidFill>
            <a:schemeClr val="tx2"/>
          </a:solidFill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0" rIns="108000" bIns="0" rtlCol="0" anchor="ctr" anchorCtr="0"/>
          <a:lstStyle/>
          <a:p>
            <a:pPr algn="ctr"/>
            <a:r>
              <a:rPr kumimoji="1" lang="ja-JP" altLang="en-US" sz="2000" b="1" dirty="0">
                <a:solidFill>
                  <a:schemeClr val="bg1"/>
                </a:solidFill>
                <a:latin typeface="+mn-ea"/>
                <a:cs typeface="メイリオ" panose="020B0604030504040204" pitchFamily="50" charset="-128"/>
              </a:rPr>
              <a:t>シナリオ検討時間：</a:t>
            </a:r>
            <a:r>
              <a:rPr kumimoji="1" lang="en-US" altLang="ja-JP" sz="2000" b="1" dirty="0">
                <a:solidFill>
                  <a:schemeClr val="bg1"/>
                </a:solidFill>
                <a:latin typeface="+mn-ea"/>
                <a:cs typeface="メイリオ" panose="020B0604030504040204" pitchFamily="50" charset="-128"/>
              </a:rPr>
              <a:t>6</a:t>
            </a:r>
            <a:r>
              <a:rPr kumimoji="1" lang="ja-JP" altLang="en-US" sz="2000" b="1" dirty="0">
                <a:solidFill>
                  <a:schemeClr val="bg1"/>
                </a:solidFill>
                <a:latin typeface="+mn-ea"/>
                <a:cs typeface="メイリオ" panose="020B0604030504040204" pitchFamily="50" charset="-128"/>
              </a:rPr>
              <a:t>分</a:t>
            </a:r>
          </a:p>
        </p:txBody>
      </p:sp>
      <p:cxnSp>
        <p:nvCxnSpPr>
          <p:cNvPr id="34" name="直線矢印コネクタ 33">
            <a:extLst>
              <a:ext uri="{FF2B5EF4-FFF2-40B4-BE49-F238E27FC236}">
                <a16:creationId xmlns:a16="http://schemas.microsoft.com/office/drawing/2014/main" id="{0C721B4F-D85E-4B1B-A852-97F052875055}"/>
              </a:ext>
            </a:extLst>
          </p:cNvPr>
          <p:cNvCxnSpPr>
            <a:cxnSpLocks/>
            <a:stCxn id="27" idx="2"/>
            <a:endCxn id="30" idx="0"/>
          </p:cNvCxnSpPr>
          <p:nvPr/>
        </p:nvCxnSpPr>
        <p:spPr>
          <a:xfrm>
            <a:off x="7108369" y="5086621"/>
            <a:ext cx="0" cy="261776"/>
          </a:xfrm>
          <a:prstGeom prst="straightConnector1">
            <a:avLst/>
          </a:prstGeom>
          <a:ln w="19050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59BA880C-D601-42EE-BF10-A452B354D5B1}"/>
              </a:ext>
            </a:extLst>
          </p:cNvPr>
          <p:cNvSpPr/>
          <p:nvPr/>
        </p:nvSpPr>
        <p:spPr>
          <a:xfrm>
            <a:off x="5205028" y="3644415"/>
            <a:ext cx="3806681" cy="581058"/>
          </a:xfrm>
          <a:prstGeom prst="rect">
            <a:avLst/>
          </a:prstGeom>
          <a:solidFill>
            <a:schemeClr val="tx2">
              <a:lumMod val="75000"/>
            </a:schemeClr>
          </a:solidFill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0" rIns="108000" bIns="0" rtlCol="0" anchor="ctr" anchorCtr="0"/>
          <a:lstStyle/>
          <a:p>
            <a:pPr algn="ctr"/>
            <a:r>
              <a:rPr kumimoji="1" lang="ja-JP" altLang="en-US" sz="2000" b="1">
                <a:solidFill>
                  <a:schemeClr val="bg1"/>
                </a:solidFill>
                <a:latin typeface="+mn-ea"/>
                <a:cs typeface="メイリオ" panose="020B0604030504040204" pitchFamily="50" charset="-128"/>
              </a:rPr>
              <a:t>役割順番決め：</a:t>
            </a:r>
            <a:r>
              <a:rPr kumimoji="1" lang="en-US" altLang="ja-JP" sz="2000" b="1">
                <a:solidFill>
                  <a:schemeClr val="bg1"/>
                </a:solidFill>
                <a:latin typeface="+mn-ea"/>
                <a:cs typeface="メイリオ" panose="020B0604030504040204" pitchFamily="50" charset="-128"/>
              </a:rPr>
              <a:t>1</a:t>
            </a:r>
            <a:r>
              <a:rPr kumimoji="1" lang="ja-JP" altLang="en-US" sz="2000" b="1">
                <a:solidFill>
                  <a:schemeClr val="bg1"/>
                </a:solidFill>
                <a:latin typeface="+mn-ea"/>
                <a:cs typeface="メイリオ" panose="020B0604030504040204" pitchFamily="50" charset="-128"/>
              </a:rPr>
              <a:t>分</a:t>
            </a:r>
          </a:p>
        </p:txBody>
      </p:sp>
      <p:cxnSp>
        <p:nvCxnSpPr>
          <p:cNvPr id="36" name="直線矢印コネクタ 35">
            <a:extLst>
              <a:ext uri="{FF2B5EF4-FFF2-40B4-BE49-F238E27FC236}">
                <a16:creationId xmlns:a16="http://schemas.microsoft.com/office/drawing/2014/main" id="{5FDE07B0-926F-486F-9DA5-3AA8DD34DCC8}"/>
              </a:ext>
            </a:extLst>
          </p:cNvPr>
          <p:cNvCxnSpPr>
            <a:cxnSpLocks/>
            <a:stCxn id="31" idx="2"/>
            <a:endCxn id="35" idx="0"/>
          </p:cNvCxnSpPr>
          <p:nvPr/>
        </p:nvCxnSpPr>
        <p:spPr>
          <a:xfrm>
            <a:off x="7108369" y="3393863"/>
            <a:ext cx="0" cy="250552"/>
          </a:xfrm>
          <a:prstGeom prst="straightConnector1">
            <a:avLst/>
          </a:prstGeom>
          <a:ln w="19050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コネクタ: カギ線 36">
            <a:extLst>
              <a:ext uri="{FF2B5EF4-FFF2-40B4-BE49-F238E27FC236}">
                <a16:creationId xmlns:a16="http://schemas.microsoft.com/office/drawing/2014/main" id="{0195527F-E941-4506-8CDC-81B19D0E965B}"/>
              </a:ext>
            </a:extLst>
          </p:cNvPr>
          <p:cNvCxnSpPr>
            <a:cxnSpLocks/>
            <a:stCxn id="30" idx="3"/>
            <a:endCxn id="27" idx="3"/>
          </p:cNvCxnSpPr>
          <p:nvPr/>
        </p:nvCxnSpPr>
        <p:spPr>
          <a:xfrm flipV="1">
            <a:off x="9011709" y="4796092"/>
            <a:ext cx="12700" cy="842834"/>
          </a:xfrm>
          <a:prstGeom prst="bentConnector3">
            <a:avLst>
              <a:gd name="adj1" fmla="val 1800000"/>
            </a:avLst>
          </a:prstGeom>
          <a:ln w="19050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楕円 37">
            <a:extLst>
              <a:ext uri="{FF2B5EF4-FFF2-40B4-BE49-F238E27FC236}">
                <a16:creationId xmlns:a16="http://schemas.microsoft.com/office/drawing/2014/main" id="{CC5408ED-906A-4A14-9A92-D0B7C895B61A}"/>
              </a:ext>
            </a:extLst>
          </p:cNvPr>
          <p:cNvSpPr/>
          <p:nvPr/>
        </p:nvSpPr>
        <p:spPr>
          <a:xfrm>
            <a:off x="8624610" y="4928429"/>
            <a:ext cx="1104167" cy="540060"/>
          </a:xfrm>
          <a:prstGeom prst="ellipse">
            <a:avLst/>
          </a:prstGeom>
          <a:solidFill>
            <a:schemeClr val="accent4"/>
          </a:solidFill>
          <a:ln w="9525"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0" rIns="108000" bIns="0" rtlCol="0" anchor="ctr" anchorCtr="0"/>
          <a:lstStyle/>
          <a:p>
            <a:pPr algn="ctr"/>
            <a:r>
              <a:rPr kumimoji="1" lang="ja-JP" altLang="en-US" sz="1400" b="1">
                <a:solidFill>
                  <a:schemeClr val="bg1"/>
                </a:solidFill>
                <a:latin typeface="+mn-ea"/>
                <a:cs typeface="メイリオ" panose="020B0604030504040204" pitchFamily="50" charset="-128"/>
              </a:rPr>
              <a:t>役割チェンジ</a:t>
            </a:r>
          </a:p>
        </p:txBody>
      </p:sp>
      <p:cxnSp>
        <p:nvCxnSpPr>
          <p:cNvPr id="42" name="直線矢印コネクタ 41">
            <a:extLst>
              <a:ext uri="{FF2B5EF4-FFF2-40B4-BE49-F238E27FC236}">
                <a16:creationId xmlns:a16="http://schemas.microsoft.com/office/drawing/2014/main" id="{DD7778D5-4EC1-41E7-9FC8-297A543BD636}"/>
              </a:ext>
            </a:extLst>
          </p:cNvPr>
          <p:cNvCxnSpPr>
            <a:cxnSpLocks/>
            <a:stCxn id="35" idx="2"/>
            <a:endCxn id="27" idx="0"/>
          </p:cNvCxnSpPr>
          <p:nvPr/>
        </p:nvCxnSpPr>
        <p:spPr>
          <a:xfrm>
            <a:off x="7108369" y="4225473"/>
            <a:ext cx="0" cy="280090"/>
          </a:xfrm>
          <a:prstGeom prst="straightConnector1">
            <a:avLst/>
          </a:prstGeom>
          <a:ln w="19050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411E212-8F8A-4FC2-8C67-B6192086B38B}"/>
              </a:ext>
            </a:extLst>
          </p:cNvPr>
          <p:cNvSpPr txBox="1"/>
          <p:nvPr/>
        </p:nvSpPr>
        <p:spPr>
          <a:xfrm>
            <a:off x="5819895" y="2460832"/>
            <a:ext cx="2576946" cy="351853"/>
          </a:xfrm>
          <a:prstGeom prst="rect">
            <a:avLst/>
          </a:prstGeom>
          <a:noFill/>
        </p:spPr>
        <p:txBody>
          <a:bodyPr wrap="square" lIns="72000" tIns="36000" rIns="72000" bIns="36000" rtlCol="0" anchor="ctr">
            <a:normAutofit fontScale="92500"/>
          </a:bodyPr>
          <a:lstStyle/>
          <a:p>
            <a:pPr marL="0" marR="0" indent="0" algn="ctr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</a:pPr>
            <a:r>
              <a:rPr kumimoji="1" lang="ja-JP" altLang="en-US" u="sng" kern="0" dirty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全体で</a:t>
            </a:r>
            <a:r>
              <a:rPr kumimoji="1" lang="en-US" altLang="ja-JP" u="sng" kern="0" dirty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35</a:t>
            </a:r>
            <a:r>
              <a:rPr kumimoji="1" lang="ja-JP" altLang="en-US" u="sng" kern="0" dirty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分（予備含め）</a:t>
            </a:r>
          </a:p>
        </p:txBody>
      </p:sp>
    </p:spTree>
    <p:extLst>
      <p:ext uri="{BB962C8B-B14F-4D97-AF65-F5344CB8AC3E}">
        <p14:creationId xmlns:p14="http://schemas.microsoft.com/office/powerpoint/2010/main" val="1067482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0AC4659-1291-4213-A96A-EEA8A03937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ワークシート：シナリオを考えてみよう</a:t>
            </a:r>
            <a:endParaRPr kumimoji="1" lang="ja-JP" altLang="en-US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C46F9F40-6D81-475A-80DB-04B1D49BBB91}"/>
              </a:ext>
            </a:extLst>
          </p:cNvPr>
          <p:cNvSpPr/>
          <p:nvPr/>
        </p:nvSpPr>
        <p:spPr bwMode="auto">
          <a:xfrm>
            <a:off x="1964668" y="1035256"/>
            <a:ext cx="7751931" cy="127266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342900" marR="0" indent="-34290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ü"/>
              <a:tabLst/>
            </a:pPr>
            <a:endParaRPr kumimoji="1" lang="en-US" altLang="ja-JP" sz="1600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+mn-ea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4A9E3AA0-27E1-43B1-86B1-2385AD062D2D}"/>
              </a:ext>
            </a:extLst>
          </p:cNvPr>
          <p:cNvSpPr/>
          <p:nvPr/>
        </p:nvSpPr>
        <p:spPr bwMode="auto">
          <a:xfrm>
            <a:off x="1964668" y="2383759"/>
            <a:ext cx="7741307" cy="127266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342900" marR="0" indent="-34290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ü"/>
              <a:tabLst/>
            </a:pPr>
            <a:endParaRPr kumimoji="1" lang="ja-JP" altLang="en-US" sz="1600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+mn-ea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8A665F3A-7AD0-4749-BCAA-E6312B662CF9}"/>
              </a:ext>
            </a:extLst>
          </p:cNvPr>
          <p:cNvSpPr/>
          <p:nvPr/>
        </p:nvSpPr>
        <p:spPr bwMode="auto">
          <a:xfrm>
            <a:off x="1964668" y="3741774"/>
            <a:ext cx="7751931" cy="127266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342900" marR="0" indent="-34290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ü"/>
              <a:tabLst/>
            </a:pPr>
            <a:endParaRPr kumimoji="1" lang="ja-JP" altLang="en-US" sz="1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+mn-ea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9EDAAA71-0E7B-480E-AF4A-2B70A9E7EE95}"/>
              </a:ext>
            </a:extLst>
          </p:cNvPr>
          <p:cNvSpPr/>
          <p:nvPr/>
        </p:nvSpPr>
        <p:spPr bwMode="auto">
          <a:xfrm>
            <a:off x="1964668" y="5091284"/>
            <a:ext cx="7751931" cy="127266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342900" marR="0" indent="-34290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ü"/>
              <a:tabLst/>
            </a:pPr>
            <a:endParaRPr kumimoji="1" lang="ja-JP" altLang="en-US" sz="1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+mn-ea"/>
            </a:endParaRP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0BF2D541-5C08-460F-AF9E-F26F18A04A9B}"/>
              </a:ext>
            </a:extLst>
          </p:cNvPr>
          <p:cNvSpPr/>
          <p:nvPr/>
        </p:nvSpPr>
        <p:spPr bwMode="auto">
          <a:xfrm>
            <a:off x="202801" y="1029974"/>
            <a:ext cx="1681564" cy="127266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b="0" i="0" u="none" strike="noStrike" cap="none" normalizeH="0" baseline="0">
                <a:ln>
                  <a:noFill/>
                </a:ln>
                <a:effectLst/>
                <a:latin typeface="+mn-ea"/>
              </a:rPr>
              <a:t>共感を得る</a:t>
            </a:r>
            <a:endParaRPr kumimoji="1" lang="en-US" altLang="ja-JP" b="0" i="0" u="none" strike="noStrike" cap="none" normalizeH="0" baseline="0">
              <a:ln>
                <a:noFill/>
              </a:ln>
              <a:effectLst/>
              <a:latin typeface="+mn-ea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b="0" i="0" u="none" strike="noStrike" cap="none" normalizeH="0" baseline="0">
                <a:ln>
                  <a:noFill/>
                </a:ln>
                <a:effectLst/>
                <a:latin typeface="+mn-ea"/>
              </a:rPr>
              <a:t>ポイント</a:t>
            </a:r>
            <a:endParaRPr kumimoji="1" lang="en-US" altLang="ja-JP" b="0" i="0" u="none" strike="noStrike" cap="none" normalizeH="0" baseline="0">
              <a:ln>
                <a:noFill/>
              </a:ln>
              <a:effectLst/>
              <a:latin typeface="+mn-ea"/>
            </a:endParaRP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69CCE88D-FE34-410B-A7B2-524BAB76D2CF}"/>
              </a:ext>
            </a:extLst>
          </p:cNvPr>
          <p:cNvSpPr/>
          <p:nvPr/>
        </p:nvSpPr>
        <p:spPr bwMode="auto">
          <a:xfrm>
            <a:off x="202801" y="2383759"/>
            <a:ext cx="1681564" cy="127266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b="0" i="0" u="none" strike="noStrike" cap="none" normalizeH="0" baseline="0">
                <a:ln>
                  <a:noFill/>
                </a:ln>
                <a:effectLst/>
                <a:latin typeface="+mn-ea"/>
              </a:rPr>
              <a:t>期待を得る</a:t>
            </a:r>
            <a:endParaRPr kumimoji="1" lang="en-US" altLang="ja-JP" b="0" i="0" u="none" strike="noStrike" cap="none" normalizeH="0" baseline="0">
              <a:ln>
                <a:noFill/>
              </a:ln>
              <a:effectLst/>
              <a:latin typeface="+mn-ea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>
                <a:latin typeface="+mn-ea"/>
              </a:rPr>
              <a:t>ポイント</a:t>
            </a:r>
            <a:endParaRPr kumimoji="1" lang="en-US" altLang="ja-JP" b="0" i="0" u="none" strike="noStrike" cap="none" normalizeH="0" baseline="0">
              <a:ln>
                <a:noFill/>
              </a:ln>
              <a:effectLst/>
              <a:latin typeface="+mn-ea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b="0" i="0" u="none" strike="noStrike" cap="none" normalizeH="0" baseline="0">
                <a:ln>
                  <a:noFill/>
                </a:ln>
                <a:effectLst/>
                <a:latin typeface="+mn-ea"/>
              </a:rPr>
              <a:t>（独創的視点</a:t>
            </a:r>
            <a:r>
              <a:rPr kumimoji="1" lang="ja-JP" altLang="en-US">
                <a:latin typeface="+mn-ea"/>
              </a:rPr>
              <a:t>）</a:t>
            </a:r>
            <a:endParaRPr kumimoji="1" lang="ja-JP" altLang="en-US" b="0" i="0" u="none" strike="noStrike" cap="none" normalizeH="0" baseline="0">
              <a:ln>
                <a:noFill/>
              </a:ln>
              <a:effectLst/>
              <a:latin typeface="+mn-ea"/>
            </a:endParaRP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E1E633A3-3B1F-49DD-B6D4-6D072CE20C61}"/>
              </a:ext>
            </a:extLst>
          </p:cNvPr>
          <p:cNvSpPr/>
          <p:nvPr/>
        </p:nvSpPr>
        <p:spPr bwMode="auto">
          <a:xfrm>
            <a:off x="202801" y="3721239"/>
            <a:ext cx="1681564" cy="127266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kumimoji="1" lang="ja-JP" altLang="en-US">
                <a:latin typeface="+mn-ea"/>
              </a:rPr>
              <a:t>納得を得る</a:t>
            </a:r>
            <a:endParaRPr kumimoji="1" lang="en-US" altLang="ja-JP">
              <a:latin typeface="+mn-ea"/>
            </a:endParaRP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kumimoji="1" lang="ja-JP" altLang="en-US">
                <a:latin typeface="+mn-ea"/>
              </a:rPr>
              <a:t>ポイント</a:t>
            </a:r>
            <a:endParaRPr kumimoji="1" lang="en-US" altLang="ja-JP" b="0" i="0" u="none" strike="noStrike" cap="none" normalizeH="0" baseline="0">
              <a:ln>
                <a:noFill/>
              </a:ln>
              <a:effectLst/>
              <a:latin typeface="+mn-ea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b="0" i="0" u="none" strike="noStrike" cap="none" normalizeH="0" baseline="0">
                <a:ln>
                  <a:noFill/>
                </a:ln>
                <a:effectLst/>
                <a:latin typeface="+mn-ea"/>
              </a:rPr>
              <a:t>（論理的視点</a:t>
            </a:r>
            <a:r>
              <a:rPr kumimoji="1" lang="ja-JP" altLang="en-US">
                <a:latin typeface="+mn-ea"/>
              </a:rPr>
              <a:t>）</a:t>
            </a:r>
            <a:endParaRPr kumimoji="1" lang="ja-JP" altLang="en-US" b="0" i="0" u="none" strike="noStrike" cap="none" normalizeH="0" baseline="0">
              <a:ln>
                <a:noFill/>
              </a:ln>
              <a:effectLst/>
              <a:latin typeface="+mn-ea"/>
            </a:endParaRP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81DC40B1-F2F8-4681-A37B-90F9A76CE336}"/>
              </a:ext>
            </a:extLst>
          </p:cNvPr>
          <p:cNvSpPr/>
          <p:nvPr/>
        </p:nvSpPr>
        <p:spPr bwMode="auto">
          <a:xfrm>
            <a:off x="202801" y="5091284"/>
            <a:ext cx="1681564" cy="127266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b="0" i="0" u="none" strike="noStrike" cap="none" normalizeH="0" baseline="0" dirty="0">
                <a:ln>
                  <a:noFill/>
                </a:ln>
                <a:effectLst/>
                <a:latin typeface="+mn-ea"/>
              </a:rPr>
              <a:t>信頼を得る</a:t>
            </a:r>
            <a:endParaRPr kumimoji="1" lang="en-US" altLang="ja-JP" b="0" i="0" u="none" strike="noStrike" cap="none" normalizeH="0" baseline="0" dirty="0">
              <a:ln>
                <a:noFill/>
              </a:ln>
              <a:effectLst/>
              <a:latin typeface="+mn-ea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b="0" i="0" u="none" strike="noStrike" cap="none" normalizeH="0" baseline="0" dirty="0">
                <a:ln>
                  <a:noFill/>
                </a:ln>
                <a:effectLst/>
                <a:latin typeface="+mn-ea"/>
              </a:rPr>
              <a:t>ポイント</a:t>
            </a:r>
            <a:endParaRPr kumimoji="1" lang="en-US" altLang="ja-JP" b="0" i="0" u="none" strike="noStrike" cap="none" normalizeH="0" baseline="0" dirty="0">
              <a:ln>
                <a:noFill/>
              </a:ln>
              <a:effectLst/>
              <a:latin typeface="+mn-ea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b="0" i="0" u="none" strike="noStrike" cap="none" normalizeH="0" baseline="0" dirty="0">
                <a:ln>
                  <a:noFill/>
                </a:ln>
                <a:effectLst/>
                <a:latin typeface="+mn-ea"/>
              </a:rPr>
              <a:t>（情熱・自信）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3D8FB07C-9540-4B9E-8CA8-0F7D69611C6D}"/>
              </a:ext>
            </a:extLst>
          </p:cNvPr>
          <p:cNvSpPr/>
          <p:nvPr/>
        </p:nvSpPr>
        <p:spPr>
          <a:xfrm>
            <a:off x="8415016" y="541343"/>
            <a:ext cx="1307618" cy="354920"/>
          </a:xfrm>
          <a:prstGeom prst="rect">
            <a:avLst/>
          </a:prstGeom>
          <a:solidFill>
            <a:schemeClr val="tx2"/>
          </a:solidFill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0" rIns="108000" bIns="0" rtlCol="0" anchor="ctr" anchorCtr="0"/>
          <a:lstStyle/>
          <a:p>
            <a:pPr algn="ctr"/>
            <a:r>
              <a:rPr kumimoji="1" lang="ja-JP" altLang="en-US" sz="1400" b="1" dirty="0">
                <a:solidFill>
                  <a:schemeClr val="bg1"/>
                </a:solidFill>
                <a:latin typeface="+mn-ea"/>
                <a:cs typeface="メイリオ" panose="020B0604030504040204" pitchFamily="50" charset="-128"/>
              </a:rPr>
              <a:t>作業時間 </a:t>
            </a:r>
            <a:r>
              <a:rPr kumimoji="1" lang="en-US" altLang="ja-JP" sz="1400" b="1" dirty="0">
                <a:solidFill>
                  <a:schemeClr val="bg1"/>
                </a:solidFill>
                <a:latin typeface="+mn-ea"/>
                <a:cs typeface="メイリオ" panose="020B0604030504040204" pitchFamily="50" charset="-128"/>
              </a:rPr>
              <a:t>6</a:t>
            </a:r>
            <a:r>
              <a:rPr kumimoji="1" lang="ja-JP" altLang="en-US" sz="1400" b="1" dirty="0">
                <a:solidFill>
                  <a:schemeClr val="bg1"/>
                </a:solidFill>
                <a:latin typeface="+mn-ea"/>
                <a:cs typeface="メイリオ" panose="020B0604030504040204" pitchFamily="50" charset="-128"/>
              </a:rPr>
              <a:t>分</a:t>
            </a:r>
          </a:p>
        </p:txBody>
      </p:sp>
    </p:spTree>
    <p:extLst>
      <p:ext uri="{BB962C8B-B14F-4D97-AF65-F5344CB8AC3E}">
        <p14:creationId xmlns:p14="http://schemas.microsoft.com/office/powerpoint/2010/main" val="18067496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8C32438-06D3-472D-9C42-08528FB2E4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観察者及び聞き手は、話し手にフィードバック</a:t>
            </a:r>
            <a:endParaRPr kumimoji="1" lang="ja-JP" altLang="en-US" dirty="0"/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EDA67B5-8790-47D6-8288-7E3BB12E112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00024" y="988739"/>
            <a:ext cx="9519521" cy="640364"/>
          </a:xfrm>
        </p:spPr>
        <p:txBody>
          <a:bodyPr/>
          <a:lstStyle/>
          <a:p>
            <a:r>
              <a:rPr lang="ja-JP" altLang="en-US" sz="2000" dirty="0">
                <a:latin typeface="+mn-ea"/>
              </a:rPr>
              <a:t>「聞き手」「観察者」は</a:t>
            </a:r>
            <a:r>
              <a:rPr lang="en-US" altLang="ja-JP" sz="2000" dirty="0">
                <a:latin typeface="+mn-ea"/>
              </a:rPr>
              <a:t>4</a:t>
            </a:r>
            <a:r>
              <a:rPr lang="ja-JP" altLang="en-US" sz="2000" dirty="0">
                <a:latin typeface="+mn-ea"/>
              </a:rPr>
              <a:t>つの視点に分類して「話し手」がどこが得意そうで、どこが苦手かをフィードバックしてください（「聞き手」は</a:t>
            </a:r>
            <a:r>
              <a:rPr lang="ja-JP" altLang="en-US" sz="2000" b="1" u="sng" dirty="0">
                <a:solidFill>
                  <a:schemeClr val="tx2"/>
                </a:solidFill>
              </a:rPr>
              <a:t>純粋に「採用</a:t>
            </a:r>
            <a:r>
              <a:rPr lang="en-US" altLang="ja-JP" sz="2000" b="1" u="sng" dirty="0">
                <a:solidFill>
                  <a:schemeClr val="tx2"/>
                </a:solidFill>
              </a:rPr>
              <a:t>/</a:t>
            </a:r>
            <a:r>
              <a:rPr lang="ja-JP" altLang="en-US" sz="2000" b="1" u="sng" dirty="0">
                <a:solidFill>
                  <a:schemeClr val="tx2"/>
                </a:solidFill>
              </a:rPr>
              <a:t>条件つき採用</a:t>
            </a:r>
            <a:r>
              <a:rPr lang="en-US" altLang="ja-JP" sz="2000" b="1" u="sng" dirty="0">
                <a:solidFill>
                  <a:schemeClr val="tx2"/>
                </a:solidFill>
              </a:rPr>
              <a:t>/</a:t>
            </a:r>
            <a:r>
              <a:rPr lang="ja-JP" altLang="en-US" sz="2000" b="1" u="sng" dirty="0">
                <a:solidFill>
                  <a:schemeClr val="tx2"/>
                </a:solidFill>
              </a:rPr>
              <a:t>非採用」をジャッジ</a:t>
            </a:r>
            <a:r>
              <a:rPr lang="ja-JP" altLang="en-US" sz="2000" dirty="0"/>
              <a:t>も</a:t>
            </a:r>
            <a:r>
              <a:rPr lang="ja-JP" altLang="en-US" sz="2000" dirty="0">
                <a:latin typeface="+mn-ea"/>
              </a:rPr>
              <a:t>）</a:t>
            </a: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6CBB5BC8-291C-40B8-9E43-41E5CFD70DA0}"/>
              </a:ext>
            </a:extLst>
          </p:cNvPr>
          <p:cNvSpPr/>
          <p:nvPr/>
        </p:nvSpPr>
        <p:spPr>
          <a:xfrm>
            <a:off x="196328" y="2089270"/>
            <a:ext cx="1681564" cy="575717"/>
          </a:xfrm>
          <a:prstGeom prst="rect">
            <a:avLst/>
          </a:prstGeom>
          <a:solidFill>
            <a:schemeClr val="tx2"/>
          </a:solidFill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0" rIns="108000" bIns="0" rtlCol="0" anchor="ctr" anchorCtr="0"/>
          <a:lstStyle/>
          <a:p>
            <a:pPr algn="ctr"/>
            <a:r>
              <a:rPr kumimoji="1" lang="ja-JP" altLang="en-US" sz="1400" b="1" dirty="0">
                <a:solidFill>
                  <a:schemeClr val="bg1"/>
                </a:solidFill>
                <a:latin typeface="+mn-ea"/>
                <a:cs typeface="メイリオ" panose="020B0604030504040204" pitchFamily="50" charset="-128"/>
              </a:rPr>
              <a:t>話し手</a:t>
            </a: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FA370C9F-BC36-4D7E-AB68-9AC1F73097DE}"/>
              </a:ext>
            </a:extLst>
          </p:cNvPr>
          <p:cNvSpPr/>
          <p:nvPr/>
        </p:nvSpPr>
        <p:spPr>
          <a:xfrm>
            <a:off x="1967614" y="2089270"/>
            <a:ext cx="2913377" cy="57571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0" rIns="108000" bIns="0" rtlCol="0" anchor="ctr" anchorCtr="0"/>
          <a:lstStyle/>
          <a:p>
            <a:pPr algn="ctr"/>
            <a:endParaRPr kumimoji="1" lang="ja-JP" altLang="en-US" b="1" dirty="0">
              <a:solidFill>
                <a:schemeClr val="tx2"/>
              </a:solidFill>
              <a:latin typeface="+mn-ea"/>
              <a:cs typeface="メイリオ" panose="020B0604030504040204" pitchFamily="50" charset="-128"/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80EEAA7D-E330-4726-84B9-6E6C3945B4C6}"/>
              </a:ext>
            </a:extLst>
          </p:cNvPr>
          <p:cNvSpPr/>
          <p:nvPr/>
        </p:nvSpPr>
        <p:spPr>
          <a:xfrm>
            <a:off x="5025011" y="2089270"/>
            <a:ext cx="1681564" cy="575717"/>
          </a:xfrm>
          <a:prstGeom prst="rect">
            <a:avLst/>
          </a:prstGeom>
          <a:solidFill>
            <a:schemeClr val="tx2"/>
          </a:solidFill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0" rIns="108000" bIns="0" rtlCol="0" anchor="ctr" anchorCtr="0"/>
          <a:lstStyle/>
          <a:p>
            <a:pPr algn="ctr"/>
            <a:r>
              <a:rPr kumimoji="1" lang="ja-JP" altLang="en-US" sz="1400" b="1" dirty="0">
                <a:solidFill>
                  <a:schemeClr val="bg1"/>
                </a:solidFill>
                <a:latin typeface="+mn-ea"/>
                <a:cs typeface="メイリオ" panose="020B0604030504040204" pitchFamily="50" charset="-128"/>
              </a:rPr>
              <a:t>結果</a:t>
            </a: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2EE77BDD-224C-42A0-BD3F-E5F773F28D97}"/>
              </a:ext>
            </a:extLst>
          </p:cNvPr>
          <p:cNvSpPr/>
          <p:nvPr/>
        </p:nvSpPr>
        <p:spPr>
          <a:xfrm>
            <a:off x="6794161" y="2089270"/>
            <a:ext cx="2915779" cy="57571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0" rIns="108000" bIns="0" rtlCol="0" anchor="ctr" anchorCtr="0"/>
          <a:lstStyle/>
          <a:p>
            <a:pPr algn="ctr"/>
            <a:r>
              <a:rPr lang="ja-JP" altLang="en-US" sz="1600" b="1">
                <a:solidFill>
                  <a:schemeClr val="tx2"/>
                </a:solidFill>
              </a:rPr>
              <a:t>採用</a:t>
            </a:r>
            <a:r>
              <a:rPr lang="en-US" altLang="ja-JP" sz="1600" b="1">
                <a:solidFill>
                  <a:schemeClr val="tx2"/>
                </a:solidFill>
              </a:rPr>
              <a:t>/</a:t>
            </a:r>
            <a:r>
              <a:rPr lang="ja-JP" altLang="en-US" sz="1600" b="1">
                <a:solidFill>
                  <a:schemeClr val="tx2"/>
                </a:solidFill>
              </a:rPr>
              <a:t>条件つき採用</a:t>
            </a:r>
            <a:r>
              <a:rPr lang="en-US" altLang="ja-JP" sz="1600" b="1">
                <a:solidFill>
                  <a:schemeClr val="tx2"/>
                </a:solidFill>
              </a:rPr>
              <a:t>/</a:t>
            </a:r>
            <a:r>
              <a:rPr lang="ja-JP" altLang="en-US" sz="1600" b="1">
                <a:solidFill>
                  <a:schemeClr val="tx2"/>
                </a:solidFill>
              </a:rPr>
              <a:t>非採用</a:t>
            </a:r>
            <a:endParaRPr kumimoji="1" lang="ja-JP" altLang="en-US" sz="1600" b="1" dirty="0">
              <a:solidFill>
                <a:schemeClr val="tx2"/>
              </a:solidFill>
              <a:latin typeface="+mn-ea"/>
              <a:cs typeface="メイリオ" panose="020B0604030504040204" pitchFamily="50" charset="-128"/>
            </a:endParaRP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BA90DBBA-DA90-4506-AFD5-928A32ACD20A}"/>
              </a:ext>
            </a:extLst>
          </p:cNvPr>
          <p:cNvSpPr/>
          <p:nvPr/>
        </p:nvSpPr>
        <p:spPr>
          <a:xfrm>
            <a:off x="8415016" y="541343"/>
            <a:ext cx="1307618" cy="354920"/>
          </a:xfrm>
          <a:prstGeom prst="rect">
            <a:avLst/>
          </a:prstGeom>
          <a:solidFill>
            <a:schemeClr val="tx2"/>
          </a:solidFill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0" rIns="108000" bIns="0" rtlCol="0" anchor="ctr" anchorCtr="0"/>
          <a:lstStyle/>
          <a:p>
            <a:pPr algn="ctr"/>
            <a:r>
              <a:rPr kumimoji="1" lang="ja-JP" altLang="en-US" sz="1400" b="1">
                <a:solidFill>
                  <a:schemeClr val="bg1"/>
                </a:solidFill>
                <a:latin typeface="+mn-ea"/>
                <a:cs typeface="メイリオ" panose="020B0604030504040204" pitchFamily="50" charset="-128"/>
              </a:rPr>
              <a:t>おひとり</a:t>
            </a:r>
            <a:r>
              <a:rPr kumimoji="1" lang="en-US" altLang="ja-JP" sz="1400" b="1">
                <a:solidFill>
                  <a:schemeClr val="bg1"/>
                </a:solidFill>
                <a:latin typeface="+mn-ea"/>
                <a:cs typeface="メイリオ" panose="020B0604030504040204" pitchFamily="50" charset="-128"/>
              </a:rPr>
              <a:t>1</a:t>
            </a:r>
            <a:r>
              <a:rPr kumimoji="1" lang="ja-JP" altLang="en-US" sz="1400" b="1">
                <a:solidFill>
                  <a:schemeClr val="bg1"/>
                </a:solidFill>
                <a:latin typeface="+mn-ea"/>
                <a:cs typeface="メイリオ" panose="020B0604030504040204" pitchFamily="50" charset="-128"/>
              </a:rPr>
              <a:t>分</a:t>
            </a: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3DB2178D-0424-4D93-85E4-51EBA0F44669}"/>
              </a:ext>
            </a:extLst>
          </p:cNvPr>
          <p:cNvSpPr txBox="1"/>
          <p:nvPr/>
        </p:nvSpPr>
        <p:spPr>
          <a:xfrm>
            <a:off x="204373" y="1715119"/>
            <a:ext cx="577155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b="1" dirty="0"/>
              <a:t>フィードバックシート（画面共有いただいても構いません）</a:t>
            </a:r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7A3E4C39-816A-46EA-9052-343888DD9013}"/>
              </a:ext>
            </a:extLst>
          </p:cNvPr>
          <p:cNvSpPr/>
          <p:nvPr/>
        </p:nvSpPr>
        <p:spPr bwMode="auto">
          <a:xfrm>
            <a:off x="204373" y="3180785"/>
            <a:ext cx="4676618" cy="132910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342900" marR="0" indent="-34290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ü"/>
              <a:tabLst/>
            </a:pPr>
            <a:endParaRPr kumimoji="1" lang="en-US" altLang="ja-JP" sz="1400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+mn-ea"/>
            </a:endParaRPr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B2BC7A20-2BB0-4A73-97D6-54721709F7AB}"/>
              </a:ext>
            </a:extLst>
          </p:cNvPr>
          <p:cNvSpPr/>
          <p:nvPr/>
        </p:nvSpPr>
        <p:spPr bwMode="auto">
          <a:xfrm>
            <a:off x="204373" y="2752116"/>
            <a:ext cx="4676618" cy="3693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b="0" i="0" u="none" strike="noStrike" cap="none" normalizeH="0" baseline="0" dirty="0">
                <a:ln>
                  <a:noFill/>
                </a:ln>
                <a:effectLst/>
                <a:latin typeface="+mn-ea"/>
              </a:rPr>
              <a:t>共感力</a:t>
            </a:r>
            <a:r>
              <a:rPr kumimoji="1" lang="ja-JP" altLang="en-US" sz="1200" b="0" i="0" u="none" strike="noStrike" cap="none" normalizeH="0" baseline="0" dirty="0">
                <a:ln>
                  <a:noFill/>
                </a:ln>
                <a:effectLst/>
                <a:latin typeface="+mn-ea"/>
              </a:rPr>
              <a:t>を感じられたか</a:t>
            </a:r>
            <a:endParaRPr kumimoji="1" lang="en-US" altLang="ja-JP" b="0" i="0" u="none" strike="noStrike" cap="none" normalizeH="0" baseline="0" dirty="0">
              <a:ln>
                <a:noFill/>
              </a:ln>
              <a:effectLst/>
              <a:latin typeface="+mn-ea"/>
            </a:endParaRPr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29E77D5E-C236-4FA6-B8FD-FCC250DB0A63}"/>
              </a:ext>
            </a:extLst>
          </p:cNvPr>
          <p:cNvSpPr/>
          <p:nvPr/>
        </p:nvSpPr>
        <p:spPr bwMode="auto">
          <a:xfrm>
            <a:off x="204373" y="4988926"/>
            <a:ext cx="4676618" cy="132910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342900" marR="0" indent="-34290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ü"/>
              <a:tabLst/>
            </a:pPr>
            <a:endParaRPr kumimoji="1" lang="en-US" altLang="ja-JP" sz="14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+mn-ea"/>
            </a:endParaRPr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9785F68D-0EED-41E6-BC38-01758A69788E}"/>
              </a:ext>
            </a:extLst>
          </p:cNvPr>
          <p:cNvSpPr/>
          <p:nvPr/>
        </p:nvSpPr>
        <p:spPr bwMode="auto">
          <a:xfrm>
            <a:off x="204373" y="4560257"/>
            <a:ext cx="4676618" cy="3693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kumimoji="1" lang="ja-JP" altLang="en-US" dirty="0">
                <a:latin typeface="+mn-ea"/>
              </a:rPr>
              <a:t>論理力</a:t>
            </a:r>
            <a:r>
              <a:rPr kumimoji="1" lang="ja-JP" altLang="en-US" sz="1100" b="0" i="0" u="none" strike="noStrike" cap="none" normalizeH="0" baseline="0" dirty="0">
                <a:ln>
                  <a:noFill/>
                </a:ln>
                <a:effectLst/>
                <a:latin typeface="+mn-ea"/>
              </a:rPr>
              <a:t>を感じられたか</a:t>
            </a:r>
            <a:endParaRPr kumimoji="1" lang="ja-JP" altLang="en-US" dirty="0">
              <a:latin typeface="+mn-ea"/>
            </a:endParaRPr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5D7B4C12-9094-44D0-AA7D-43F4C90D4EF4}"/>
              </a:ext>
            </a:extLst>
          </p:cNvPr>
          <p:cNvSpPr/>
          <p:nvPr/>
        </p:nvSpPr>
        <p:spPr bwMode="auto">
          <a:xfrm>
            <a:off x="5007864" y="3180785"/>
            <a:ext cx="4676618" cy="132910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342900" marR="0" indent="-34290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ü"/>
              <a:tabLst/>
            </a:pPr>
            <a:endParaRPr kumimoji="1" lang="en-US" altLang="ja-JP" sz="14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+mn-ea"/>
            </a:endParaRPr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35E070F5-665F-40FE-BB17-BC81BD04AA58}"/>
              </a:ext>
            </a:extLst>
          </p:cNvPr>
          <p:cNvSpPr/>
          <p:nvPr/>
        </p:nvSpPr>
        <p:spPr bwMode="auto">
          <a:xfrm>
            <a:off x="5007864" y="2752116"/>
            <a:ext cx="4676618" cy="3693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kumimoji="1" lang="ja-JP" altLang="en-US" dirty="0">
                <a:latin typeface="+mn-ea"/>
              </a:rPr>
              <a:t>独創力</a:t>
            </a:r>
            <a:r>
              <a:rPr kumimoji="1" lang="ja-JP" altLang="en-US" sz="1100" b="0" i="0" u="none" strike="noStrike" cap="none" normalizeH="0" baseline="0" dirty="0">
                <a:ln>
                  <a:noFill/>
                </a:ln>
                <a:effectLst/>
                <a:latin typeface="+mn-ea"/>
              </a:rPr>
              <a:t>を感じられたか</a:t>
            </a:r>
            <a:endParaRPr kumimoji="1" lang="ja-JP" altLang="en-US" dirty="0">
              <a:latin typeface="+mn-ea"/>
            </a:endParaRPr>
          </a:p>
        </p:txBody>
      </p:sp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9FA34351-0D00-4D5D-A9CD-E934C9C24DFC}"/>
              </a:ext>
            </a:extLst>
          </p:cNvPr>
          <p:cNvSpPr/>
          <p:nvPr/>
        </p:nvSpPr>
        <p:spPr bwMode="auto">
          <a:xfrm>
            <a:off x="5007864" y="4988926"/>
            <a:ext cx="4676618" cy="132910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342900" marR="0" indent="-34290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ü"/>
              <a:tabLst/>
            </a:pPr>
            <a:endParaRPr kumimoji="1" lang="en-US" altLang="ja-JP" sz="14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+mn-ea"/>
            </a:endParaRPr>
          </a:p>
        </p:txBody>
      </p: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1360208C-6E3F-468E-A200-8120BACBE1C2}"/>
              </a:ext>
            </a:extLst>
          </p:cNvPr>
          <p:cNvSpPr/>
          <p:nvPr/>
        </p:nvSpPr>
        <p:spPr bwMode="auto">
          <a:xfrm>
            <a:off x="5007864" y="4560257"/>
            <a:ext cx="4676618" cy="3693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kumimoji="1" lang="ja-JP" altLang="en-US" dirty="0">
                <a:latin typeface="+mn-ea"/>
              </a:rPr>
              <a:t>情熱・自信</a:t>
            </a:r>
            <a:r>
              <a:rPr kumimoji="1" lang="ja-JP" altLang="en-US" sz="1100" b="0" i="0" u="none" strike="noStrike" cap="none" normalizeH="0" baseline="0" dirty="0">
                <a:ln>
                  <a:noFill/>
                </a:ln>
                <a:effectLst/>
                <a:latin typeface="+mn-ea"/>
              </a:rPr>
              <a:t>を感じられたか</a:t>
            </a:r>
            <a:endParaRPr kumimoji="1" lang="ja-JP" altLang="en-US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2978564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日本総研カラー案4">
      <a:dk1>
        <a:srgbClr val="2C2C2C"/>
      </a:dk1>
      <a:lt1>
        <a:srgbClr val="FFFFFF"/>
      </a:lt1>
      <a:dk2>
        <a:srgbClr val="0072CF"/>
      </a:dk2>
      <a:lt2>
        <a:srgbClr val="DDDDDD"/>
      </a:lt2>
      <a:accent1>
        <a:srgbClr val="FF4C00"/>
      </a:accent1>
      <a:accent2>
        <a:srgbClr val="317689"/>
      </a:accent2>
      <a:accent3>
        <a:srgbClr val="008057"/>
      </a:accent3>
      <a:accent4>
        <a:srgbClr val="72CF00"/>
      </a:accent4>
      <a:accent5>
        <a:srgbClr val="CFC400"/>
      </a:accent5>
      <a:accent6>
        <a:srgbClr val="CF5D00"/>
      </a:accent6>
      <a:hlink>
        <a:srgbClr val="0072CF"/>
      </a:hlink>
      <a:folHlink>
        <a:srgbClr val="0072CF"/>
      </a:folHlink>
    </a:clrScheme>
    <a:fontScheme name="ユーザー定義 1">
      <a:majorFont>
        <a:latin typeface="Meiryo UI"/>
        <a:ea typeface="Meiryo UI"/>
        <a:cs typeface=""/>
      </a:majorFont>
      <a:minorFont>
        <a:latin typeface="Meiryo UI"/>
        <a:ea typeface="Meiryo UI"/>
        <a:cs typeface="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tx2"/>
        </a:solidFill>
        <a:ln w="9525">
          <a:noFill/>
        </a:ln>
        <a:effectLst/>
      </a:spPr>
      <a:bodyPr lIns="108000" tIns="0" rIns="108000" bIns="0" rtlCol="0" anchor="ctr" anchorCtr="0"/>
      <a:lstStyle>
        <a:defPPr algn="ctr">
          <a:defRPr kumimoji="1" sz="1400" b="1" dirty="0">
            <a:solidFill>
              <a:schemeClr val="bg1"/>
            </a:solidFill>
            <a:latin typeface="+mn-ea"/>
            <a:cs typeface="メイリオ" panose="020B0604030504040204" pitchFamily="50" charset="-128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solidFill>
            <a:schemeClr val="bg1">
              <a:lumMod val="50000"/>
            </a:schemeClr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72000" tIns="36000" rIns="72000" bIns="36000" rtlCol="0" anchor="ctr">
        <a:normAutofit/>
      </a:bodyPr>
      <a:lstStyle>
        <a:defPPr marL="0" marR="0" indent="0" defTabSz="914400" eaLnBrk="1" fontAlgn="auto" latinLnBrk="0" hangingPunct="1">
          <a:lnSpc>
            <a:spcPct val="110000"/>
          </a:lnSpc>
          <a:spcBef>
            <a:spcPts val="0"/>
          </a:spcBef>
          <a:spcAft>
            <a:spcPts val="300"/>
          </a:spcAft>
          <a:buClrTx/>
          <a:buSzTx/>
          <a:buFontTx/>
          <a:buNone/>
          <a:tabLst/>
          <a:defRPr kumimoji="1" sz="1200" kern="0" dirty="0" smtClean="0">
            <a:latin typeface="Meiryo UI" panose="020B0604030504040204" pitchFamily="50" charset="-128"/>
            <a:ea typeface="Meiryo UI" panose="020B0604030504040204" pitchFamily="50" charset="-128"/>
            <a:cs typeface="メイリオ" panose="020B0604030504040204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20190617_提案書テンプレート_Ver.1.11.pptx" id="{9E8C6497-8DCF-402B-B887-5C7E379A8249}" vid="{79D64A9F-3179-4B59-9F7A-B9135E9FBA42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571</Words>
  <Application>Microsoft Office PowerPoint</Application>
  <PresentationFormat>A4 210 x 297 mm</PresentationFormat>
  <Paragraphs>78</Paragraphs>
  <Slides>6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2" baseType="lpstr">
      <vt:lpstr>Meiryo UI</vt:lpstr>
      <vt:lpstr>游ゴシック</vt:lpstr>
      <vt:lpstr>Arial</vt:lpstr>
      <vt:lpstr>Times New Roman</vt:lpstr>
      <vt:lpstr>Wingdings</vt:lpstr>
      <vt:lpstr>Office テーマ</vt:lpstr>
      <vt:lpstr>グループワーク①：日常的な対話</vt:lpstr>
      <vt:lpstr>ワークシート：シナリオを考えてみよう</vt:lpstr>
      <vt:lpstr>観察者及び聞き手は、話し手にフィードバック</vt:lpstr>
      <vt:lpstr>グループワーク②：非日常的な対話（プレゼンテーション）</vt:lpstr>
      <vt:lpstr>ワークシート：シナリオを考えてみよう</vt:lpstr>
      <vt:lpstr>観察者及び聞き手は、話し手にフィードバック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revision>1</cp:revision>
  <dcterms:modified xsi:type="dcterms:W3CDTF">2022-08-26T13:25:15Z</dcterms:modified>
</cp:coreProperties>
</file>