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6263" r:id="rId2"/>
    <p:sldId id="6232" r:id="rId3"/>
    <p:sldId id="6309" r:id="rId4"/>
    <p:sldId id="6264" r:id="rId5"/>
    <p:sldId id="6281" r:id="rId6"/>
    <p:sldId id="6308" r:id="rId7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06" userDrawn="1">
          <p15:clr>
            <a:srgbClr val="A4A3A4"/>
          </p15:clr>
        </p15:guide>
        <p15:guide id="3" orient="horz" pos="279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2E4"/>
    <a:srgbClr val="FF9900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7" y="58"/>
      </p:cViewPr>
      <p:guideLst>
        <p:guide pos="1306"/>
        <p:guide orient="horz" pos="2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31E2E-CDB8-48E6-A80C-56CDC41EA0B7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5B11F-54D6-4D29-BE37-F0DDBB7822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12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CB67D-9115-435E-8E82-4C3EEAFC0A8D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C0D6C-562A-4DB1-8A23-727E388A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07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通常ver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00025" y="988739"/>
            <a:ext cx="9505950" cy="640364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0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200025" y="930901"/>
            <a:ext cx="9513094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3"/>
          <p:cNvSpPr txBox="1">
            <a:spLocks/>
          </p:cNvSpPr>
          <p:nvPr userDrawn="1"/>
        </p:nvSpPr>
        <p:spPr>
          <a:xfrm>
            <a:off x="9906000" y="6551706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308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メッセージ部分行頭文字ver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00025" y="988739"/>
            <a:ext cx="9505950" cy="640364"/>
          </a:xfrm>
        </p:spPr>
        <p:txBody>
          <a:bodyPr/>
          <a:lstStyle>
            <a:lvl1pPr marL="180000" indent="-180000"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1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0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200025" y="930901"/>
            <a:ext cx="9513094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3"/>
          <p:cNvSpPr txBox="1">
            <a:spLocks/>
          </p:cNvSpPr>
          <p:nvPr userDrawn="1"/>
        </p:nvSpPr>
        <p:spPr>
          <a:xfrm>
            <a:off x="9906000" y="6551706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300661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行頭文字ver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200025" y="988739"/>
            <a:ext cx="9505950" cy="640364"/>
          </a:xfrm>
        </p:spPr>
        <p:txBody>
          <a:bodyPr/>
          <a:lstStyle>
            <a:lvl1pPr marL="0" indent="0">
              <a:spcAft>
                <a:spcPts val="0"/>
              </a:spcAft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800"/>
            </a:lvl1pPr>
            <a:lvl2pPr>
              <a:spcBef>
                <a:spcPts val="0"/>
              </a:spcBef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200025" y="930901"/>
            <a:ext cx="9513094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3"/>
          <p:cNvSpPr txBox="1">
            <a:spLocks/>
          </p:cNvSpPr>
          <p:nvPr userDrawn="1"/>
        </p:nvSpPr>
        <p:spPr>
          <a:xfrm>
            <a:off x="9906000" y="6551706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6179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996963"/>
            <a:ext cx="8420100" cy="1797271"/>
          </a:xfrm>
        </p:spPr>
        <p:txBody>
          <a:bodyPr anchor="ctr">
            <a:normAutofit/>
          </a:bodyPr>
          <a:lstStyle>
            <a:lvl1pPr algn="ctr">
              <a:defRPr sz="28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4159085"/>
            <a:ext cx="74295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>
          <a:xfrm>
            <a:off x="630238" y="925350"/>
            <a:ext cx="4322762" cy="369332"/>
          </a:xfrm>
        </p:spPr>
        <p:txBody>
          <a:bodyPr>
            <a:noAutofit/>
          </a:bodyPr>
          <a:lstStyle>
            <a:lvl1pPr>
              <a:defRPr sz="2000" b="1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6" name="Group 40"/>
            <p:cNvGrpSpPr>
              <a:grpSpLocks/>
            </p:cNvGrpSpPr>
            <p:nvPr userDrawn="1"/>
          </p:nvGrpSpPr>
          <p:grpSpPr bwMode="auto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5" name="Line 41"/>
              <p:cNvSpPr>
                <a:spLocks noChangeShapeType="1"/>
              </p:cNvSpPr>
              <p:nvPr userDrawn="1"/>
            </p:nvSpPr>
            <p:spPr bwMode="auto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2"/>
              <p:cNvSpPr>
                <a:spLocks noChangeShapeType="1"/>
              </p:cNvSpPr>
              <p:nvPr userDrawn="1"/>
            </p:nvSpPr>
            <p:spPr bwMode="auto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3"/>
              <p:cNvSpPr>
                <a:spLocks noChangeShapeType="1"/>
              </p:cNvSpPr>
              <p:nvPr userDrawn="1"/>
            </p:nvSpPr>
            <p:spPr bwMode="auto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4"/>
              <p:cNvSpPr>
                <a:spLocks noChangeShapeType="1"/>
              </p:cNvSpPr>
              <p:nvPr userDrawn="1"/>
            </p:nvSpPr>
            <p:spPr bwMode="auto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5"/>
              <p:cNvSpPr>
                <a:spLocks noChangeShapeType="1"/>
              </p:cNvSpPr>
              <p:nvPr userDrawn="1"/>
            </p:nvSpPr>
            <p:spPr bwMode="auto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 userDrawn="1"/>
            </p:nvSpPr>
            <p:spPr bwMode="auto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47"/>
              <p:cNvSpPr>
                <a:spLocks noChangeShapeType="1"/>
              </p:cNvSpPr>
              <p:nvPr userDrawn="1"/>
            </p:nvSpPr>
            <p:spPr bwMode="auto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48"/>
              <p:cNvSpPr>
                <a:spLocks noChangeShapeType="1"/>
              </p:cNvSpPr>
              <p:nvPr userDrawn="1"/>
            </p:nvSpPr>
            <p:spPr bwMode="auto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49"/>
              <p:cNvSpPr>
                <a:spLocks noChangeShapeType="1"/>
              </p:cNvSpPr>
              <p:nvPr userDrawn="1"/>
            </p:nvSpPr>
            <p:spPr bwMode="auto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0"/>
              <p:cNvSpPr>
                <a:spLocks noChangeShapeType="1"/>
              </p:cNvSpPr>
              <p:nvPr userDrawn="1"/>
            </p:nvSpPr>
            <p:spPr bwMode="auto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1"/>
              <p:cNvSpPr>
                <a:spLocks noChangeShapeType="1"/>
              </p:cNvSpPr>
              <p:nvPr userDrawn="1"/>
            </p:nvSpPr>
            <p:spPr bwMode="auto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2"/>
              <p:cNvSpPr>
                <a:spLocks noChangeShapeType="1"/>
              </p:cNvSpPr>
              <p:nvPr userDrawn="1"/>
            </p:nvSpPr>
            <p:spPr bwMode="auto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3"/>
              <p:cNvSpPr>
                <a:spLocks noChangeShapeType="1"/>
              </p:cNvSpPr>
              <p:nvPr userDrawn="1"/>
            </p:nvSpPr>
            <p:spPr bwMode="auto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4"/>
              <p:cNvSpPr>
                <a:spLocks noChangeShapeType="1"/>
              </p:cNvSpPr>
              <p:nvPr userDrawn="1"/>
            </p:nvSpPr>
            <p:spPr bwMode="auto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5"/>
              <p:cNvSpPr>
                <a:spLocks noChangeShapeType="1"/>
              </p:cNvSpPr>
              <p:nvPr userDrawn="1"/>
            </p:nvSpPr>
            <p:spPr bwMode="auto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6"/>
              <p:cNvSpPr>
                <a:spLocks noChangeShapeType="1"/>
              </p:cNvSpPr>
              <p:nvPr userDrawn="1"/>
            </p:nvSpPr>
            <p:spPr bwMode="auto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7"/>
              <p:cNvSpPr>
                <a:spLocks noChangeShapeType="1"/>
              </p:cNvSpPr>
              <p:nvPr userDrawn="1"/>
            </p:nvSpPr>
            <p:spPr bwMode="auto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8"/>
              <p:cNvSpPr>
                <a:spLocks noChangeShapeType="1"/>
              </p:cNvSpPr>
              <p:nvPr userDrawn="1"/>
            </p:nvSpPr>
            <p:spPr bwMode="auto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59"/>
              <p:cNvSpPr>
                <a:spLocks noChangeShapeType="1"/>
              </p:cNvSpPr>
              <p:nvPr userDrawn="1"/>
            </p:nvSpPr>
            <p:spPr bwMode="auto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0"/>
              <p:cNvSpPr>
                <a:spLocks noChangeShapeType="1"/>
              </p:cNvSpPr>
              <p:nvPr userDrawn="1"/>
            </p:nvSpPr>
            <p:spPr bwMode="auto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1"/>
              <p:cNvSpPr>
                <a:spLocks noChangeShapeType="1"/>
              </p:cNvSpPr>
              <p:nvPr userDrawn="1"/>
            </p:nvSpPr>
            <p:spPr bwMode="auto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2"/>
              <p:cNvSpPr>
                <a:spLocks noChangeShapeType="1"/>
              </p:cNvSpPr>
              <p:nvPr userDrawn="1"/>
            </p:nvSpPr>
            <p:spPr bwMode="auto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3"/>
              <p:cNvSpPr>
                <a:spLocks noChangeShapeType="1"/>
              </p:cNvSpPr>
              <p:nvPr userDrawn="1"/>
            </p:nvSpPr>
            <p:spPr bwMode="auto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4"/>
              <p:cNvSpPr>
                <a:spLocks noChangeShapeType="1"/>
              </p:cNvSpPr>
              <p:nvPr userDrawn="1"/>
            </p:nvSpPr>
            <p:spPr bwMode="auto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5"/>
              <p:cNvSpPr>
                <a:spLocks noChangeShapeType="1"/>
              </p:cNvSpPr>
              <p:nvPr userDrawn="1"/>
            </p:nvSpPr>
            <p:spPr bwMode="auto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6"/>
              <p:cNvSpPr>
                <a:spLocks noChangeShapeType="1"/>
              </p:cNvSpPr>
              <p:nvPr userDrawn="1"/>
            </p:nvSpPr>
            <p:spPr bwMode="auto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7"/>
              <p:cNvSpPr>
                <a:spLocks noChangeShapeType="1"/>
              </p:cNvSpPr>
              <p:nvPr userDrawn="1"/>
            </p:nvSpPr>
            <p:spPr bwMode="auto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8"/>
              <p:cNvSpPr>
                <a:spLocks noChangeShapeType="1"/>
              </p:cNvSpPr>
              <p:nvPr userDrawn="1"/>
            </p:nvSpPr>
            <p:spPr bwMode="auto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69"/>
              <p:cNvSpPr>
                <a:spLocks noChangeShapeType="1"/>
              </p:cNvSpPr>
              <p:nvPr userDrawn="1"/>
            </p:nvSpPr>
            <p:spPr bwMode="auto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0"/>
              <p:cNvSpPr>
                <a:spLocks noChangeShapeType="1"/>
              </p:cNvSpPr>
              <p:nvPr userDrawn="1"/>
            </p:nvSpPr>
            <p:spPr bwMode="auto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1"/>
              <p:cNvSpPr>
                <a:spLocks noChangeShapeType="1"/>
              </p:cNvSpPr>
              <p:nvPr userDrawn="1"/>
            </p:nvSpPr>
            <p:spPr bwMode="auto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2"/>
              <p:cNvSpPr>
                <a:spLocks noChangeShapeType="1"/>
              </p:cNvSpPr>
              <p:nvPr userDrawn="1"/>
            </p:nvSpPr>
            <p:spPr bwMode="auto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3"/>
              <p:cNvSpPr>
                <a:spLocks noChangeShapeType="1"/>
              </p:cNvSpPr>
              <p:nvPr userDrawn="1"/>
            </p:nvSpPr>
            <p:spPr bwMode="auto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4"/>
              <p:cNvSpPr>
                <a:spLocks noChangeShapeType="1"/>
              </p:cNvSpPr>
              <p:nvPr userDrawn="1"/>
            </p:nvSpPr>
            <p:spPr bwMode="auto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5"/>
              <p:cNvSpPr>
                <a:spLocks noChangeShapeType="1"/>
              </p:cNvSpPr>
              <p:nvPr userDrawn="1"/>
            </p:nvSpPr>
            <p:spPr bwMode="auto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6"/>
              <p:cNvSpPr>
                <a:spLocks noChangeShapeType="1"/>
              </p:cNvSpPr>
              <p:nvPr userDrawn="1"/>
            </p:nvSpPr>
            <p:spPr bwMode="auto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7"/>
              <p:cNvSpPr>
                <a:spLocks noChangeShapeType="1"/>
              </p:cNvSpPr>
              <p:nvPr userDrawn="1"/>
            </p:nvSpPr>
            <p:spPr bwMode="auto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8"/>
              <p:cNvSpPr>
                <a:spLocks noChangeShapeType="1"/>
              </p:cNvSpPr>
              <p:nvPr userDrawn="1"/>
            </p:nvSpPr>
            <p:spPr bwMode="auto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79"/>
              <p:cNvSpPr>
                <a:spLocks noChangeShapeType="1"/>
              </p:cNvSpPr>
              <p:nvPr userDrawn="1"/>
            </p:nvSpPr>
            <p:spPr bwMode="auto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0"/>
              <p:cNvSpPr>
                <a:spLocks noChangeShapeType="1"/>
              </p:cNvSpPr>
              <p:nvPr userDrawn="1"/>
            </p:nvSpPr>
            <p:spPr bwMode="auto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1"/>
              <p:cNvSpPr>
                <a:spLocks noChangeShapeType="1"/>
              </p:cNvSpPr>
              <p:nvPr userDrawn="1"/>
            </p:nvSpPr>
            <p:spPr bwMode="auto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2"/>
              <p:cNvSpPr>
                <a:spLocks noChangeShapeType="1"/>
              </p:cNvSpPr>
              <p:nvPr userDrawn="1"/>
            </p:nvSpPr>
            <p:spPr bwMode="auto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3"/>
              <p:cNvSpPr>
                <a:spLocks noChangeShapeType="1"/>
              </p:cNvSpPr>
              <p:nvPr userDrawn="1"/>
            </p:nvSpPr>
            <p:spPr bwMode="auto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4"/>
              <p:cNvSpPr>
                <a:spLocks noChangeShapeType="1"/>
              </p:cNvSpPr>
              <p:nvPr userDrawn="1"/>
            </p:nvSpPr>
            <p:spPr bwMode="auto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5"/>
              <p:cNvSpPr>
                <a:spLocks noChangeShapeType="1"/>
              </p:cNvSpPr>
              <p:nvPr userDrawn="1"/>
            </p:nvSpPr>
            <p:spPr bwMode="auto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6"/>
              <p:cNvSpPr>
                <a:spLocks noChangeShapeType="1"/>
              </p:cNvSpPr>
              <p:nvPr userDrawn="1"/>
            </p:nvSpPr>
            <p:spPr bwMode="auto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7"/>
              <p:cNvSpPr>
                <a:spLocks noChangeShapeType="1"/>
              </p:cNvSpPr>
              <p:nvPr userDrawn="1"/>
            </p:nvSpPr>
            <p:spPr bwMode="auto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8"/>
              <p:cNvSpPr>
                <a:spLocks noChangeShapeType="1"/>
              </p:cNvSpPr>
              <p:nvPr userDrawn="1"/>
            </p:nvSpPr>
            <p:spPr bwMode="auto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89"/>
              <p:cNvSpPr>
                <a:spLocks noChangeShapeType="1"/>
              </p:cNvSpPr>
              <p:nvPr userDrawn="1"/>
            </p:nvSpPr>
            <p:spPr bwMode="auto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0"/>
              <p:cNvSpPr>
                <a:spLocks noChangeShapeType="1"/>
              </p:cNvSpPr>
              <p:nvPr userDrawn="1"/>
            </p:nvSpPr>
            <p:spPr bwMode="auto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1"/>
              <p:cNvSpPr>
                <a:spLocks noChangeShapeType="1"/>
              </p:cNvSpPr>
              <p:nvPr userDrawn="1"/>
            </p:nvSpPr>
            <p:spPr bwMode="auto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2"/>
              <p:cNvSpPr>
                <a:spLocks noChangeShapeType="1"/>
              </p:cNvSpPr>
              <p:nvPr userDrawn="1"/>
            </p:nvSpPr>
            <p:spPr bwMode="auto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3"/>
              <p:cNvSpPr>
                <a:spLocks noChangeShapeType="1"/>
              </p:cNvSpPr>
              <p:nvPr userDrawn="1"/>
            </p:nvSpPr>
            <p:spPr bwMode="auto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4"/>
              <p:cNvSpPr>
                <a:spLocks noChangeShapeType="1"/>
              </p:cNvSpPr>
              <p:nvPr userDrawn="1"/>
            </p:nvSpPr>
            <p:spPr bwMode="auto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5"/>
              <p:cNvSpPr>
                <a:spLocks noChangeShapeType="1"/>
              </p:cNvSpPr>
              <p:nvPr userDrawn="1"/>
            </p:nvSpPr>
            <p:spPr bwMode="auto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6"/>
              <p:cNvSpPr>
                <a:spLocks noChangeShapeType="1"/>
              </p:cNvSpPr>
              <p:nvPr userDrawn="1"/>
            </p:nvSpPr>
            <p:spPr bwMode="auto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7"/>
              <p:cNvSpPr>
                <a:spLocks noChangeShapeType="1"/>
              </p:cNvSpPr>
              <p:nvPr userDrawn="1"/>
            </p:nvSpPr>
            <p:spPr bwMode="auto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8"/>
              <p:cNvSpPr>
                <a:spLocks noChangeShapeType="1"/>
              </p:cNvSpPr>
              <p:nvPr userDrawn="1"/>
            </p:nvSpPr>
            <p:spPr bwMode="auto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9"/>
              <p:cNvSpPr>
                <a:spLocks noChangeShapeType="1"/>
              </p:cNvSpPr>
              <p:nvPr userDrawn="1"/>
            </p:nvSpPr>
            <p:spPr bwMode="auto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100"/>
              <p:cNvSpPr>
                <a:spLocks noChangeShapeType="1"/>
              </p:cNvSpPr>
              <p:nvPr userDrawn="1"/>
            </p:nvSpPr>
            <p:spPr bwMode="auto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auto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auto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9"/>
              <p:cNvSpPr>
                <a:spLocks noChangeShapeType="1"/>
              </p:cNvSpPr>
              <p:nvPr userDrawn="1"/>
            </p:nvSpPr>
            <p:spPr bwMode="auto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9"/>
              <p:cNvSpPr>
                <a:spLocks noChangeShapeType="1"/>
              </p:cNvSpPr>
              <p:nvPr userDrawn="1"/>
            </p:nvSpPr>
            <p:spPr bwMode="auto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99"/>
              <p:cNvSpPr>
                <a:spLocks noChangeShapeType="1"/>
              </p:cNvSpPr>
              <p:nvPr userDrawn="1"/>
            </p:nvSpPr>
            <p:spPr bwMode="auto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0" name="Line 70"/>
              <p:cNvSpPr>
                <a:spLocks noChangeShapeType="1"/>
              </p:cNvSpPr>
              <p:nvPr userDrawn="1"/>
            </p:nvSpPr>
            <p:spPr bwMode="auto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8" name="Rectangle 104"/>
            <p:cNvSpPr>
              <a:spLocks noChangeArrowheads="1"/>
            </p:cNvSpPr>
            <p:nvPr userDrawn="1"/>
          </p:nvSpPr>
          <p:spPr bwMode="auto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 userDrawn="1"/>
          </p:nvGrpSpPr>
          <p:grpSpPr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0" name="Line 4"/>
              <p:cNvSpPr>
                <a:spLocks noChangeShapeType="1"/>
              </p:cNvSpPr>
              <p:nvPr userDrawn="1"/>
            </p:nvSpPr>
            <p:spPr bwMode="auto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5"/>
              <p:cNvSpPr>
                <a:spLocks noChangeShapeType="1"/>
              </p:cNvSpPr>
              <p:nvPr userDrawn="1"/>
            </p:nvSpPr>
            <p:spPr bwMode="auto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6"/>
              <p:cNvSpPr>
                <a:spLocks noChangeShapeType="1"/>
              </p:cNvSpPr>
              <p:nvPr userDrawn="1"/>
            </p:nvSpPr>
            <p:spPr bwMode="auto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7"/>
              <p:cNvSpPr>
                <a:spLocks noChangeShapeType="1"/>
              </p:cNvSpPr>
              <p:nvPr userDrawn="1"/>
            </p:nvSpPr>
            <p:spPr bwMode="auto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8"/>
              <p:cNvSpPr>
                <a:spLocks noChangeShapeType="1"/>
              </p:cNvSpPr>
              <p:nvPr userDrawn="1"/>
            </p:nvSpPr>
            <p:spPr bwMode="auto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9"/>
              <p:cNvSpPr>
                <a:spLocks noChangeShapeType="1"/>
              </p:cNvSpPr>
              <p:nvPr userDrawn="1"/>
            </p:nvSpPr>
            <p:spPr bwMode="auto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0"/>
              <p:cNvSpPr>
                <a:spLocks noChangeShapeType="1"/>
              </p:cNvSpPr>
              <p:nvPr userDrawn="1"/>
            </p:nvSpPr>
            <p:spPr bwMode="auto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1"/>
              <p:cNvSpPr>
                <a:spLocks noChangeShapeType="1"/>
              </p:cNvSpPr>
              <p:nvPr userDrawn="1"/>
            </p:nvSpPr>
            <p:spPr bwMode="auto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2"/>
              <p:cNvSpPr>
                <a:spLocks noChangeShapeType="1"/>
              </p:cNvSpPr>
              <p:nvPr userDrawn="1"/>
            </p:nvSpPr>
            <p:spPr bwMode="auto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3"/>
              <p:cNvSpPr>
                <a:spLocks noChangeShapeType="1"/>
              </p:cNvSpPr>
              <p:nvPr userDrawn="1"/>
            </p:nvSpPr>
            <p:spPr bwMode="auto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4"/>
              <p:cNvSpPr>
                <a:spLocks noChangeShapeType="1"/>
              </p:cNvSpPr>
              <p:nvPr userDrawn="1"/>
            </p:nvSpPr>
            <p:spPr bwMode="auto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5"/>
              <p:cNvSpPr>
                <a:spLocks noChangeShapeType="1"/>
              </p:cNvSpPr>
              <p:nvPr userDrawn="1"/>
            </p:nvSpPr>
            <p:spPr bwMode="auto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6"/>
              <p:cNvSpPr>
                <a:spLocks noChangeShapeType="1"/>
              </p:cNvSpPr>
              <p:nvPr userDrawn="1"/>
            </p:nvSpPr>
            <p:spPr bwMode="auto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7"/>
              <p:cNvSpPr>
                <a:spLocks noChangeShapeType="1"/>
              </p:cNvSpPr>
              <p:nvPr userDrawn="1"/>
            </p:nvSpPr>
            <p:spPr bwMode="auto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8"/>
              <p:cNvSpPr>
                <a:spLocks noChangeShapeType="1"/>
              </p:cNvSpPr>
              <p:nvPr userDrawn="1"/>
            </p:nvSpPr>
            <p:spPr bwMode="auto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19"/>
              <p:cNvSpPr>
                <a:spLocks noChangeShapeType="1"/>
              </p:cNvSpPr>
              <p:nvPr userDrawn="1"/>
            </p:nvSpPr>
            <p:spPr bwMode="auto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 userDrawn="1"/>
            </p:nvSpPr>
            <p:spPr bwMode="auto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 userDrawn="1"/>
            </p:nvSpPr>
            <p:spPr bwMode="auto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2"/>
              <p:cNvSpPr>
                <a:spLocks noChangeShapeType="1"/>
              </p:cNvSpPr>
              <p:nvPr userDrawn="1"/>
            </p:nvSpPr>
            <p:spPr bwMode="auto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3"/>
              <p:cNvSpPr>
                <a:spLocks noChangeShapeType="1"/>
              </p:cNvSpPr>
              <p:nvPr userDrawn="1"/>
            </p:nvSpPr>
            <p:spPr bwMode="auto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4"/>
              <p:cNvSpPr>
                <a:spLocks noChangeShapeType="1"/>
              </p:cNvSpPr>
              <p:nvPr userDrawn="1"/>
            </p:nvSpPr>
            <p:spPr bwMode="auto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5"/>
              <p:cNvSpPr>
                <a:spLocks noChangeShapeType="1"/>
              </p:cNvSpPr>
              <p:nvPr userDrawn="1"/>
            </p:nvSpPr>
            <p:spPr bwMode="auto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26"/>
              <p:cNvSpPr>
                <a:spLocks noChangeShapeType="1"/>
              </p:cNvSpPr>
              <p:nvPr userDrawn="1"/>
            </p:nvSpPr>
            <p:spPr bwMode="auto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8"/>
              <p:cNvSpPr>
                <a:spLocks noChangeShapeType="1"/>
              </p:cNvSpPr>
              <p:nvPr userDrawn="1"/>
            </p:nvSpPr>
            <p:spPr bwMode="auto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29"/>
              <p:cNvSpPr>
                <a:spLocks noChangeShapeType="1"/>
              </p:cNvSpPr>
              <p:nvPr userDrawn="1"/>
            </p:nvSpPr>
            <p:spPr bwMode="auto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0"/>
              <p:cNvSpPr>
                <a:spLocks noChangeShapeType="1"/>
              </p:cNvSpPr>
              <p:nvPr userDrawn="1"/>
            </p:nvSpPr>
            <p:spPr bwMode="auto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1"/>
              <p:cNvSpPr>
                <a:spLocks noChangeShapeType="1"/>
              </p:cNvSpPr>
              <p:nvPr userDrawn="1"/>
            </p:nvSpPr>
            <p:spPr bwMode="auto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2"/>
              <p:cNvSpPr>
                <a:spLocks noChangeShapeType="1"/>
              </p:cNvSpPr>
              <p:nvPr userDrawn="1"/>
            </p:nvSpPr>
            <p:spPr bwMode="auto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3"/>
              <p:cNvSpPr>
                <a:spLocks noChangeShapeType="1"/>
              </p:cNvSpPr>
              <p:nvPr userDrawn="1"/>
            </p:nvSpPr>
            <p:spPr bwMode="auto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4"/>
              <p:cNvSpPr>
                <a:spLocks noChangeShapeType="1"/>
              </p:cNvSpPr>
              <p:nvPr userDrawn="1"/>
            </p:nvSpPr>
            <p:spPr bwMode="auto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5"/>
              <p:cNvSpPr>
                <a:spLocks noChangeShapeType="1"/>
              </p:cNvSpPr>
              <p:nvPr userDrawn="1"/>
            </p:nvSpPr>
            <p:spPr bwMode="auto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6"/>
              <p:cNvSpPr>
                <a:spLocks noChangeShapeType="1"/>
              </p:cNvSpPr>
              <p:nvPr userDrawn="1"/>
            </p:nvSpPr>
            <p:spPr bwMode="auto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7"/>
              <p:cNvSpPr>
                <a:spLocks noChangeShapeType="1"/>
              </p:cNvSpPr>
              <p:nvPr userDrawn="1"/>
            </p:nvSpPr>
            <p:spPr bwMode="auto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8"/>
              <p:cNvSpPr>
                <a:spLocks noChangeShapeType="1"/>
              </p:cNvSpPr>
              <p:nvPr userDrawn="1"/>
            </p:nvSpPr>
            <p:spPr bwMode="auto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39"/>
              <p:cNvSpPr>
                <a:spLocks noChangeShapeType="1"/>
              </p:cNvSpPr>
              <p:nvPr userDrawn="1"/>
            </p:nvSpPr>
            <p:spPr bwMode="auto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4909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200025" y="930901"/>
            <a:ext cx="9513094" cy="0"/>
          </a:xfrm>
          <a:prstGeom prst="line">
            <a:avLst/>
          </a:prstGeom>
          <a:ln>
            <a:solidFill>
              <a:srgbClr val="007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プレースホルダー 3"/>
          <p:cNvSpPr txBox="1">
            <a:spLocks/>
          </p:cNvSpPr>
          <p:nvPr userDrawn="1"/>
        </p:nvSpPr>
        <p:spPr>
          <a:xfrm>
            <a:off x="9906000" y="6551706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/>
          </a:p>
        </p:txBody>
      </p:sp>
      <p:grpSp>
        <p:nvGrpSpPr>
          <p:cNvPr id="5" name="グループ化 4"/>
          <p:cNvGrpSpPr/>
          <p:nvPr userDrawn="1"/>
        </p:nvGrpSpPr>
        <p:grpSpPr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6" name="Group 40"/>
            <p:cNvGrpSpPr>
              <a:grpSpLocks/>
            </p:cNvGrpSpPr>
            <p:nvPr userDrawn="1"/>
          </p:nvGrpSpPr>
          <p:grpSpPr bwMode="auto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4" name="Line 41"/>
              <p:cNvSpPr>
                <a:spLocks noChangeShapeType="1"/>
              </p:cNvSpPr>
              <p:nvPr userDrawn="1"/>
            </p:nvSpPr>
            <p:spPr bwMode="auto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 userDrawn="1"/>
            </p:nvSpPr>
            <p:spPr bwMode="auto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 userDrawn="1"/>
            </p:nvSpPr>
            <p:spPr bwMode="auto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 userDrawn="1"/>
            </p:nvSpPr>
            <p:spPr bwMode="auto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 userDrawn="1"/>
            </p:nvSpPr>
            <p:spPr bwMode="auto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 userDrawn="1"/>
            </p:nvSpPr>
            <p:spPr bwMode="auto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 userDrawn="1"/>
            </p:nvSpPr>
            <p:spPr bwMode="auto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 userDrawn="1"/>
            </p:nvSpPr>
            <p:spPr bwMode="auto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 userDrawn="1"/>
            </p:nvSpPr>
            <p:spPr bwMode="auto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 userDrawn="1"/>
            </p:nvSpPr>
            <p:spPr bwMode="auto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 userDrawn="1"/>
            </p:nvSpPr>
            <p:spPr bwMode="auto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 userDrawn="1"/>
            </p:nvSpPr>
            <p:spPr bwMode="auto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 userDrawn="1"/>
            </p:nvSpPr>
            <p:spPr bwMode="auto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 userDrawn="1"/>
            </p:nvSpPr>
            <p:spPr bwMode="auto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 userDrawn="1"/>
            </p:nvSpPr>
            <p:spPr bwMode="auto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6"/>
              <p:cNvSpPr>
                <a:spLocks noChangeShapeType="1"/>
              </p:cNvSpPr>
              <p:nvPr userDrawn="1"/>
            </p:nvSpPr>
            <p:spPr bwMode="auto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7"/>
              <p:cNvSpPr>
                <a:spLocks noChangeShapeType="1"/>
              </p:cNvSpPr>
              <p:nvPr userDrawn="1"/>
            </p:nvSpPr>
            <p:spPr bwMode="auto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8"/>
              <p:cNvSpPr>
                <a:spLocks noChangeShapeType="1"/>
              </p:cNvSpPr>
              <p:nvPr userDrawn="1"/>
            </p:nvSpPr>
            <p:spPr bwMode="auto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9"/>
              <p:cNvSpPr>
                <a:spLocks noChangeShapeType="1"/>
              </p:cNvSpPr>
              <p:nvPr userDrawn="1"/>
            </p:nvSpPr>
            <p:spPr bwMode="auto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0"/>
              <p:cNvSpPr>
                <a:spLocks noChangeShapeType="1"/>
              </p:cNvSpPr>
              <p:nvPr userDrawn="1"/>
            </p:nvSpPr>
            <p:spPr bwMode="auto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1"/>
              <p:cNvSpPr>
                <a:spLocks noChangeShapeType="1"/>
              </p:cNvSpPr>
              <p:nvPr userDrawn="1"/>
            </p:nvSpPr>
            <p:spPr bwMode="auto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2"/>
              <p:cNvSpPr>
                <a:spLocks noChangeShapeType="1"/>
              </p:cNvSpPr>
              <p:nvPr userDrawn="1"/>
            </p:nvSpPr>
            <p:spPr bwMode="auto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3"/>
              <p:cNvSpPr>
                <a:spLocks noChangeShapeType="1"/>
              </p:cNvSpPr>
              <p:nvPr userDrawn="1"/>
            </p:nvSpPr>
            <p:spPr bwMode="auto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4"/>
              <p:cNvSpPr>
                <a:spLocks noChangeShapeType="1"/>
              </p:cNvSpPr>
              <p:nvPr userDrawn="1"/>
            </p:nvSpPr>
            <p:spPr bwMode="auto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5"/>
              <p:cNvSpPr>
                <a:spLocks noChangeShapeType="1"/>
              </p:cNvSpPr>
              <p:nvPr userDrawn="1"/>
            </p:nvSpPr>
            <p:spPr bwMode="auto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6"/>
              <p:cNvSpPr>
                <a:spLocks noChangeShapeType="1"/>
              </p:cNvSpPr>
              <p:nvPr userDrawn="1"/>
            </p:nvSpPr>
            <p:spPr bwMode="auto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7"/>
              <p:cNvSpPr>
                <a:spLocks noChangeShapeType="1"/>
              </p:cNvSpPr>
              <p:nvPr userDrawn="1"/>
            </p:nvSpPr>
            <p:spPr bwMode="auto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8"/>
              <p:cNvSpPr>
                <a:spLocks noChangeShapeType="1"/>
              </p:cNvSpPr>
              <p:nvPr userDrawn="1"/>
            </p:nvSpPr>
            <p:spPr bwMode="auto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9"/>
              <p:cNvSpPr>
                <a:spLocks noChangeShapeType="1"/>
              </p:cNvSpPr>
              <p:nvPr userDrawn="1"/>
            </p:nvSpPr>
            <p:spPr bwMode="auto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0"/>
              <p:cNvSpPr>
                <a:spLocks noChangeShapeType="1"/>
              </p:cNvSpPr>
              <p:nvPr userDrawn="1"/>
            </p:nvSpPr>
            <p:spPr bwMode="auto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1"/>
              <p:cNvSpPr>
                <a:spLocks noChangeShapeType="1"/>
              </p:cNvSpPr>
              <p:nvPr userDrawn="1"/>
            </p:nvSpPr>
            <p:spPr bwMode="auto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2"/>
              <p:cNvSpPr>
                <a:spLocks noChangeShapeType="1"/>
              </p:cNvSpPr>
              <p:nvPr userDrawn="1"/>
            </p:nvSpPr>
            <p:spPr bwMode="auto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3"/>
              <p:cNvSpPr>
                <a:spLocks noChangeShapeType="1"/>
              </p:cNvSpPr>
              <p:nvPr userDrawn="1"/>
            </p:nvSpPr>
            <p:spPr bwMode="auto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4"/>
              <p:cNvSpPr>
                <a:spLocks noChangeShapeType="1"/>
              </p:cNvSpPr>
              <p:nvPr userDrawn="1"/>
            </p:nvSpPr>
            <p:spPr bwMode="auto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5"/>
              <p:cNvSpPr>
                <a:spLocks noChangeShapeType="1"/>
              </p:cNvSpPr>
              <p:nvPr userDrawn="1"/>
            </p:nvSpPr>
            <p:spPr bwMode="auto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6"/>
              <p:cNvSpPr>
                <a:spLocks noChangeShapeType="1"/>
              </p:cNvSpPr>
              <p:nvPr userDrawn="1"/>
            </p:nvSpPr>
            <p:spPr bwMode="auto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7"/>
              <p:cNvSpPr>
                <a:spLocks noChangeShapeType="1"/>
              </p:cNvSpPr>
              <p:nvPr userDrawn="1"/>
            </p:nvSpPr>
            <p:spPr bwMode="auto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8"/>
              <p:cNvSpPr>
                <a:spLocks noChangeShapeType="1"/>
              </p:cNvSpPr>
              <p:nvPr userDrawn="1"/>
            </p:nvSpPr>
            <p:spPr bwMode="auto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9"/>
              <p:cNvSpPr>
                <a:spLocks noChangeShapeType="1"/>
              </p:cNvSpPr>
              <p:nvPr userDrawn="1"/>
            </p:nvSpPr>
            <p:spPr bwMode="auto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0"/>
              <p:cNvSpPr>
                <a:spLocks noChangeShapeType="1"/>
              </p:cNvSpPr>
              <p:nvPr userDrawn="1"/>
            </p:nvSpPr>
            <p:spPr bwMode="auto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1"/>
              <p:cNvSpPr>
                <a:spLocks noChangeShapeType="1"/>
              </p:cNvSpPr>
              <p:nvPr userDrawn="1"/>
            </p:nvSpPr>
            <p:spPr bwMode="auto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2"/>
              <p:cNvSpPr>
                <a:spLocks noChangeShapeType="1"/>
              </p:cNvSpPr>
              <p:nvPr userDrawn="1"/>
            </p:nvSpPr>
            <p:spPr bwMode="auto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3"/>
              <p:cNvSpPr>
                <a:spLocks noChangeShapeType="1"/>
              </p:cNvSpPr>
              <p:nvPr userDrawn="1"/>
            </p:nvSpPr>
            <p:spPr bwMode="auto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4"/>
              <p:cNvSpPr>
                <a:spLocks noChangeShapeType="1"/>
              </p:cNvSpPr>
              <p:nvPr userDrawn="1"/>
            </p:nvSpPr>
            <p:spPr bwMode="auto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5"/>
              <p:cNvSpPr>
                <a:spLocks noChangeShapeType="1"/>
              </p:cNvSpPr>
              <p:nvPr userDrawn="1"/>
            </p:nvSpPr>
            <p:spPr bwMode="auto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6"/>
              <p:cNvSpPr>
                <a:spLocks noChangeShapeType="1"/>
              </p:cNvSpPr>
              <p:nvPr userDrawn="1"/>
            </p:nvSpPr>
            <p:spPr bwMode="auto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7"/>
              <p:cNvSpPr>
                <a:spLocks noChangeShapeType="1"/>
              </p:cNvSpPr>
              <p:nvPr userDrawn="1"/>
            </p:nvSpPr>
            <p:spPr bwMode="auto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8"/>
              <p:cNvSpPr>
                <a:spLocks noChangeShapeType="1"/>
              </p:cNvSpPr>
              <p:nvPr userDrawn="1"/>
            </p:nvSpPr>
            <p:spPr bwMode="auto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9"/>
              <p:cNvSpPr>
                <a:spLocks noChangeShapeType="1"/>
              </p:cNvSpPr>
              <p:nvPr userDrawn="1"/>
            </p:nvSpPr>
            <p:spPr bwMode="auto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0"/>
              <p:cNvSpPr>
                <a:spLocks noChangeShapeType="1"/>
              </p:cNvSpPr>
              <p:nvPr userDrawn="1"/>
            </p:nvSpPr>
            <p:spPr bwMode="auto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1"/>
              <p:cNvSpPr>
                <a:spLocks noChangeShapeType="1"/>
              </p:cNvSpPr>
              <p:nvPr userDrawn="1"/>
            </p:nvSpPr>
            <p:spPr bwMode="auto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2"/>
              <p:cNvSpPr>
                <a:spLocks noChangeShapeType="1"/>
              </p:cNvSpPr>
              <p:nvPr userDrawn="1"/>
            </p:nvSpPr>
            <p:spPr bwMode="auto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3"/>
              <p:cNvSpPr>
                <a:spLocks noChangeShapeType="1"/>
              </p:cNvSpPr>
              <p:nvPr userDrawn="1"/>
            </p:nvSpPr>
            <p:spPr bwMode="auto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4"/>
              <p:cNvSpPr>
                <a:spLocks noChangeShapeType="1"/>
              </p:cNvSpPr>
              <p:nvPr userDrawn="1"/>
            </p:nvSpPr>
            <p:spPr bwMode="auto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5"/>
              <p:cNvSpPr>
                <a:spLocks noChangeShapeType="1"/>
              </p:cNvSpPr>
              <p:nvPr userDrawn="1"/>
            </p:nvSpPr>
            <p:spPr bwMode="auto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6"/>
              <p:cNvSpPr>
                <a:spLocks noChangeShapeType="1"/>
              </p:cNvSpPr>
              <p:nvPr userDrawn="1"/>
            </p:nvSpPr>
            <p:spPr bwMode="auto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7"/>
              <p:cNvSpPr>
                <a:spLocks noChangeShapeType="1"/>
              </p:cNvSpPr>
              <p:nvPr userDrawn="1"/>
            </p:nvSpPr>
            <p:spPr bwMode="auto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8"/>
              <p:cNvSpPr>
                <a:spLocks noChangeShapeType="1"/>
              </p:cNvSpPr>
              <p:nvPr userDrawn="1"/>
            </p:nvSpPr>
            <p:spPr bwMode="auto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auto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100"/>
              <p:cNvSpPr>
                <a:spLocks noChangeShapeType="1"/>
              </p:cNvSpPr>
              <p:nvPr userDrawn="1"/>
            </p:nvSpPr>
            <p:spPr bwMode="auto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auto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auto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auto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9"/>
              <p:cNvSpPr>
                <a:spLocks noChangeShapeType="1"/>
              </p:cNvSpPr>
              <p:nvPr userDrawn="1"/>
            </p:nvSpPr>
            <p:spPr bwMode="auto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9"/>
              <p:cNvSpPr>
                <a:spLocks noChangeShapeType="1"/>
              </p:cNvSpPr>
              <p:nvPr userDrawn="1"/>
            </p:nvSpPr>
            <p:spPr bwMode="auto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70"/>
              <p:cNvSpPr>
                <a:spLocks noChangeShapeType="1"/>
              </p:cNvSpPr>
              <p:nvPr userDrawn="1"/>
            </p:nvSpPr>
            <p:spPr bwMode="auto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7" name="Rectangle 104"/>
            <p:cNvSpPr>
              <a:spLocks noChangeArrowheads="1"/>
            </p:cNvSpPr>
            <p:nvPr userDrawn="1"/>
          </p:nvSpPr>
          <p:spPr bwMode="auto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</a:endParaRPr>
            </a:p>
          </p:txBody>
        </p:sp>
        <p:grpSp>
          <p:nvGrpSpPr>
            <p:cNvPr id="8" name="グループ化 7"/>
            <p:cNvGrpSpPr/>
            <p:nvPr userDrawn="1"/>
          </p:nvGrpSpPr>
          <p:grpSpPr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9" name="Line 4"/>
              <p:cNvSpPr>
                <a:spLocks noChangeShapeType="1"/>
              </p:cNvSpPr>
              <p:nvPr userDrawn="1"/>
            </p:nvSpPr>
            <p:spPr bwMode="auto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 userDrawn="1"/>
            </p:nvSpPr>
            <p:spPr bwMode="auto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 userDrawn="1"/>
            </p:nvSpPr>
            <p:spPr bwMode="auto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auto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 userDrawn="1"/>
            </p:nvSpPr>
            <p:spPr bwMode="auto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 userDrawn="1"/>
            </p:nvSpPr>
            <p:spPr bwMode="auto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 userDrawn="1"/>
            </p:nvSpPr>
            <p:spPr bwMode="auto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 userDrawn="1"/>
            </p:nvSpPr>
            <p:spPr bwMode="auto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 userDrawn="1"/>
            </p:nvSpPr>
            <p:spPr bwMode="auto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3"/>
              <p:cNvSpPr>
                <a:spLocks noChangeShapeType="1"/>
              </p:cNvSpPr>
              <p:nvPr userDrawn="1"/>
            </p:nvSpPr>
            <p:spPr bwMode="auto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 userDrawn="1"/>
            </p:nvSpPr>
            <p:spPr bwMode="auto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 userDrawn="1"/>
            </p:nvSpPr>
            <p:spPr bwMode="auto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 userDrawn="1"/>
            </p:nvSpPr>
            <p:spPr bwMode="auto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 userDrawn="1"/>
            </p:nvSpPr>
            <p:spPr bwMode="auto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8"/>
              <p:cNvSpPr>
                <a:spLocks noChangeShapeType="1"/>
              </p:cNvSpPr>
              <p:nvPr userDrawn="1"/>
            </p:nvSpPr>
            <p:spPr bwMode="auto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 userDrawn="1"/>
            </p:nvSpPr>
            <p:spPr bwMode="auto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 userDrawn="1"/>
            </p:nvSpPr>
            <p:spPr bwMode="auto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 userDrawn="1"/>
            </p:nvSpPr>
            <p:spPr bwMode="auto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 userDrawn="1"/>
            </p:nvSpPr>
            <p:spPr bwMode="auto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 userDrawn="1"/>
            </p:nvSpPr>
            <p:spPr bwMode="auto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 userDrawn="1"/>
            </p:nvSpPr>
            <p:spPr bwMode="auto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 userDrawn="1"/>
            </p:nvSpPr>
            <p:spPr bwMode="auto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6"/>
              <p:cNvSpPr>
                <a:spLocks noChangeShapeType="1"/>
              </p:cNvSpPr>
              <p:nvPr userDrawn="1"/>
            </p:nvSpPr>
            <p:spPr bwMode="auto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28"/>
              <p:cNvSpPr>
                <a:spLocks noChangeShapeType="1"/>
              </p:cNvSpPr>
              <p:nvPr userDrawn="1"/>
            </p:nvSpPr>
            <p:spPr bwMode="auto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9"/>
              <p:cNvSpPr>
                <a:spLocks noChangeShapeType="1"/>
              </p:cNvSpPr>
              <p:nvPr userDrawn="1"/>
            </p:nvSpPr>
            <p:spPr bwMode="auto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0"/>
              <p:cNvSpPr>
                <a:spLocks noChangeShapeType="1"/>
              </p:cNvSpPr>
              <p:nvPr userDrawn="1"/>
            </p:nvSpPr>
            <p:spPr bwMode="auto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1"/>
              <p:cNvSpPr>
                <a:spLocks noChangeShapeType="1"/>
              </p:cNvSpPr>
              <p:nvPr userDrawn="1"/>
            </p:nvSpPr>
            <p:spPr bwMode="auto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2"/>
              <p:cNvSpPr>
                <a:spLocks noChangeShapeType="1"/>
              </p:cNvSpPr>
              <p:nvPr userDrawn="1"/>
            </p:nvSpPr>
            <p:spPr bwMode="auto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3"/>
              <p:cNvSpPr>
                <a:spLocks noChangeShapeType="1"/>
              </p:cNvSpPr>
              <p:nvPr userDrawn="1"/>
            </p:nvSpPr>
            <p:spPr bwMode="auto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4"/>
              <p:cNvSpPr>
                <a:spLocks noChangeShapeType="1"/>
              </p:cNvSpPr>
              <p:nvPr userDrawn="1"/>
            </p:nvSpPr>
            <p:spPr bwMode="auto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5"/>
              <p:cNvSpPr>
                <a:spLocks noChangeShapeType="1"/>
              </p:cNvSpPr>
              <p:nvPr userDrawn="1"/>
            </p:nvSpPr>
            <p:spPr bwMode="auto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6"/>
              <p:cNvSpPr>
                <a:spLocks noChangeShapeType="1"/>
              </p:cNvSpPr>
              <p:nvPr userDrawn="1"/>
            </p:nvSpPr>
            <p:spPr bwMode="auto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7"/>
              <p:cNvSpPr>
                <a:spLocks noChangeShapeType="1"/>
              </p:cNvSpPr>
              <p:nvPr userDrawn="1"/>
            </p:nvSpPr>
            <p:spPr bwMode="auto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8"/>
              <p:cNvSpPr>
                <a:spLocks noChangeShapeType="1"/>
              </p:cNvSpPr>
              <p:nvPr userDrawn="1"/>
            </p:nvSpPr>
            <p:spPr bwMode="auto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9"/>
              <p:cNvSpPr>
                <a:spLocks noChangeShapeType="1"/>
              </p:cNvSpPr>
              <p:nvPr userDrawn="1"/>
            </p:nvSpPr>
            <p:spPr bwMode="auto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00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3"/>
          <p:cNvSpPr txBox="1">
            <a:spLocks/>
          </p:cNvSpPr>
          <p:nvPr userDrawn="1"/>
        </p:nvSpPr>
        <p:spPr>
          <a:xfrm>
            <a:off x="9906000" y="6551223"/>
            <a:ext cx="914400" cy="3062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FF310A9-E521-4579-80D3-F3B8D8E7C059}" type="slidenum">
              <a:rPr lang="ja-JP" altLang="en-US" sz="1200" smtClean="0"/>
              <a:pPr/>
              <a:t>‹#›</a:t>
            </a:fld>
            <a:endParaRPr lang="ja-JP" altLang="en-US" sz="1200"/>
          </a:p>
        </p:txBody>
      </p:sp>
      <p:grpSp>
        <p:nvGrpSpPr>
          <p:cNvPr id="3" name="グループ化 2"/>
          <p:cNvGrpSpPr/>
          <p:nvPr userDrawn="1"/>
        </p:nvGrpSpPr>
        <p:grpSpPr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4" name="Group 40"/>
            <p:cNvGrpSpPr>
              <a:grpSpLocks/>
            </p:cNvGrpSpPr>
            <p:nvPr userDrawn="1"/>
          </p:nvGrpSpPr>
          <p:grpSpPr bwMode="auto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2" name="Line 41"/>
              <p:cNvSpPr>
                <a:spLocks noChangeShapeType="1"/>
              </p:cNvSpPr>
              <p:nvPr userDrawn="1"/>
            </p:nvSpPr>
            <p:spPr bwMode="auto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42"/>
              <p:cNvSpPr>
                <a:spLocks noChangeShapeType="1"/>
              </p:cNvSpPr>
              <p:nvPr userDrawn="1"/>
            </p:nvSpPr>
            <p:spPr bwMode="auto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43"/>
              <p:cNvSpPr>
                <a:spLocks noChangeShapeType="1"/>
              </p:cNvSpPr>
              <p:nvPr userDrawn="1"/>
            </p:nvSpPr>
            <p:spPr bwMode="auto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4"/>
              <p:cNvSpPr>
                <a:spLocks noChangeShapeType="1"/>
              </p:cNvSpPr>
              <p:nvPr userDrawn="1"/>
            </p:nvSpPr>
            <p:spPr bwMode="auto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5"/>
              <p:cNvSpPr>
                <a:spLocks noChangeShapeType="1"/>
              </p:cNvSpPr>
              <p:nvPr userDrawn="1"/>
            </p:nvSpPr>
            <p:spPr bwMode="auto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6"/>
              <p:cNvSpPr>
                <a:spLocks noChangeShapeType="1"/>
              </p:cNvSpPr>
              <p:nvPr userDrawn="1"/>
            </p:nvSpPr>
            <p:spPr bwMode="auto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7"/>
              <p:cNvSpPr>
                <a:spLocks noChangeShapeType="1"/>
              </p:cNvSpPr>
              <p:nvPr userDrawn="1"/>
            </p:nvSpPr>
            <p:spPr bwMode="auto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8"/>
              <p:cNvSpPr>
                <a:spLocks noChangeShapeType="1"/>
              </p:cNvSpPr>
              <p:nvPr userDrawn="1"/>
            </p:nvSpPr>
            <p:spPr bwMode="auto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9"/>
              <p:cNvSpPr>
                <a:spLocks noChangeShapeType="1"/>
              </p:cNvSpPr>
              <p:nvPr userDrawn="1"/>
            </p:nvSpPr>
            <p:spPr bwMode="auto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50"/>
              <p:cNvSpPr>
                <a:spLocks noChangeShapeType="1"/>
              </p:cNvSpPr>
              <p:nvPr userDrawn="1"/>
            </p:nvSpPr>
            <p:spPr bwMode="auto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51"/>
              <p:cNvSpPr>
                <a:spLocks noChangeShapeType="1"/>
              </p:cNvSpPr>
              <p:nvPr userDrawn="1"/>
            </p:nvSpPr>
            <p:spPr bwMode="auto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2"/>
              <p:cNvSpPr>
                <a:spLocks noChangeShapeType="1"/>
              </p:cNvSpPr>
              <p:nvPr userDrawn="1"/>
            </p:nvSpPr>
            <p:spPr bwMode="auto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3"/>
              <p:cNvSpPr>
                <a:spLocks noChangeShapeType="1"/>
              </p:cNvSpPr>
              <p:nvPr userDrawn="1"/>
            </p:nvSpPr>
            <p:spPr bwMode="auto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4"/>
              <p:cNvSpPr>
                <a:spLocks noChangeShapeType="1"/>
              </p:cNvSpPr>
              <p:nvPr userDrawn="1"/>
            </p:nvSpPr>
            <p:spPr bwMode="auto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5"/>
              <p:cNvSpPr>
                <a:spLocks noChangeShapeType="1"/>
              </p:cNvSpPr>
              <p:nvPr userDrawn="1"/>
            </p:nvSpPr>
            <p:spPr bwMode="auto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6"/>
              <p:cNvSpPr>
                <a:spLocks noChangeShapeType="1"/>
              </p:cNvSpPr>
              <p:nvPr userDrawn="1"/>
            </p:nvSpPr>
            <p:spPr bwMode="auto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7"/>
              <p:cNvSpPr>
                <a:spLocks noChangeShapeType="1"/>
              </p:cNvSpPr>
              <p:nvPr userDrawn="1"/>
            </p:nvSpPr>
            <p:spPr bwMode="auto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8"/>
              <p:cNvSpPr>
                <a:spLocks noChangeShapeType="1"/>
              </p:cNvSpPr>
              <p:nvPr userDrawn="1"/>
            </p:nvSpPr>
            <p:spPr bwMode="auto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9"/>
              <p:cNvSpPr>
                <a:spLocks noChangeShapeType="1"/>
              </p:cNvSpPr>
              <p:nvPr userDrawn="1"/>
            </p:nvSpPr>
            <p:spPr bwMode="auto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60"/>
              <p:cNvSpPr>
                <a:spLocks noChangeShapeType="1"/>
              </p:cNvSpPr>
              <p:nvPr userDrawn="1"/>
            </p:nvSpPr>
            <p:spPr bwMode="auto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61"/>
              <p:cNvSpPr>
                <a:spLocks noChangeShapeType="1"/>
              </p:cNvSpPr>
              <p:nvPr userDrawn="1"/>
            </p:nvSpPr>
            <p:spPr bwMode="auto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2"/>
              <p:cNvSpPr>
                <a:spLocks noChangeShapeType="1"/>
              </p:cNvSpPr>
              <p:nvPr userDrawn="1"/>
            </p:nvSpPr>
            <p:spPr bwMode="auto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3"/>
              <p:cNvSpPr>
                <a:spLocks noChangeShapeType="1"/>
              </p:cNvSpPr>
              <p:nvPr userDrawn="1"/>
            </p:nvSpPr>
            <p:spPr bwMode="auto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4"/>
              <p:cNvSpPr>
                <a:spLocks noChangeShapeType="1"/>
              </p:cNvSpPr>
              <p:nvPr userDrawn="1"/>
            </p:nvSpPr>
            <p:spPr bwMode="auto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5"/>
              <p:cNvSpPr>
                <a:spLocks noChangeShapeType="1"/>
              </p:cNvSpPr>
              <p:nvPr userDrawn="1"/>
            </p:nvSpPr>
            <p:spPr bwMode="auto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6"/>
              <p:cNvSpPr>
                <a:spLocks noChangeShapeType="1"/>
              </p:cNvSpPr>
              <p:nvPr userDrawn="1"/>
            </p:nvSpPr>
            <p:spPr bwMode="auto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7"/>
              <p:cNvSpPr>
                <a:spLocks noChangeShapeType="1"/>
              </p:cNvSpPr>
              <p:nvPr userDrawn="1"/>
            </p:nvSpPr>
            <p:spPr bwMode="auto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8"/>
              <p:cNvSpPr>
                <a:spLocks noChangeShapeType="1"/>
              </p:cNvSpPr>
              <p:nvPr userDrawn="1"/>
            </p:nvSpPr>
            <p:spPr bwMode="auto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9"/>
              <p:cNvSpPr>
                <a:spLocks noChangeShapeType="1"/>
              </p:cNvSpPr>
              <p:nvPr userDrawn="1"/>
            </p:nvSpPr>
            <p:spPr bwMode="auto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70"/>
              <p:cNvSpPr>
                <a:spLocks noChangeShapeType="1"/>
              </p:cNvSpPr>
              <p:nvPr userDrawn="1"/>
            </p:nvSpPr>
            <p:spPr bwMode="auto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71"/>
              <p:cNvSpPr>
                <a:spLocks noChangeShapeType="1"/>
              </p:cNvSpPr>
              <p:nvPr userDrawn="1"/>
            </p:nvSpPr>
            <p:spPr bwMode="auto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2"/>
              <p:cNvSpPr>
                <a:spLocks noChangeShapeType="1"/>
              </p:cNvSpPr>
              <p:nvPr userDrawn="1"/>
            </p:nvSpPr>
            <p:spPr bwMode="auto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3"/>
              <p:cNvSpPr>
                <a:spLocks noChangeShapeType="1"/>
              </p:cNvSpPr>
              <p:nvPr userDrawn="1"/>
            </p:nvSpPr>
            <p:spPr bwMode="auto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4"/>
              <p:cNvSpPr>
                <a:spLocks noChangeShapeType="1"/>
              </p:cNvSpPr>
              <p:nvPr userDrawn="1"/>
            </p:nvSpPr>
            <p:spPr bwMode="auto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5"/>
              <p:cNvSpPr>
                <a:spLocks noChangeShapeType="1"/>
              </p:cNvSpPr>
              <p:nvPr userDrawn="1"/>
            </p:nvSpPr>
            <p:spPr bwMode="auto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6"/>
              <p:cNvSpPr>
                <a:spLocks noChangeShapeType="1"/>
              </p:cNvSpPr>
              <p:nvPr userDrawn="1"/>
            </p:nvSpPr>
            <p:spPr bwMode="auto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7"/>
              <p:cNvSpPr>
                <a:spLocks noChangeShapeType="1"/>
              </p:cNvSpPr>
              <p:nvPr userDrawn="1"/>
            </p:nvSpPr>
            <p:spPr bwMode="auto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8"/>
              <p:cNvSpPr>
                <a:spLocks noChangeShapeType="1"/>
              </p:cNvSpPr>
              <p:nvPr userDrawn="1"/>
            </p:nvSpPr>
            <p:spPr bwMode="auto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9"/>
              <p:cNvSpPr>
                <a:spLocks noChangeShapeType="1"/>
              </p:cNvSpPr>
              <p:nvPr userDrawn="1"/>
            </p:nvSpPr>
            <p:spPr bwMode="auto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80"/>
              <p:cNvSpPr>
                <a:spLocks noChangeShapeType="1"/>
              </p:cNvSpPr>
              <p:nvPr userDrawn="1"/>
            </p:nvSpPr>
            <p:spPr bwMode="auto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81"/>
              <p:cNvSpPr>
                <a:spLocks noChangeShapeType="1"/>
              </p:cNvSpPr>
              <p:nvPr userDrawn="1"/>
            </p:nvSpPr>
            <p:spPr bwMode="auto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2"/>
              <p:cNvSpPr>
                <a:spLocks noChangeShapeType="1"/>
              </p:cNvSpPr>
              <p:nvPr userDrawn="1"/>
            </p:nvSpPr>
            <p:spPr bwMode="auto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3"/>
              <p:cNvSpPr>
                <a:spLocks noChangeShapeType="1"/>
              </p:cNvSpPr>
              <p:nvPr userDrawn="1"/>
            </p:nvSpPr>
            <p:spPr bwMode="auto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4"/>
              <p:cNvSpPr>
                <a:spLocks noChangeShapeType="1"/>
              </p:cNvSpPr>
              <p:nvPr userDrawn="1"/>
            </p:nvSpPr>
            <p:spPr bwMode="auto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5"/>
              <p:cNvSpPr>
                <a:spLocks noChangeShapeType="1"/>
              </p:cNvSpPr>
              <p:nvPr userDrawn="1"/>
            </p:nvSpPr>
            <p:spPr bwMode="auto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6"/>
              <p:cNvSpPr>
                <a:spLocks noChangeShapeType="1"/>
              </p:cNvSpPr>
              <p:nvPr userDrawn="1"/>
            </p:nvSpPr>
            <p:spPr bwMode="auto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7"/>
              <p:cNvSpPr>
                <a:spLocks noChangeShapeType="1"/>
              </p:cNvSpPr>
              <p:nvPr userDrawn="1"/>
            </p:nvSpPr>
            <p:spPr bwMode="auto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8"/>
              <p:cNvSpPr>
                <a:spLocks noChangeShapeType="1"/>
              </p:cNvSpPr>
              <p:nvPr userDrawn="1"/>
            </p:nvSpPr>
            <p:spPr bwMode="auto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9"/>
              <p:cNvSpPr>
                <a:spLocks noChangeShapeType="1"/>
              </p:cNvSpPr>
              <p:nvPr userDrawn="1"/>
            </p:nvSpPr>
            <p:spPr bwMode="auto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90"/>
              <p:cNvSpPr>
                <a:spLocks noChangeShapeType="1"/>
              </p:cNvSpPr>
              <p:nvPr userDrawn="1"/>
            </p:nvSpPr>
            <p:spPr bwMode="auto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91"/>
              <p:cNvSpPr>
                <a:spLocks noChangeShapeType="1"/>
              </p:cNvSpPr>
              <p:nvPr userDrawn="1"/>
            </p:nvSpPr>
            <p:spPr bwMode="auto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2"/>
              <p:cNvSpPr>
                <a:spLocks noChangeShapeType="1"/>
              </p:cNvSpPr>
              <p:nvPr userDrawn="1"/>
            </p:nvSpPr>
            <p:spPr bwMode="auto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3"/>
              <p:cNvSpPr>
                <a:spLocks noChangeShapeType="1"/>
              </p:cNvSpPr>
              <p:nvPr userDrawn="1"/>
            </p:nvSpPr>
            <p:spPr bwMode="auto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4"/>
              <p:cNvSpPr>
                <a:spLocks noChangeShapeType="1"/>
              </p:cNvSpPr>
              <p:nvPr userDrawn="1"/>
            </p:nvSpPr>
            <p:spPr bwMode="auto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5"/>
              <p:cNvSpPr>
                <a:spLocks noChangeShapeType="1"/>
              </p:cNvSpPr>
              <p:nvPr userDrawn="1"/>
            </p:nvSpPr>
            <p:spPr bwMode="auto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6"/>
              <p:cNvSpPr>
                <a:spLocks noChangeShapeType="1"/>
              </p:cNvSpPr>
              <p:nvPr userDrawn="1"/>
            </p:nvSpPr>
            <p:spPr bwMode="auto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7"/>
              <p:cNvSpPr>
                <a:spLocks noChangeShapeType="1"/>
              </p:cNvSpPr>
              <p:nvPr userDrawn="1"/>
            </p:nvSpPr>
            <p:spPr bwMode="auto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8"/>
              <p:cNvSpPr>
                <a:spLocks noChangeShapeType="1"/>
              </p:cNvSpPr>
              <p:nvPr userDrawn="1"/>
            </p:nvSpPr>
            <p:spPr bwMode="auto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9"/>
              <p:cNvSpPr>
                <a:spLocks noChangeShapeType="1"/>
              </p:cNvSpPr>
              <p:nvPr userDrawn="1"/>
            </p:nvSpPr>
            <p:spPr bwMode="auto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100"/>
              <p:cNvSpPr>
                <a:spLocks noChangeShapeType="1"/>
              </p:cNvSpPr>
              <p:nvPr userDrawn="1"/>
            </p:nvSpPr>
            <p:spPr bwMode="auto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auto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9"/>
              <p:cNvSpPr>
                <a:spLocks noChangeShapeType="1"/>
              </p:cNvSpPr>
              <p:nvPr userDrawn="1"/>
            </p:nvSpPr>
            <p:spPr bwMode="auto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auto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auto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auto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70"/>
              <p:cNvSpPr>
                <a:spLocks noChangeShapeType="1"/>
              </p:cNvSpPr>
              <p:nvPr userDrawn="1"/>
            </p:nvSpPr>
            <p:spPr bwMode="auto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5" name="Rectangle 104"/>
            <p:cNvSpPr>
              <a:spLocks noChangeArrowheads="1"/>
            </p:cNvSpPr>
            <p:nvPr userDrawn="1"/>
          </p:nvSpPr>
          <p:spPr bwMode="auto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</a:endParaRPr>
            </a:p>
          </p:txBody>
        </p:sp>
        <p:grpSp>
          <p:nvGrpSpPr>
            <p:cNvPr id="6" name="グループ化 5"/>
            <p:cNvGrpSpPr/>
            <p:nvPr userDrawn="1"/>
          </p:nvGrpSpPr>
          <p:grpSpPr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7" name="Line 4"/>
              <p:cNvSpPr>
                <a:spLocks noChangeShapeType="1"/>
              </p:cNvSpPr>
              <p:nvPr userDrawn="1"/>
            </p:nvSpPr>
            <p:spPr bwMode="auto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" name="Line 5"/>
              <p:cNvSpPr>
                <a:spLocks noChangeShapeType="1"/>
              </p:cNvSpPr>
              <p:nvPr userDrawn="1"/>
            </p:nvSpPr>
            <p:spPr bwMode="auto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 userDrawn="1"/>
            </p:nvSpPr>
            <p:spPr bwMode="auto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 userDrawn="1"/>
            </p:nvSpPr>
            <p:spPr bwMode="auto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 userDrawn="1"/>
            </p:nvSpPr>
            <p:spPr bwMode="auto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 userDrawn="1"/>
            </p:nvSpPr>
            <p:spPr bwMode="auto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 userDrawn="1"/>
            </p:nvSpPr>
            <p:spPr bwMode="auto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 userDrawn="1"/>
            </p:nvSpPr>
            <p:spPr bwMode="auto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 userDrawn="1"/>
            </p:nvSpPr>
            <p:spPr bwMode="auto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 userDrawn="1"/>
            </p:nvSpPr>
            <p:spPr bwMode="auto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 userDrawn="1"/>
            </p:nvSpPr>
            <p:spPr bwMode="auto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 userDrawn="1"/>
            </p:nvSpPr>
            <p:spPr bwMode="auto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 userDrawn="1"/>
            </p:nvSpPr>
            <p:spPr bwMode="auto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 userDrawn="1"/>
            </p:nvSpPr>
            <p:spPr bwMode="auto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 userDrawn="1"/>
            </p:nvSpPr>
            <p:spPr bwMode="auto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 userDrawn="1"/>
            </p:nvSpPr>
            <p:spPr bwMode="auto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 userDrawn="1"/>
            </p:nvSpPr>
            <p:spPr bwMode="auto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 userDrawn="1"/>
            </p:nvSpPr>
            <p:spPr bwMode="auto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 userDrawn="1"/>
            </p:nvSpPr>
            <p:spPr bwMode="auto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 userDrawn="1"/>
            </p:nvSpPr>
            <p:spPr bwMode="auto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 userDrawn="1"/>
            </p:nvSpPr>
            <p:spPr bwMode="auto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 userDrawn="1"/>
            </p:nvSpPr>
            <p:spPr bwMode="auto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 userDrawn="1"/>
            </p:nvSpPr>
            <p:spPr bwMode="auto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272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025" y="561569"/>
            <a:ext cx="9505949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025" y="984808"/>
            <a:ext cx="9505949" cy="644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gray">
          <a:xfrm>
            <a:off x="207170" y="6441281"/>
            <a:ext cx="9505950" cy="7139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gray">
          <a:xfrm>
            <a:off x="140494" y="165894"/>
            <a:ext cx="9572624" cy="3603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ja-JP" sz="1200">
              <a:latin typeface="Times New Roman" pitchFamily="18" charset="0"/>
              <a:ea typeface="HGPｺﾞｼｯｸE" pitchFamily="50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 userDrawn="1"/>
        </p:nvSpPr>
        <p:spPr bwMode="white">
          <a:xfrm>
            <a:off x="140493" y="381794"/>
            <a:ext cx="9572625" cy="71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400" kern="1200">
                <a:solidFill>
                  <a:schemeClr val="tx1"/>
                </a:solidFill>
                <a:latin typeface="Arial" charset="0"/>
                <a:ea typeface="HGPｺﾞｼｯｸM" pitchFamily="50" charset="-128"/>
                <a:cs typeface="+mn-cs"/>
              </a:defRPr>
            </a:lvl9pPr>
          </a:lstStyle>
          <a:p>
            <a:endParaRPr lang="ja-JP" altLang="en-US"/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198089" y="1153839"/>
            <a:ext cx="9505951" cy="5040000"/>
            <a:chOff x="198089" y="1153839"/>
            <a:chExt cx="9505951" cy="5040000"/>
          </a:xfrm>
        </p:grpSpPr>
        <p:grpSp>
          <p:nvGrpSpPr>
            <p:cNvPr id="14" name="Group 40"/>
            <p:cNvGrpSpPr>
              <a:grpSpLocks/>
            </p:cNvGrpSpPr>
            <p:nvPr userDrawn="1"/>
          </p:nvGrpSpPr>
          <p:grpSpPr bwMode="auto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52" name="Line 41"/>
              <p:cNvSpPr>
                <a:spLocks noChangeShapeType="1"/>
              </p:cNvSpPr>
              <p:nvPr userDrawn="1"/>
            </p:nvSpPr>
            <p:spPr bwMode="auto">
              <a:xfrm>
                <a:off x="4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42"/>
              <p:cNvSpPr>
                <a:spLocks noChangeShapeType="1"/>
              </p:cNvSpPr>
              <p:nvPr userDrawn="1"/>
            </p:nvSpPr>
            <p:spPr bwMode="auto">
              <a:xfrm>
                <a:off x="5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43"/>
              <p:cNvSpPr>
                <a:spLocks noChangeShapeType="1"/>
              </p:cNvSpPr>
              <p:nvPr userDrawn="1"/>
            </p:nvSpPr>
            <p:spPr bwMode="auto">
              <a:xfrm>
                <a:off x="67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44"/>
              <p:cNvSpPr>
                <a:spLocks noChangeShapeType="1"/>
              </p:cNvSpPr>
              <p:nvPr userDrawn="1"/>
            </p:nvSpPr>
            <p:spPr bwMode="auto">
              <a:xfrm>
                <a:off x="7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45"/>
              <p:cNvSpPr>
                <a:spLocks noChangeShapeType="1"/>
              </p:cNvSpPr>
              <p:nvPr userDrawn="1"/>
            </p:nvSpPr>
            <p:spPr bwMode="auto">
              <a:xfrm>
                <a:off x="8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46"/>
              <p:cNvSpPr>
                <a:spLocks noChangeShapeType="1"/>
              </p:cNvSpPr>
              <p:nvPr userDrawn="1"/>
            </p:nvSpPr>
            <p:spPr bwMode="auto">
              <a:xfrm>
                <a:off x="9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47"/>
              <p:cNvSpPr>
                <a:spLocks noChangeShapeType="1"/>
              </p:cNvSpPr>
              <p:nvPr userDrawn="1"/>
            </p:nvSpPr>
            <p:spPr bwMode="auto">
              <a:xfrm>
                <a:off x="103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48"/>
              <p:cNvSpPr>
                <a:spLocks noChangeShapeType="1"/>
              </p:cNvSpPr>
              <p:nvPr userDrawn="1"/>
            </p:nvSpPr>
            <p:spPr bwMode="auto">
              <a:xfrm>
                <a:off x="11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49"/>
              <p:cNvSpPr>
                <a:spLocks noChangeShapeType="1"/>
              </p:cNvSpPr>
              <p:nvPr userDrawn="1"/>
            </p:nvSpPr>
            <p:spPr bwMode="auto">
              <a:xfrm>
                <a:off x="12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0"/>
              <p:cNvSpPr>
                <a:spLocks noChangeShapeType="1"/>
              </p:cNvSpPr>
              <p:nvPr userDrawn="1"/>
            </p:nvSpPr>
            <p:spPr bwMode="auto">
              <a:xfrm>
                <a:off x="130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1"/>
              <p:cNvSpPr>
                <a:spLocks noChangeShapeType="1"/>
              </p:cNvSpPr>
              <p:nvPr userDrawn="1"/>
            </p:nvSpPr>
            <p:spPr bwMode="auto">
              <a:xfrm>
                <a:off x="13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52"/>
              <p:cNvSpPr>
                <a:spLocks noChangeShapeType="1"/>
              </p:cNvSpPr>
              <p:nvPr userDrawn="1"/>
            </p:nvSpPr>
            <p:spPr bwMode="auto">
              <a:xfrm>
                <a:off x="14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53"/>
              <p:cNvSpPr>
                <a:spLocks noChangeShapeType="1"/>
              </p:cNvSpPr>
              <p:nvPr userDrawn="1"/>
            </p:nvSpPr>
            <p:spPr bwMode="auto">
              <a:xfrm>
                <a:off x="15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54"/>
              <p:cNvSpPr>
                <a:spLocks noChangeShapeType="1"/>
              </p:cNvSpPr>
              <p:nvPr userDrawn="1"/>
            </p:nvSpPr>
            <p:spPr bwMode="auto">
              <a:xfrm>
                <a:off x="166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55"/>
              <p:cNvSpPr>
                <a:spLocks noChangeShapeType="1"/>
              </p:cNvSpPr>
              <p:nvPr userDrawn="1"/>
            </p:nvSpPr>
            <p:spPr bwMode="auto">
              <a:xfrm>
                <a:off x="17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56"/>
              <p:cNvSpPr>
                <a:spLocks noChangeShapeType="1"/>
              </p:cNvSpPr>
              <p:nvPr userDrawn="1"/>
            </p:nvSpPr>
            <p:spPr bwMode="auto">
              <a:xfrm>
                <a:off x="18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57"/>
              <p:cNvSpPr>
                <a:spLocks noChangeShapeType="1"/>
              </p:cNvSpPr>
              <p:nvPr userDrawn="1"/>
            </p:nvSpPr>
            <p:spPr bwMode="auto">
              <a:xfrm>
                <a:off x="19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58"/>
              <p:cNvSpPr>
                <a:spLocks noChangeShapeType="1"/>
              </p:cNvSpPr>
              <p:nvPr userDrawn="1"/>
            </p:nvSpPr>
            <p:spPr bwMode="auto">
              <a:xfrm>
                <a:off x="203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59"/>
              <p:cNvSpPr>
                <a:spLocks noChangeShapeType="1"/>
              </p:cNvSpPr>
              <p:nvPr userDrawn="1"/>
            </p:nvSpPr>
            <p:spPr bwMode="auto">
              <a:xfrm>
                <a:off x="21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0"/>
              <p:cNvSpPr>
                <a:spLocks noChangeShapeType="1"/>
              </p:cNvSpPr>
              <p:nvPr userDrawn="1"/>
            </p:nvSpPr>
            <p:spPr bwMode="auto">
              <a:xfrm>
                <a:off x="22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1"/>
              <p:cNvSpPr>
                <a:spLocks noChangeShapeType="1"/>
              </p:cNvSpPr>
              <p:nvPr userDrawn="1"/>
            </p:nvSpPr>
            <p:spPr bwMode="auto">
              <a:xfrm>
                <a:off x="23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62"/>
              <p:cNvSpPr>
                <a:spLocks noChangeShapeType="1"/>
              </p:cNvSpPr>
              <p:nvPr userDrawn="1"/>
            </p:nvSpPr>
            <p:spPr bwMode="auto">
              <a:xfrm>
                <a:off x="23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63"/>
              <p:cNvSpPr>
                <a:spLocks noChangeShapeType="1"/>
              </p:cNvSpPr>
              <p:nvPr userDrawn="1"/>
            </p:nvSpPr>
            <p:spPr bwMode="auto">
              <a:xfrm>
                <a:off x="248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64"/>
              <p:cNvSpPr>
                <a:spLocks noChangeShapeType="1"/>
              </p:cNvSpPr>
              <p:nvPr userDrawn="1"/>
            </p:nvSpPr>
            <p:spPr bwMode="auto">
              <a:xfrm>
                <a:off x="257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65"/>
              <p:cNvSpPr>
                <a:spLocks noChangeShapeType="1"/>
              </p:cNvSpPr>
              <p:nvPr userDrawn="1"/>
            </p:nvSpPr>
            <p:spPr bwMode="auto">
              <a:xfrm>
                <a:off x="266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66"/>
              <p:cNvSpPr>
                <a:spLocks noChangeShapeType="1"/>
              </p:cNvSpPr>
              <p:nvPr userDrawn="1"/>
            </p:nvSpPr>
            <p:spPr bwMode="auto">
              <a:xfrm>
                <a:off x="275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67"/>
              <p:cNvSpPr>
                <a:spLocks noChangeShapeType="1"/>
              </p:cNvSpPr>
              <p:nvPr userDrawn="1"/>
            </p:nvSpPr>
            <p:spPr bwMode="auto">
              <a:xfrm>
                <a:off x="284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68"/>
              <p:cNvSpPr>
                <a:spLocks noChangeShapeType="1"/>
              </p:cNvSpPr>
              <p:nvPr userDrawn="1"/>
            </p:nvSpPr>
            <p:spPr bwMode="auto">
              <a:xfrm>
                <a:off x="293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69"/>
              <p:cNvSpPr>
                <a:spLocks noChangeShapeType="1"/>
              </p:cNvSpPr>
              <p:nvPr userDrawn="1"/>
            </p:nvSpPr>
            <p:spPr bwMode="auto">
              <a:xfrm>
                <a:off x="302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0"/>
              <p:cNvSpPr>
                <a:spLocks noChangeShapeType="1"/>
              </p:cNvSpPr>
              <p:nvPr userDrawn="1"/>
            </p:nvSpPr>
            <p:spPr bwMode="auto">
              <a:xfrm>
                <a:off x="320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1"/>
              <p:cNvSpPr>
                <a:spLocks noChangeShapeType="1"/>
              </p:cNvSpPr>
              <p:nvPr userDrawn="1"/>
            </p:nvSpPr>
            <p:spPr bwMode="auto">
              <a:xfrm>
                <a:off x="329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72"/>
              <p:cNvSpPr>
                <a:spLocks noChangeShapeType="1"/>
              </p:cNvSpPr>
              <p:nvPr userDrawn="1"/>
            </p:nvSpPr>
            <p:spPr bwMode="auto">
              <a:xfrm>
                <a:off x="339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73"/>
              <p:cNvSpPr>
                <a:spLocks noChangeShapeType="1"/>
              </p:cNvSpPr>
              <p:nvPr userDrawn="1"/>
            </p:nvSpPr>
            <p:spPr bwMode="auto">
              <a:xfrm>
                <a:off x="348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74"/>
              <p:cNvSpPr>
                <a:spLocks noChangeShapeType="1"/>
              </p:cNvSpPr>
              <p:nvPr userDrawn="1"/>
            </p:nvSpPr>
            <p:spPr bwMode="auto">
              <a:xfrm>
                <a:off x="357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75"/>
              <p:cNvSpPr>
                <a:spLocks noChangeShapeType="1"/>
              </p:cNvSpPr>
              <p:nvPr userDrawn="1"/>
            </p:nvSpPr>
            <p:spPr bwMode="auto">
              <a:xfrm>
                <a:off x="366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76"/>
              <p:cNvSpPr>
                <a:spLocks noChangeShapeType="1"/>
              </p:cNvSpPr>
              <p:nvPr userDrawn="1"/>
            </p:nvSpPr>
            <p:spPr bwMode="auto">
              <a:xfrm>
                <a:off x="375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77"/>
              <p:cNvSpPr>
                <a:spLocks noChangeShapeType="1"/>
              </p:cNvSpPr>
              <p:nvPr userDrawn="1"/>
            </p:nvSpPr>
            <p:spPr bwMode="auto">
              <a:xfrm>
                <a:off x="384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78"/>
              <p:cNvSpPr>
                <a:spLocks noChangeShapeType="1"/>
              </p:cNvSpPr>
              <p:nvPr userDrawn="1"/>
            </p:nvSpPr>
            <p:spPr bwMode="auto">
              <a:xfrm>
                <a:off x="393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79"/>
              <p:cNvSpPr>
                <a:spLocks noChangeShapeType="1"/>
              </p:cNvSpPr>
              <p:nvPr userDrawn="1"/>
            </p:nvSpPr>
            <p:spPr bwMode="auto">
              <a:xfrm>
                <a:off x="402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0"/>
              <p:cNvSpPr>
                <a:spLocks noChangeShapeType="1"/>
              </p:cNvSpPr>
              <p:nvPr userDrawn="1"/>
            </p:nvSpPr>
            <p:spPr bwMode="auto">
              <a:xfrm>
                <a:off x="411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1"/>
              <p:cNvSpPr>
                <a:spLocks noChangeShapeType="1"/>
              </p:cNvSpPr>
              <p:nvPr userDrawn="1"/>
            </p:nvSpPr>
            <p:spPr bwMode="auto">
              <a:xfrm>
                <a:off x="420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82"/>
              <p:cNvSpPr>
                <a:spLocks noChangeShapeType="1"/>
              </p:cNvSpPr>
              <p:nvPr userDrawn="1"/>
            </p:nvSpPr>
            <p:spPr bwMode="auto">
              <a:xfrm>
                <a:off x="42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83"/>
              <p:cNvSpPr>
                <a:spLocks noChangeShapeType="1"/>
              </p:cNvSpPr>
              <p:nvPr userDrawn="1"/>
            </p:nvSpPr>
            <p:spPr bwMode="auto">
              <a:xfrm>
                <a:off x="43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84"/>
              <p:cNvSpPr>
                <a:spLocks noChangeShapeType="1"/>
              </p:cNvSpPr>
              <p:nvPr userDrawn="1"/>
            </p:nvSpPr>
            <p:spPr bwMode="auto">
              <a:xfrm>
                <a:off x="44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85"/>
              <p:cNvSpPr>
                <a:spLocks noChangeShapeType="1"/>
              </p:cNvSpPr>
              <p:nvPr userDrawn="1"/>
            </p:nvSpPr>
            <p:spPr bwMode="auto">
              <a:xfrm>
                <a:off x="456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86"/>
              <p:cNvSpPr>
                <a:spLocks noChangeShapeType="1"/>
              </p:cNvSpPr>
              <p:nvPr userDrawn="1"/>
            </p:nvSpPr>
            <p:spPr bwMode="auto">
              <a:xfrm>
                <a:off x="46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87"/>
              <p:cNvSpPr>
                <a:spLocks noChangeShapeType="1"/>
              </p:cNvSpPr>
              <p:nvPr userDrawn="1"/>
            </p:nvSpPr>
            <p:spPr bwMode="auto">
              <a:xfrm>
                <a:off x="47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88"/>
              <p:cNvSpPr>
                <a:spLocks noChangeShapeType="1"/>
              </p:cNvSpPr>
              <p:nvPr userDrawn="1"/>
            </p:nvSpPr>
            <p:spPr bwMode="auto">
              <a:xfrm>
                <a:off x="48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89"/>
              <p:cNvSpPr>
                <a:spLocks noChangeShapeType="1"/>
              </p:cNvSpPr>
              <p:nvPr userDrawn="1"/>
            </p:nvSpPr>
            <p:spPr bwMode="auto">
              <a:xfrm>
                <a:off x="493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0"/>
              <p:cNvSpPr>
                <a:spLocks noChangeShapeType="1"/>
              </p:cNvSpPr>
              <p:nvPr userDrawn="1"/>
            </p:nvSpPr>
            <p:spPr bwMode="auto">
              <a:xfrm>
                <a:off x="50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1"/>
              <p:cNvSpPr>
                <a:spLocks noChangeShapeType="1"/>
              </p:cNvSpPr>
              <p:nvPr userDrawn="1"/>
            </p:nvSpPr>
            <p:spPr bwMode="auto">
              <a:xfrm>
                <a:off x="51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2"/>
              <p:cNvSpPr>
                <a:spLocks noChangeShapeType="1"/>
              </p:cNvSpPr>
              <p:nvPr userDrawn="1"/>
            </p:nvSpPr>
            <p:spPr bwMode="auto">
              <a:xfrm>
                <a:off x="520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3"/>
              <p:cNvSpPr>
                <a:spLocks noChangeShapeType="1"/>
              </p:cNvSpPr>
              <p:nvPr userDrawn="1"/>
            </p:nvSpPr>
            <p:spPr bwMode="auto">
              <a:xfrm>
                <a:off x="52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4"/>
              <p:cNvSpPr>
                <a:spLocks noChangeShapeType="1"/>
              </p:cNvSpPr>
              <p:nvPr userDrawn="1"/>
            </p:nvSpPr>
            <p:spPr bwMode="auto">
              <a:xfrm>
                <a:off x="53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5"/>
              <p:cNvSpPr>
                <a:spLocks noChangeShapeType="1"/>
              </p:cNvSpPr>
              <p:nvPr userDrawn="1"/>
            </p:nvSpPr>
            <p:spPr bwMode="auto">
              <a:xfrm>
                <a:off x="54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6"/>
              <p:cNvSpPr>
                <a:spLocks noChangeShapeType="1"/>
              </p:cNvSpPr>
              <p:nvPr userDrawn="1"/>
            </p:nvSpPr>
            <p:spPr bwMode="auto">
              <a:xfrm>
                <a:off x="556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7"/>
              <p:cNvSpPr>
                <a:spLocks noChangeShapeType="1"/>
              </p:cNvSpPr>
              <p:nvPr userDrawn="1"/>
            </p:nvSpPr>
            <p:spPr bwMode="auto">
              <a:xfrm>
                <a:off x="56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98"/>
              <p:cNvSpPr>
                <a:spLocks noChangeShapeType="1"/>
              </p:cNvSpPr>
              <p:nvPr userDrawn="1"/>
            </p:nvSpPr>
            <p:spPr bwMode="auto">
              <a:xfrm>
                <a:off x="57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0" name="Line 99"/>
              <p:cNvSpPr>
                <a:spLocks noChangeShapeType="1"/>
              </p:cNvSpPr>
              <p:nvPr userDrawn="1"/>
            </p:nvSpPr>
            <p:spPr bwMode="auto">
              <a:xfrm>
                <a:off x="3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1" name="Line 100"/>
              <p:cNvSpPr>
                <a:spLocks noChangeShapeType="1"/>
              </p:cNvSpPr>
              <p:nvPr userDrawn="1"/>
            </p:nvSpPr>
            <p:spPr bwMode="auto">
              <a:xfrm>
                <a:off x="58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2" name="Line 99"/>
              <p:cNvSpPr>
                <a:spLocks noChangeShapeType="1"/>
              </p:cNvSpPr>
              <p:nvPr userDrawn="1"/>
            </p:nvSpPr>
            <p:spPr bwMode="auto">
              <a:xfrm>
                <a:off x="593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3" name="Line 99"/>
              <p:cNvSpPr>
                <a:spLocks noChangeShapeType="1"/>
              </p:cNvSpPr>
              <p:nvPr userDrawn="1"/>
            </p:nvSpPr>
            <p:spPr bwMode="auto">
              <a:xfrm>
                <a:off x="60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4" name="Line 99"/>
              <p:cNvSpPr>
                <a:spLocks noChangeShapeType="1"/>
              </p:cNvSpPr>
              <p:nvPr userDrawn="1"/>
            </p:nvSpPr>
            <p:spPr bwMode="auto">
              <a:xfrm>
                <a:off x="61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5" name="Line 99"/>
              <p:cNvSpPr>
                <a:spLocks noChangeShapeType="1"/>
              </p:cNvSpPr>
              <p:nvPr userDrawn="1"/>
            </p:nvSpPr>
            <p:spPr bwMode="auto">
              <a:xfrm>
                <a:off x="62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6" name="Line 99"/>
              <p:cNvSpPr>
                <a:spLocks noChangeShapeType="1"/>
              </p:cNvSpPr>
              <p:nvPr userDrawn="1"/>
            </p:nvSpPr>
            <p:spPr bwMode="auto">
              <a:xfrm>
                <a:off x="62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17" name="Line 70"/>
              <p:cNvSpPr>
                <a:spLocks noChangeShapeType="1"/>
              </p:cNvSpPr>
              <p:nvPr userDrawn="1"/>
            </p:nvSpPr>
            <p:spPr bwMode="auto">
              <a:xfrm>
                <a:off x="311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15" name="Rectangle 104"/>
            <p:cNvSpPr>
              <a:spLocks noChangeArrowheads="1"/>
            </p:cNvSpPr>
            <p:nvPr userDrawn="1"/>
          </p:nvSpPr>
          <p:spPr bwMode="auto">
            <a:xfrm>
              <a:off x="198089" y="1153839"/>
              <a:ext cx="9505951" cy="5038610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</a:endParaRPr>
            </a:p>
          </p:txBody>
        </p:sp>
        <p:grpSp>
          <p:nvGrpSpPr>
            <p:cNvPr id="16" name="グループ化 15"/>
            <p:cNvGrpSpPr/>
            <p:nvPr userDrawn="1"/>
          </p:nvGrpSpPr>
          <p:grpSpPr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7" name="Line 4"/>
              <p:cNvSpPr>
                <a:spLocks noChangeShapeType="1"/>
              </p:cNvSpPr>
              <p:nvPr userDrawn="1"/>
            </p:nvSpPr>
            <p:spPr bwMode="auto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5"/>
              <p:cNvSpPr>
                <a:spLocks noChangeShapeType="1"/>
              </p:cNvSpPr>
              <p:nvPr userDrawn="1"/>
            </p:nvSpPr>
            <p:spPr bwMode="auto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6"/>
              <p:cNvSpPr>
                <a:spLocks noChangeShapeType="1"/>
              </p:cNvSpPr>
              <p:nvPr userDrawn="1"/>
            </p:nvSpPr>
            <p:spPr bwMode="auto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7"/>
              <p:cNvSpPr>
                <a:spLocks noChangeShapeType="1"/>
              </p:cNvSpPr>
              <p:nvPr userDrawn="1"/>
            </p:nvSpPr>
            <p:spPr bwMode="auto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8"/>
              <p:cNvSpPr>
                <a:spLocks noChangeShapeType="1"/>
              </p:cNvSpPr>
              <p:nvPr userDrawn="1"/>
            </p:nvSpPr>
            <p:spPr bwMode="auto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 userDrawn="1"/>
            </p:nvSpPr>
            <p:spPr bwMode="auto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 userDrawn="1"/>
            </p:nvSpPr>
            <p:spPr bwMode="auto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1"/>
              <p:cNvSpPr>
                <a:spLocks noChangeShapeType="1"/>
              </p:cNvSpPr>
              <p:nvPr userDrawn="1"/>
            </p:nvSpPr>
            <p:spPr bwMode="auto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12"/>
              <p:cNvSpPr>
                <a:spLocks noChangeShapeType="1"/>
              </p:cNvSpPr>
              <p:nvPr userDrawn="1"/>
            </p:nvSpPr>
            <p:spPr bwMode="auto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13"/>
              <p:cNvSpPr>
                <a:spLocks noChangeShapeType="1"/>
              </p:cNvSpPr>
              <p:nvPr userDrawn="1"/>
            </p:nvSpPr>
            <p:spPr bwMode="auto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14"/>
              <p:cNvSpPr>
                <a:spLocks noChangeShapeType="1"/>
              </p:cNvSpPr>
              <p:nvPr userDrawn="1"/>
            </p:nvSpPr>
            <p:spPr bwMode="auto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15"/>
              <p:cNvSpPr>
                <a:spLocks noChangeShapeType="1"/>
              </p:cNvSpPr>
              <p:nvPr userDrawn="1"/>
            </p:nvSpPr>
            <p:spPr bwMode="auto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16"/>
              <p:cNvSpPr>
                <a:spLocks noChangeShapeType="1"/>
              </p:cNvSpPr>
              <p:nvPr userDrawn="1"/>
            </p:nvSpPr>
            <p:spPr bwMode="auto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17"/>
              <p:cNvSpPr>
                <a:spLocks noChangeShapeType="1"/>
              </p:cNvSpPr>
              <p:nvPr userDrawn="1"/>
            </p:nvSpPr>
            <p:spPr bwMode="auto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18"/>
              <p:cNvSpPr>
                <a:spLocks noChangeShapeType="1"/>
              </p:cNvSpPr>
              <p:nvPr userDrawn="1"/>
            </p:nvSpPr>
            <p:spPr bwMode="auto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19"/>
              <p:cNvSpPr>
                <a:spLocks noChangeShapeType="1"/>
              </p:cNvSpPr>
              <p:nvPr userDrawn="1"/>
            </p:nvSpPr>
            <p:spPr bwMode="auto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0"/>
              <p:cNvSpPr>
                <a:spLocks noChangeShapeType="1"/>
              </p:cNvSpPr>
              <p:nvPr userDrawn="1"/>
            </p:nvSpPr>
            <p:spPr bwMode="auto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21"/>
              <p:cNvSpPr>
                <a:spLocks noChangeShapeType="1"/>
              </p:cNvSpPr>
              <p:nvPr userDrawn="1"/>
            </p:nvSpPr>
            <p:spPr bwMode="auto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22"/>
              <p:cNvSpPr>
                <a:spLocks noChangeShapeType="1"/>
              </p:cNvSpPr>
              <p:nvPr userDrawn="1"/>
            </p:nvSpPr>
            <p:spPr bwMode="auto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23"/>
              <p:cNvSpPr>
                <a:spLocks noChangeShapeType="1"/>
              </p:cNvSpPr>
              <p:nvPr userDrawn="1"/>
            </p:nvSpPr>
            <p:spPr bwMode="auto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24"/>
              <p:cNvSpPr>
                <a:spLocks noChangeShapeType="1"/>
              </p:cNvSpPr>
              <p:nvPr userDrawn="1"/>
            </p:nvSpPr>
            <p:spPr bwMode="auto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25"/>
              <p:cNvSpPr>
                <a:spLocks noChangeShapeType="1"/>
              </p:cNvSpPr>
              <p:nvPr userDrawn="1"/>
            </p:nvSpPr>
            <p:spPr bwMode="auto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26"/>
              <p:cNvSpPr>
                <a:spLocks noChangeShapeType="1"/>
              </p:cNvSpPr>
              <p:nvPr userDrawn="1"/>
            </p:nvSpPr>
            <p:spPr bwMode="auto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28"/>
              <p:cNvSpPr>
                <a:spLocks noChangeShapeType="1"/>
              </p:cNvSpPr>
              <p:nvPr userDrawn="1"/>
            </p:nvSpPr>
            <p:spPr bwMode="auto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29"/>
              <p:cNvSpPr>
                <a:spLocks noChangeShapeType="1"/>
              </p:cNvSpPr>
              <p:nvPr userDrawn="1"/>
            </p:nvSpPr>
            <p:spPr bwMode="auto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0"/>
              <p:cNvSpPr>
                <a:spLocks noChangeShapeType="1"/>
              </p:cNvSpPr>
              <p:nvPr userDrawn="1"/>
            </p:nvSpPr>
            <p:spPr bwMode="auto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1"/>
              <p:cNvSpPr>
                <a:spLocks noChangeShapeType="1"/>
              </p:cNvSpPr>
              <p:nvPr userDrawn="1"/>
            </p:nvSpPr>
            <p:spPr bwMode="auto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32"/>
              <p:cNvSpPr>
                <a:spLocks noChangeShapeType="1"/>
              </p:cNvSpPr>
              <p:nvPr userDrawn="1"/>
            </p:nvSpPr>
            <p:spPr bwMode="auto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33"/>
              <p:cNvSpPr>
                <a:spLocks noChangeShapeType="1"/>
              </p:cNvSpPr>
              <p:nvPr userDrawn="1"/>
            </p:nvSpPr>
            <p:spPr bwMode="auto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34"/>
              <p:cNvSpPr>
                <a:spLocks noChangeShapeType="1"/>
              </p:cNvSpPr>
              <p:nvPr userDrawn="1"/>
            </p:nvSpPr>
            <p:spPr bwMode="auto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35"/>
              <p:cNvSpPr>
                <a:spLocks noChangeShapeType="1"/>
              </p:cNvSpPr>
              <p:nvPr userDrawn="1"/>
            </p:nvSpPr>
            <p:spPr bwMode="auto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36"/>
              <p:cNvSpPr>
                <a:spLocks noChangeShapeType="1"/>
              </p:cNvSpPr>
              <p:nvPr userDrawn="1"/>
            </p:nvSpPr>
            <p:spPr bwMode="auto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37"/>
              <p:cNvSpPr>
                <a:spLocks noChangeShapeType="1"/>
              </p:cNvSpPr>
              <p:nvPr userDrawn="1"/>
            </p:nvSpPr>
            <p:spPr bwMode="auto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38"/>
              <p:cNvSpPr>
                <a:spLocks noChangeShapeType="1"/>
              </p:cNvSpPr>
              <p:nvPr userDrawn="1"/>
            </p:nvSpPr>
            <p:spPr bwMode="auto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39"/>
              <p:cNvSpPr>
                <a:spLocks noChangeShapeType="1"/>
              </p:cNvSpPr>
              <p:nvPr userDrawn="1"/>
            </p:nvSpPr>
            <p:spPr bwMode="auto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>
                  <a:latin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34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69" r:id="rId3"/>
    <p:sldLayoutId id="2147483661" r:id="rId4"/>
    <p:sldLayoutId id="2147483666" r:id="rId5"/>
    <p:sldLayoutId id="2147483667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defTabSz="914400" rtl="0" eaLnBrk="1" latinLnBrk="0" hangingPunct="1">
        <a:lnSpc>
          <a:spcPct val="90000"/>
        </a:lnSpc>
        <a:spcBef>
          <a:spcPts val="500"/>
        </a:spcBef>
        <a:buFont typeface="Meiryo UI" panose="020B0604030504040204" pitchFamily="50" charset="-128"/>
        <a:buChar char="—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62" userDrawn="1">
          <p15:clr>
            <a:srgbClr val="F26B43"/>
          </p15:clr>
        </p15:guide>
        <p15:guide id="2" pos="3120" userDrawn="1">
          <p15:clr>
            <a:srgbClr val="F26B43"/>
          </p15:clr>
        </p15:guide>
        <p15:guide id="3" pos="126" userDrawn="1">
          <p15:clr>
            <a:srgbClr val="F26B43"/>
          </p15:clr>
        </p15:guide>
        <p15:guide id="4" pos="6114" userDrawn="1">
          <p15:clr>
            <a:srgbClr val="F26B43"/>
          </p15:clr>
        </p15:guide>
        <p15:guide id="5" orient="horz" pos="255" userDrawn="1">
          <p15:clr>
            <a:srgbClr val="F26B43"/>
          </p15:clr>
        </p15:guide>
        <p15:guide id="6" orient="horz" pos="1026" userDrawn="1">
          <p15:clr>
            <a:srgbClr val="F26B43"/>
          </p15:clr>
        </p15:guide>
        <p15:guide id="7" orient="horz" pos="3974" userDrawn="1">
          <p15:clr>
            <a:srgbClr val="F26B43"/>
          </p15:clr>
        </p15:guide>
        <p15:guide id="8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2CEA9-4D31-4834-B26E-61BF7761B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グループワーク①：日常的な対話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C4387B-750E-49DF-846C-CFFD9E5D26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sz="2000" dirty="0"/>
              <a:t>以下のお題からひとつを選んで、グループ内で「対話」をしていただきます</a:t>
            </a:r>
            <a:endParaRPr kumimoji="1" lang="en-US" altLang="ja-JP" sz="2000" dirty="0"/>
          </a:p>
          <a:p>
            <a:r>
              <a:rPr lang="ja-JP" altLang="en-US" sz="2000" dirty="0"/>
              <a:t>聞き手は発表後に</a:t>
            </a:r>
            <a:r>
              <a:rPr lang="ja-JP" altLang="en-US" sz="2000" b="1" u="sng" dirty="0">
                <a:solidFill>
                  <a:schemeClr val="tx2"/>
                </a:solidFill>
              </a:rPr>
              <a:t>純粋に「採用</a:t>
            </a:r>
            <a:r>
              <a:rPr lang="en-US" altLang="ja-JP" sz="2000" b="1" u="sng" dirty="0">
                <a:solidFill>
                  <a:schemeClr val="tx2"/>
                </a:solidFill>
              </a:rPr>
              <a:t>/</a:t>
            </a:r>
            <a:r>
              <a:rPr lang="ja-JP" altLang="en-US" sz="2000" b="1" u="sng" dirty="0">
                <a:solidFill>
                  <a:schemeClr val="tx2"/>
                </a:solidFill>
              </a:rPr>
              <a:t>条件つき採用</a:t>
            </a:r>
            <a:r>
              <a:rPr lang="en-US" altLang="ja-JP" sz="2000" b="1" u="sng" dirty="0">
                <a:solidFill>
                  <a:schemeClr val="tx2"/>
                </a:solidFill>
              </a:rPr>
              <a:t>/</a:t>
            </a:r>
            <a:r>
              <a:rPr lang="ja-JP" altLang="en-US" sz="2000" b="1" u="sng" dirty="0">
                <a:solidFill>
                  <a:schemeClr val="tx2"/>
                </a:solidFill>
              </a:rPr>
              <a:t>非採用」をジャッジ</a:t>
            </a:r>
            <a:r>
              <a:rPr lang="ja-JP" altLang="en-US" sz="2000" dirty="0"/>
              <a:t>し、「観察者」と共に「話し手」に</a:t>
            </a:r>
            <a:r>
              <a:rPr lang="ja-JP" altLang="en-US" sz="2000" b="1" u="sng" dirty="0">
                <a:solidFill>
                  <a:schemeClr val="tx2"/>
                </a:solidFill>
              </a:rPr>
              <a:t>フィードバック</a:t>
            </a:r>
            <a:r>
              <a:rPr lang="ja-JP" altLang="en-US" sz="2000" dirty="0"/>
              <a:t>をしてください（その後、役割をチェンジ）</a:t>
            </a:r>
            <a:endParaRPr kumimoji="1" lang="ja-JP" altLang="en-US" sz="2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D57E7C9-8F89-4D7F-846B-F46AFE15FE86}"/>
              </a:ext>
            </a:extLst>
          </p:cNvPr>
          <p:cNvSpPr/>
          <p:nvPr/>
        </p:nvSpPr>
        <p:spPr>
          <a:xfrm>
            <a:off x="5286822" y="4367192"/>
            <a:ext cx="3806681" cy="58105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20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対話：</a:t>
            </a:r>
            <a:r>
              <a:rPr kumimoji="1" lang="en-US" altLang="ja-JP" sz="20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3</a:t>
            </a:r>
            <a:r>
              <a:rPr kumimoji="1" lang="ja-JP" altLang="en-US" sz="20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78EA06E-7DE5-48B8-9518-7275EBCEE1A4}"/>
              </a:ext>
            </a:extLst>
          </p:cNvPr>
          <p:cNvSpPr/>
          <p:nvPr/>
        </p:nvSpPr>
        <p:spPr>
          <a:xfrm>
            <a:off x="5286822" y="5234491"/>
            <a:ext cx="3806681" cy="58105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フィードバック：</a:t>
            </a:r>
            <a:r>
              <a:rPr kumimoji="1" lang="en-US" altLang="ja-JP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2</a:t>
            </a:r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7DF477-7DE3-469E-88D4-8D5380F26F48}"/>
              </a:ext>
            </a:extLst>
          </p:cNvPr>
          <p:cNvSpPr/>
          <p:nvPr/>
        </p:nvSpPr>
        <p:spPr>
          <a:xfrm>
            <a:off x="5286822" y="2668586"/>
            <a:ext cx="3806681" cy="581058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お題の選択とシナリオ検討：</a:t>
            </a:r>
            <a:r>
              <a:rPr kumimoji="1" lang="en-US" altLang="ja-JP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3</a:t>
            </a:r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02DC009E-0FFD-40F9-9E26-F008376CD885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7190163" y="4948250"/>
            <a:ext cx="0" cy="28624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110D820-E013-47F7-BFAE-E21886C687F0}"/>
              </a:ext>
            </a:extLst>
          </p:cNvPr>
          <p:cNvSpPr/>
          <p:nvPr/>
        </p:nvSpPr>
        <p:spPr>
          <a:xfrm>
            <a:off x="5286822" y="3531721"/>
            <a:ext cx="3806681" cy="58105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自己紹介＆役割順番決め：</a:t>
            </a:r>
            <a:r>
              <a:rPr kumimoji="1" lang="en-US" altLang="ja-JP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2</a:t>
            </a:r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5428CB6-033C-4AB1-8DDA-81FE78C951EC}"/>
              </a:ext>
            </a:extLst>
          </p:cNvPr>
          <p:cNvCxnSpPr>
            <a:cxnSpLocks/>
            <a:stCxn id="14" idx="2"/>
            <a:endCxn id="4" idx="0"/>
          </p:cNvCxnSpPr>
          <p:nvPr/>
        </p:nvCxnSpPr>
        <p:spPr>
          <a:xfrm>
            <a:off x="7190163" y="4112779"/>
            <a:ext cx="0" cy="25441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コネクタ: カギ線 27">
            <a:extLst>
              <a:ext uri="{FF2B5EF4-FFF2-40B4-BE49-F238E27FC236}">
                <a16:creationId xmlns:a16="http://schemas.microsoft.com/office/drawing/2014/main" id="{24374E06-4E56-436F-9F6E-C4D4359CFD0B}"/>
              </a:ext>
            </a:extLst>
          </p:cNvPr>
          <p:cNvCxnSpPr>
            <a:cxnSpLocks/>
            <a:stCxn id="5" idx="3"/>
            <a:endCxn id="4" idx="3"/>
          </p:cNvCxnSpPr>
          <p:nvPr/>
        </p:nvCxnSpPr>
        <p:spPr>
          <a:xfrm flipV="1">
            <a:off x="9093503" y="4657721"/>
            <a:ext cx="12700" cy="867299"/>
          </a:xfrm>
          <a:prstGeom prst="bentConnector3">
            <a:avLst>
              <a:gd name="adj1" fmla="val 1800000"/>
            </a:avLst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楕円 28">
            <a:extLst>
              <a:ext uri="{FF2B5EF4-FFF2-40B4-BE49-F238E27FC236}">
                <a16:creationId xmlns:a16="http://schemas.microsoft.com/office/drawing/2014/main" id="{FDD2B808-2756-41AC-B4FA-54B939060D30}"/>
              </a:ext>
            </a:extLst>
          </p:cNvPr>
          <p:cNvSpPr/>
          <p:nvPr/>
        </p:nvSpPr>
        <p:spPr>
          <a:xfrm>
            <a:off x="8630905" y="4824347"/>
            <a:ext cx="1104167" cy="540060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役割チェンジ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FE4DE7A-B742-4449-BE51-9DEFDE469FB6}"/>
              </a:ext>
            </a:extLst>
          </p:cNvPr>
          <p:cNvSpPr txBox="1"/>
          <p:nvPr/>
        </p:nvSpPr>
        <p:spPr>
          <a:xfrm>
            <a:off x="200023" y="2303779"/>
            <a:ext cx="489699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ja-JP" sz="2400" dirty="0">
                <a:latin typeface="+mn-ea"/>
              </a:rPr>
              <a:t>【</a:t>
            </a:r>
            <a:r>
              <a:rPr lang="ja-JP" altLang="en-US" sz="2400" dirty="0">
                <a:latin typeface="+mn-ea"/>
              </a:rPr>
              <a:t>お題</a:t>
            </a:r>
            <a:r>
              <a:rPr lang="en-US" altLang="ja-JP" sz="2400" dirty="0">
                <a:latin typeface="+mn-ea"/>
              </a:rPr>
              <a:t>】</a:t>
            </a:r>
          </a:p>
          <a:p>
            <a:pPr marL="514350" marR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tabLst/>
            </a:pP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rPr>
              <a:t>配偶者（パートナー）にクルマを購入することを認めてもらうプレゼン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514350" marR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tabLst/>
            </a:pPr>
            <a:endParaRPr lang="en-US" altLang="ja-JP" sz="2400" dirty="0">
              <a:latin typeface="+mn-ea"/>
            </a:endParaRPr>
          </a:p>
          <a:p>
            <a:pPr marL="514350" marR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tabLst/>
            </a:pPr>
            <a:r>
              <a:rPr lang="ja-JP" altLang="en-US" sz="2400" dirty="0">
                <a:latin typeface="+mn-ea"/>
              </a:rPr>
              <a:t>同僚同士で会社の飲み会の幹事を変わってもらうプレゼン</a:t>
            </a:r>
            <a:endParaRPr lang="en-US" altLang="ja-JP" sz="2400" dirty="0">
              <a:latin typeface="+mn-ea"/>
            </a:endParaRPr>
          </a:p>
          <a:p>
            <a:pPr marL="514350" marR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tabLst/>
            </a:pPr>
            <a:endParaRPr lang="en-US" altLang="ja-JP" sz="2400" dirty="0">
              <a:latin typeface="+mn-ea"/>
            </a:endParaRPr>
          </a:p>
          <a:p>
            <a:pPr marL="514350" marR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ea"/>
              <a:buAutoNum type="circleNumDbPlain"/>
              <a:tabLst/>
            </a:pPr>
            <a:r>
              <a:rPr lang="ja-JP" altLang="en-US" sz="2400" dirty="0">
                <a:latin typeface="+mn-ea"/>
              </a:rPr>
              <a:t>運動が嫌いな配偶者（パートナー）に一緒に登山を始めてもらうプレゼン</a:t>
            </a:r>
            <a:endParaRPr lang="en-US" altLang="ja-JP" sz="2400" dirty="0">
              <a:latin typeface="+mn-ea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54680C17-8523-4C3A-98F9-9195488DE594}"/>
              </a:ext>
            </a:extLst>
          </p:cNvPr>
          <p:cNvCxnSpPr>
            <a:stCxn id="6" idx="2"/>
            <a:endCxn id="14" idx="0"/>
          </p:cNvCxnSpPr>
          <p:nvPr/>
        </p:nvCxnSpPr>
        <p:spPr>
          <a:xfrm>
            <a:off x="7190163" y="3249644"/>
            <a:ext cx="0" cy="28207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3C04C50-4267-48E4-8A03-F04934C79B36}"/>
              </a:ext>
            </a:extLst>
          </p:cNvPr>
          <p:cNvSpPr txBox="1"/>
          <p:nvPr/>
        </p:nvSpPr>
        <p:spPr>
          <a:xfrm>
            <a:off x="5903022" y="2276102"/>
            <a:ext cx="2576946" cy="351853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fontScale="92500"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ja-JP" altLang="en-US" u="sng" kern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全体で</a:t>
            </a:r>
            <a:r>
              <a:rPr kumimoji="1" lang="en-US" altLang="ja-JP" u="sng" kern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kumimoji="1" lang="ja-JP" altLang="en-US" u="sng" kern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分（予備含め）</a:t>
            </a:r>
          </a:p>
        </p:txBody>
      </p:sp>
    </p:spTree>
    <p:extLst>
      <p:ext uri="{BB962C8B-B14F-4D97-AF65-F5344CB8AC3E}">
        <p14:creationId xmlns:p14="http://schemas.microsoft.com/office/powerpoint/2010/main" val="219643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C4659-1291-4213-A96A-EEA8A0393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ワークシート：シナリオを考えてみよう</a:t>
            </a:r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6F9F40-6D81-475A-80DB-04B1D49BBB91}"/>
              </a:ext>
            </a:extLst>
          </p:cNvPr>
          <p:cNvSpPr/>
          <p:nvPr/>
        </p:nvSpPr>
        <p:spPr bwMode="auto">
          <a:xfrm>
            <a:off x="1959959" y="1812391"/>
            <a:ext cx="7751931" cy="10853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9E3AA0-27E1-43B1-86B1-2385AD062D2D}"/>
              </a:ext>
            </a:extLst>
          </p:cNvPr>
          <p:cNvSpPr/>
          <p:nvPr/>
        </p:nvSpPr>
        <p:spPr bwMode="auto">
          <a:xfrm>
            <a:off x="1959959" y="2973273"/>
            <a:ext cx="7741307" cy="10853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ja-JP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665F3A-7AD0-4749-BCAA-E6312B662CF9}"/>
              </a:ext>
            </a:extLst>
          </p:cNvPr>
          <p:cNvSpPr/>
          <p:nvPr/>
        </p:nvSpPr>
        <p:spPr bwMode="auto">
          <a:xfrm>
            <a:off x="1959959" y="4134155"/>
            <a:ext cx="7751931" cy="10853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ja-JP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EDAAA71-0E7B-480E-AF4A-2B70A9E7EE95}"/>
              </a:ext>
            </a:extLst>
          </p:cNvPr>
          <p:cNvSpPr/>
          <p:nvPr/>
        </p:nvSpPr>
        <p:spPr bwMode="auto">
          <a:xfrm>
            <a:off x="1959959" y="5295036"/>
            <a:ext cx="7751931" cy="10853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ja-JP" altLang="en-US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BF2D541-5C08-460F-AF9E-F26F18A04A9B}"/>
              </a:ext>
            </a:extLst>
          </p:cNvPr>
          <p:cNvSpPr/>
          <p:nvPr/>
        </p:nvSpPr>
        <p:spPr bwMode="auto">
          <a:xfrm>
            <a:off x="175093" y="1807109"/>
            <a:ext cx="1681564" cy="1085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共感を得る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ポイント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9CCE88D-FE34-410B-A7B2-524BAB76D2CF}"/>
              </a:ext>
            </a:extLst>
          </p:cNvPr>
          <p:cNvSpPr/>
          <p:nvPr/>
        </p:nvSpPr>
        <p:spPr bwMode="auto">
          <a:xfrm>
            <a:off x="175093" y="2973272"/>
            <a:ext cx="1681564" cy="10700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期待を得る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dirty="0">
                <a:latin typeface="+mn-ea"/>
              </a:rPr>
              <a:t>ポイント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（独創的視点</a:t>
            </a:r>
            <a:r>
              <a:rPr kumimoji="1" lang="ja-JP" altLang="en-US" dirty="0">
                <a:latin typeface="+mn-ea"/>
              </a:rPr>
              <a:t>）</a:t>
            </a:r>
            <a:endParaRPr kumimoji="1" lang="ja-JP" altLang="en-US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1E633A3-3B1F-49DD-B6D4-6D072CE20C61}"/>
              </a:ext>
            </a:extLst>
          </p:cNvPr>
          <p:cNvSpPr/>
          <p:nvPr/>
        </p:nvSpPr>
        <p:spPr bwMode="auto">
          <a:xfrm>
            <a:off x="175093" y="4124087"/>
            <a:ext cx="1681564" cy="10954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latin typeface="+mn-ea"/>
              </a:rPr>
              <a:t>納得を得る</a:t>
            </a:r>
            <a:endParaRPr kumimoji="1" lang="en-US" altLang="ja-JP" dirty="0">
              <a:latin typeface="+mn-ea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latin typeface="+mn-ea"/>
              </a:rPr>
              <a:t>ポイント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（論理的視点</a:t>
            </a:r>
            <a:r>
              <a:rPr kumimoji="1" lang="ja-JP" altLang="en-US" dirty="0">
                <a:latin typeface="+mn-ea"/>
              </a:rPr>
              <a:t>）</a:t>
            </a:r>
            <a:endParaRPr kumimoji="1" lang="ja-JP" altLang="en-US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1DC40B1-F2F8-4681-A37B-90F9A76CE336}"/>
              </a:ext>
            </a:extLst>
          </p:cNvPr>
          <p:cNvSpPr/>
          <p:nvPr/>
        </p:nvSpPr>
        <p:spPr bwMode="auto">
          <a:xfrm>
            <a:off x="175093" y="5295035"/>
            <a:ext cx="1681564" cy="1085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信頼を得る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ポイント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（情熱・自信）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D8FB07C-9540-4B9E-8CA8-0F7D69611C6D}"/>
              </a:ext>
            </a:extLst>
          </p:cNvPr>
          <p:cNvSpPr/>
          <p:nvPr/>
        </p:nvSpPr>
        <p:spPr>
          <a:xfrm>
            <a:off x="8415016" y="541343"/>
            <a:ext cx="1307618" cy="35492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作業時間 </a:t>
            </a:r>
            <a:r>
              <a:rPr kumimoji="1" lang="en-US" altLang="ja-JP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3</a:t>
            </a:r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EDE42E1-E3DD-4F69-92AB-CCA937248859}"/>
              </a:ext>
            </a:extLst>
          </p:cNvPr>
          <p:cNvSpPr/>
          <p:nvPr/>
        </p:nvSpPr>
        <p:spPr>
          <a:xfrm>
            <a:off x="188673" y="1103813"/>
            <a:ext cx="1681564" cy="575717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お題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367F9B6-518F-47A1-911E-1E7E70F94BDE}"/>
              </a:ext>
            </a:extLst>
          </p:cNvPr>
          <p:cNvSpPr/>
          <p:nvPr/>
        </p:nvSpPr>
        <p:spPr>
          <a:xfrm>
            <a:off x="1959959" y="1103813"/>
            <a:ext cx="7741307" cy="5757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sz="1400" b="1" dirty="0">
              <a:solidFill>
                <a:schemeClr val="tx2"/>
              </a:solidFill>
              <a:latin typeface="+mn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452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C32438-06D3-472D-9C42-08528FB2E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観察者及び聞き手は、話し手にフィードバック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DA67B5-8790-47D6-8288-7E3BB12E11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0024" y="988739"/>
            <a:ext cx="9519521" cy="640364"/>
          </a:xfrm>
        </p:spPr>
        <p:txBody>
          <a:bodyPr/>
          <a:lstStyle/>
          <a:p>
            <a:r>
              <a:rPr lang="ja-JP" altLang="en-US" sz="2000" dirty="0">
                <a:latin typeface="+mn-ea"/>
              </a:rPr>
              <a:t>「聞き手」「観察者」は</a:t>
            </a:r>
            <a:r>
              <a:rPr lang="en-US" altLang="ja-JP" sz="2000" dirty="0">
                <a:latin typeface="+mn-ea"/>
              </a:rPr>
              <a:t>4</a:t>
            </a:r>
            <a:r>
              <a:rPr lang="ja-JP" altLang="en-US" sz="2000" dirty="0">
                <a:latin typeface="+mn-ea"/>
              </a:rPr>
              <a:t>つの視点に分類して「話し手」がどこが得意そうで、どこが苦手かをフィードバック（内容・話し方・身振り・手振り等）してください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BB5BC8-291C-40B8-9E43-41E5CFD70DA0}"/>
              </a:ext>
            </a:extLst>
          </p:cNvPr>
          <p:cNvSpPr/>
          <p:nvPr/>
        </p:nvSpPr>
        <p:spPr>
          <a:xfrm>
            <a:off x="196328" y="2078652"/>
            <a:ext cx="1681564" cy="48612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話し手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A370C9F-BC36-4D7E-AB68-9AC1F73097DE}"/>
              </a:ext>
            </a:extLst>
          </p:cNvPr>
          <p:cNvSpPr/>
          <p:nvPr/>
        </p:nvSpPr>
        <p:spPr>
          <a:xfrm>
            <a:off x="1967614" y="2078652"/>
            <a:ext cx="2913377" cy="4861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b="1" dirty="0">
              <a:solidFill>
                <a:schemeClr val="tx2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0EEAA7D-E330-4726-84B9-6E6C3945B4C6}"/>
              </a:ext>
            </a:extLst>
          </p:cNvPr>
          <p:cNvSpPr/>
          <p:nvPr/>
        </p:nvSpPr>
        <p:spPr>
          <a:xfrm>
            <a:off x="5025011" y="2078652"/>
            <a:ext cx="1681564" cy="48612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結果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E77BDD-224C-42A0-BD3F-E5F773F28D97}"/>
              </a:ext>
            </a:extLst>
          </p:cNvPr>
          <p:cNvSpPr/>
          <p:nvPr/>
        </p:nvSpPr>
        <p:spPr>
          <a:xfrm>
            <a:off x="6794161" y="2078652"/>
            <a:ext cx="2915779" cy="4861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lang="ja-JP" altLang="en-US" sz="1600" b="1" dirty="0">
                <a:solidFill>
                  <a:schemeClr val="tx2"/>
                </a:solidFill>
              </a:rPr>
              <a:t>採用</a:t>
            </a:r>
            <a:r>
              <a:rPr lang="en-US" altLang="ja-JP" sz="1600" b="1" dirty="0">
                <a:solidFill>
                  <a:schemeClr val="tx2"/>
                </a:solidFill>
              </a:rPr>
              <a:t>/</a:t>
            </a:r>
            <a:r>
              <a:rPr lang="ja-JP" altLang="en-US" sz="1600" b="1" dirty="0">
                <a:solidFill>
                  <a:schemeClr val="tx2"/>
                </a:solidFill>
              </a:rPr>
              <a:t>条件つき採用</a:t>
            </a:r>
            <a:r>
              <a:rPr lang="en-US" altLang="ja-JP" sz="1600" b="1" dirty="0">
                <a:solidFill>
                  <a:schemeClr val="tx2"/>
                </a:solidFill>
              </a:rPr>
              <a:t>/</a:t>
            </a:r>
            <a:r>
              <a:rPr lang="ja-JP" altLang="en-US" sz="1600" b="1" dirty="0">
                <a:solidFill>
                  <a:schemeClr val="tx2"/>
                </a:solidFill>
              </a:rPr>
              <a:t>非採用</a:t>
            </a:r>
            <a:endParaRPr kumimoji="1" lang="ja-JP" altLang="en-US" sz="1600" b="1" dirty="0">
              <a:solidFill>
                <a:schemeClr val="tx2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A90DBBA-DA90-4506-AFD5-928A32ACD20A}"/>
              </a:ext>
            </a:extLst>
          </p:cNvPr>
          <p:cNvSpPr/>
          <p:nvPr/>
        </p:nvSpPr>
        <p:spPr>
          <a:xfrm>
            <a:off x="8415016" y="541343"/>
            <a:ext cx="1307618" cy="35492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おひとり</a:t>
            </a:r>
            <a:r>
              <a:rPr kumimoji="1" lang="en-US" altLang="ja-JP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1</a:t>
            </a:r>
            <a:r>
              <a:rPr kumimoji="1" lang="ja-JP" altLang="en-US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DB2178D-0424-4D93-85E4-51EBA0F44669}"/>
              </a:ext>
            </a:extLst>
          </p:cNvPr>
          <p:cNvSpPr txBox="1"/>
          <p:nvPr/>
        </p:nvSpPr>
        <p:spPr>
          <a:xfrm>
            <a:off x="204373" y="1715119"/>
            <a:ext cx="5771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フィードバックシート（画面共有いただいても構いません）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F4EB509-9B1E-4944-99D9-6D8665FD7952}"/>
              </a:ext>
            </a:extLst>
          </p:cNvPr>
          <p:cNvSpPr/>
          <p:nvPr/>
        </p:nvSpPr>
        <p:spPr>
          <a:xfrm>
            <a:off x="191713" y="2609743"/>
            <a:ext cx="1681564" cy="48612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テーマ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EA149EE-264D-478B-AEC1-DCF64930991C}"/>
              </a:ext>
            </a:extLst>
          </p:cNvPr>
          <p:cNvSpPr/>
          <p:nvPr/>
        </p:nvSpPr>
        <p:spPr>
          <a:xfrm>
            <a:off x="1962999" y="2609743"/>
            <a:ext cx="7721483" cy="4861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b="1" dirty="0">
              <a:solidFill>
                <a:schemeClr val="tx2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9632D41-241D-4A03-B5F3-05339F356EFF}"/>
              </a:ext>
            </a:extLst>
          </p:cNvPr>
          <p:cNvSpPr/>
          <p:nvPr/>
        </p:nvSpPr>
        <p:spPr bwMode="auto">
          <a:xfrm>
            <a:off x="204373" y="3586894"/>
            <a:ext cx="4676618" cy="11538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A00E765-D513-4892-A3B6-6916BC38B31A}"/>
              </a:ext>
            </a:extLst>
          </p:cNvPr>
          <p:cNvSpPr/>
          <p:nvPr/>
        </p:nvSpPr>
        <p:spPr bwMode="auto">
          <a:xfrm>
            <a:off x="204373" y="3167753"/>
            <a:ext cx="4676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共感力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を感じられたか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E905B7D-A724-47F9-8404-371192230A3B}"/>
              </a:ext>
            </a:extLst>
          </p:cNvPr>
          <p:cNvSpPr/>
          <p:nvPr/>
        </p:nvSpPr>
        <p:spPr bwMode="auto">
          <a:xfrm>
            <a:off x="204373" y="5210312"/>
            <a:ext cx="4676618" cy="11538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B0E3E05-084E-4387-8350-98E6EC6F7206}"/>
              </a:ext>
            </a:extLst>
          </p:cNvPr>
          <p:cNvSpPr/>
          <p:nvPr/>
        </p:nvSpPr>
        <p:spPr bwMode="auto">
          <a:xfrm>
            <a:off x="204373" y="4791171"/>
            <a:ext cx="4676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latin typeface="+mn-ea"/>
              </a:rPr>
              <a:t>論理力</a:t>
            </a:r>
            <a:r>
              <a:rPr kumimoji="1" lang="ja-JP" altLang="en-US" sz="1100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を感じられたか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E010537-FD3E-40E4-8C13-BD471A4544D2}"/>
              </a:ext>
            </a:extLst>
          </p:cNvPr>
          <p:cNvSpPr/>
          <p:nvPr/>
        </p:nvSpPr>
        <p:spPr bwMode="auto">
          <a:xfrm>
            <a:off x="5007864" y="3586894"/>
            <a:ext cx="4676618" cy="11538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AA620A7-6D20-411C-BCB6-491882F6315A}"/>
              </a:ext>
            </a:extLst>
          </p:cNvPr>
          <p:cNvSpPr/>
          <p:nvPr/>
        </p:nvSpPr>
        <p:spPr bwMode="auto">
          <a:xfrm>
            <a:off x="5007864" y="3167753"/>
            <a:ext cx="4676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latin typeface="+mn-ea"/>
              </a:rPr>
              <a:t>独創力</a:t>
            </a:r>
            <a:r>
              <a:rPr kumimoji="1" lang="ja-JP" altLang="en-US" sz="1100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を感じられたか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98AB619-8FA1-4E69-810A-0E67436C9818}"/>
              </a:ext>
            </a:extLst>
          </p:cNvPr>
          <p:cNvSpPr/>
          <p:nvPr/>
        </p:nvSpPr>
        <p:spPr bwMode="auto">
          <a:xfrm>
            <a:off x="5007864" y="5210312"/>
            <a:ext cx="4676618" cy="11538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C8D52F3-CC1F-413F-9B8D-F1C4D92E5357}"/>
              </a:ext>
            </a:extLst>
          </p:cNvPr>
          <p:cNvSpPr/>
          <p:nvPr/>
        </p:nvSpPr>
        <p:spPr bwMode="auto">
          <a:xfrm>
            <a:off x="5007864" y="4791171"/>
            <a:ext cx="4676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latin typeface="+mn-ea"/>
              </a:rPr>
              <a:t>情熱・自信</a:t>
            </a:r>
            <a:r>
              <a:rPr kumimoji="1" lang="ja-JP" altLang="en-US" sz="1100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を感じられたか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518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2CEA9-4D31-4834-B26E-61BF7761B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グループワーク②：非日常的な対話（プレゼンテーション）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C4387B-750E-49DF-846C-CFFD9E5D26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sz="2000"/>
              <a:t>今度は、先ほどのご自身の欠点を踏まえて、</a:t>
            </a:r>
            <a:r>
              <a:rPr kumimoji="1" lang="ja-JP" altLang="en-US" sz="2000" b="1" u="sng">
                <a:solidFill>
                  <a:schemeClr val="tx2"/>
                </a:solidFill>
              </a:rPr>
              <a:t>ビジネスの場面でのプレゼンテーション</a:t>
            </a:r>
            <a:r>
              <a:rPr kumimoji="1" lang="ja-JP" altLang="en-US" sz="2000"/>
              <a:t>を通じて、４つのポイントを強化していきたいと思いおます。</a:t>
            </a:r>
            <a:endParaRPr kumimoji="1" lang="en-US" altLang="ja-JP" sz="2000"/>
          </a:p>
          <a:p>
            <a:r>
              <a:rPr lang="ja-JP" altLang="en-US" sz="2000"/>
              <a:t>「聞き手」は発表後に純粋に「採用</a:t>
            </a:r>
            <a:r>
              <a:rPr lang="en-US" altLang="ja-JP" sz="2000"/>
              <a:t>/</a:t>
            </a:r>
            <a:r>
              <a:rPr lang="ja-JP" altLang="en-US" sz="2000"/>
              <a:t>条件つき採用</a:t>
            </a:r>
            <a:r>
              <a:rPr lang="en-US" altLang="ja-JP" sz="2000"/>
              <a:t>/</a:t>
            </a:r>
            <a:r>
              <a:rPr lang="ja-JP" altLang="en-US" sz="2000"/>
              <a:t>非採用」をジャッジし、「観察者」と共に「話し手」にフィードバックをしてください（その後、役割をチェンジ）</a:t>
            </a:r>
            <a:endParaRPr kumimoji="1" lang="ja-JP" altLang="en-US" sz="2000"/>
          </a:p>
          <a:p>
            <a:endParaRPr kumimoji="1" lang="ja-JP" altLang="en-US" sz="2000"/>
          </a:p>
          <a:p>
            <a:endParaRPr kumimoji="1" lang="ja-JP" altLang="en-US" sz="200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FE4DE7A-B742-4449-BE51-9DEFDE469FB6}"/>
              </a:ext>
            </a:extLst>
          </p:cNvPr>
          <p:cNvSpPr txBox="1"/>
          <p:nvPr/>
        </p:nvSpPr>
        <p:spPr>
          <a:xfrm>
            <a:off x="200025" y="2460952"/>
            <a:ext cx="46089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ja-JP" sz="2400" dirty="0">
                <a:latin typeface="+mn-ea"/>
              </a:rPr>
              <a:t>【</a:t>
            </a:r>
            <a:r>
              <a:rPr lang="ja-JP" altLang="en-US" sz="2400" dirty="0">
                <a:latin typeface="+mn-ea"/>
              </a:rPr>
              <a:t>お題</a:t>
            </a:r>
            <a:r>
              <a:rPr lang="en-US" altLang="ja-JP" sz="2400" dirty="0">
                <a:latin typeface="+mn-ea"/>
              </a:rPr>
              <a:t>】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+mn-ea"/>
              </a:rPr>
              <a:t>あなたの事業部責任者に対して、当事業部に</a:t>
            </a:r>
            <a:r>
              <a:rPr lang="ja-JP" altLang="en-US" sz="2400" u="sng" dirty="0">
                <a:latin typeface="+mn-ea"/>
              </a:rPr>
              <a:t>優秀な</a:t>
            </a:r>
            <a:r>
              <a:rPr lang="en-US" altLang="ja-JP" sz="2400" u="sng" dirty="0">
                <a:latin typeface="+mn-ea"/>
              </a:rPr>
              <a:t>20</a:t>
            </a:r>
            <a:r>
              <a:rPr lang="ja-JP" altLang="en-US" sz="2400" u="sng" dirty="0">
                <a:latin typeface="+mn-ea"/>
              </a:rPr>
              <a:t>代の人材（新卒・中途）を迎える・採用するための提案</a:t>
            </a:r>
            <a:r>
              <a:rPr lang="ja-JP" altLang="en-US" sz="2400" dirty="0">
                <a:latin typeface="+mn-ea"/>
              </a:rPr>
              <a:t>を行って欲しい。</a:t>
            </a:r>
            <a:endParaRPr lang="en-US" altLang="ja-JP" sz="2400" dirty="0">
              <a:latin typeface="+mn-ea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ja-JP" altLang="en-US" sz="2400" dirty="0">
              <a:latin typeface="+mn-ea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+mn-ea"/>
              </a:rPr>
              <a:t>本提案によって</a:t>
            </a:r>
            <a:r>
              <a:rPr lang="ja-JP" altLang="en-US" sz="2400" u="sng" dirty="0">
                <a:latin typeface="+mn-ea"/>
              </a:rPr>
              <a:t>事業部責任者が人事部に提案し、予算を獲得したいと思わせる</a:t>
            </a:r>
            <a:r>
              <a:rPr lang="ja-JP" altLang="en-US" sz="2400" dirty="0">
                <a:latin typeface="+mn-ea"/>
              </a:rPr>
              <a:t>ことをゴールとする。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80770C7-C63D-4651-A6AA-8B36004A5774}"/>
              </a:ext>
            </a:extLst>
          </p:cNvPr>
          <p:cNvSpPr/>
          <p:nvPr/>
        </p:nvSpPr>
        <p:spPr>
          <a:xfrm>
            <a:off x="5205028" y="4505563"/>
            <a:ext cx="3806681" cy="58105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対話：</a:t>
            </a:r>
            <a:r>
              <a:rPr kumimoji="1" lang="en-US" altLang="ja-JP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6</a:t>
            </a:r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086C20F-3CEB-4FF3-8940-DDE456FE6592}"/>
              </a:ext>
            </a:extLst>
          </p:cNvPr>
          <p:cNvSpPr/>
          <p:nvPr/>
        </p:nvSpPr>
        <p:spPr>
          <a:xfrm>
            <a:off x="5205028" y="5348397"/>
            <a:ext cx="3806681" cy="58105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フィードバック：</a:t>
            </a:r>
            <a:r>
              <a:rPr kumimoji="1" lang="en-US" altLang="ja-JP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2</a:t>
            </a:r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046F9A5-4C96-42B0-8C84-110B605995A1}"/>
              </a:ext>
            </a:extLst>
          </p:cNvPr>
          <p:cNvSpPr/>
          <p:nvPr/>
        </p:nvSpPr>
        <p:spPr>
          <a:xfrm>
            <a:off x="5205028" y="2812805"/>
            <a:ext cx="3806681" cy="581058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シナリオ検討時間：</a:t>
            </a:r>
            <a:r>
              <a:rPr kumimoji="1" lang="en-US" altLang="ja-JP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6</a:t>
            </a:r>
            <a:r>
              <a:rPr kumimoji="1" lang="ja-JP" altLang="en-US" sz="20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0C721B4F-D85E-4B1B-A852-97F052875055}"/>
              </a:ext>
            </a:extLst>
          </p:cNvPr>
          <p:cNvCxnSpPr>
            <a:cxnSpLocks/>
            <a:stCxn id="27" idx="2"/>
            <a:endCxn id="30" idx="0"/>
          </p:cNvCxnSpPr>
          <p:nvPr/>
        </p:nvCxnSpPr>
        <p:spPr>
          <a:xfrm>
            <a:off x="7108369" y="5086621"/>
            <a:ext cx="0" cy="261776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9BA880C-D601-42EE-BF10-A452B354D5B1}"/>
              </a:ext>
            </a:extLst>
          </p:cNvPr>
          <p:cNvSpPr/>
          <p:nvPr/>
        </p:nvSpPr>
        <p:spPr>
          <a:xfrm>
            <a:off x="5205028" y="3644415"/>
            <a:ext cx="3806681" cy="58105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20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役割順番決め：</a:t>
            </a:r>
            <a:r>
              <a:rPr kumimoji="1" lang="en-US" altLang="ja-JP" sz="20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1</a:t>
            </a:r>
            <a:r>
              <a:rPr kumimoji="1" lang="ja-JP" altLang="en-US" sz="20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5FDE07B0-926F-486F-9DA5-3AA8DD34DCC8}"/>
              </a:ext>
            </a:extLst>
          </p:cNvPr>
          <p:cNvCxnSpPr>
            <a:cxnSpLocks/>
            <a:stCxn id="31" idx="2"/>
            <a:endCxn id="35" idx="0"/>
          </p:cNvCxnSpPr>
          <p:nvPr/>
        </p:nvCxnSpPr>
        <p:spPr>
          <a:xfrm>
            <a:off x="7108369" y="3393863"/>
            <a:ext cx="0" cy="25055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0195527F-E941-4506-8CDC-81B19D0E965B}"/>
              </a:ext>
            </a:extLst>
          </p:cNvPr>
          <p:cNvCxnSpPr>
            <a:cxnSpLocks/>
            <a:stCxn id="30" idx="3"/>
            <a:endCxn id="27" idx="3"/>
          </p:cNvCxnSpPr>
          <p:nvPr/>
        </p:nvCxnSpPr>
        <p:spPr>
          <a:xfrm flipV="1">
            <a:off x="9011709" y="4796092"/>
            <a:ext cx="12700" cy="842834"/>
          </a:xfrm>
          <a:prstGeom prst="bentConnector3">
            <a:avLst>
              <a:gd name="adj1" fmla="val 1800000"/>
            </a:avLst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楕円 37">
            <a:extLst>
              <a:ext uri="{FF2B5EF4-FFF2-40B4-BE49-F238E27FC236}">
                <a16:creationId xmlns:a16="http://schemas.microsoft.com/office/drawing/2014/main" id="{CC5408ED-906A-4A14-9A92-D0B7C895B61A}"/>
              </a:ext>
            </a:extLst>
          </p:cNvPr>
          <p:cNvSpPr/>
          <p:nvPr/>
        </p:nvSpPr>
        <p:spPr>
          <a:xfrm>
            <a:off x="8624610" y="4928429"/>
            <a:ext cx="1104167" cy="540060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役割チェンジ</a:t>
            </a: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DD7778D5-4EC1-41E7-9FC8-297A543BD636}"/>
              </a:ext>
            </a:extLst>
          </p:cNvPr>
          <p:cNvCxnSpPr>
            <a:cxnSpLocks/>
            <a:stCxn id="35" idx="2"/>
            <a:endCxn id="27" idx="0"/>
          </p:cNvCxnSpPr>
          <p:nvPr/>
        </p:nvCxnSpPr>
        <p:spPr>
          <a:xfrm>
            <a:off x="7108369" y="4225473"/>
            <a:ext cx="0" cy="28009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11E212-8F8A-4FC2-8C67-B6192086B38B}"/>
              </a:ext>
            </a:extLst>
          </p:cNvPr>
          <p:cNvSpPr txBox="1"/>
          <p:nvPr/>
        </p:nvSpPr>
        <p:spPr>
          <a:xfrm>
            <a:off x="5819895" y="2460832"/>
            <a:ext cx="2576946" cy="351853"/>
          </a:xfrm>
          <a:prstGeom prst="rect">
            <a:avLst/>
          </a:prstGeom>
          <a:noFill/>
        </p:spPr>
        <p:txBody>
          <a:bodyPr wrap="square" lIns="72000" tIns="36000" rIns="72000" bIns="36000" rtlCol="0" anchor="ctr">
            <a:normAutofit fontScale="92500"/>
          </a:bodyPr>
          <a:lstStyle/>
          <a:p>
            <a:pPr marL="0" marR="0" indent="0" algn="ct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1" lang="ja-JP" altLang="en-US" u="sng" kern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全体で</a:t>
            </a:r>
            <a:r>
              <a:rPr kumimoji="1" lang="en-US" altLang="ja-JP" u="sng" kern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35</a:t>
            </a:r>
            <a:r>
              <a:rPr kumimoji="1" lang="ja-JP" altLang="en-US" u="sng" kern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分（予備含め）</a:t>
            </a:r>
          </a:p>
        </p:txBody>
      </p:sp>
    </p:spTree>
    <p:extLst>
      <p:ext uri="{BB962C8B-B14F-4D97-AF65-F5344CB8AC3E}">
        <p14:creationId xmlns:p14="http://schemas.microsoft.com/office/powerpoint/2010/main" val="10674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C4659-1291-4213-A96A-EEA8A0393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ワークシート：シナリオを考えてみよう</a:t>
            </a:r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6F9F40-6D81-475A-80DB-04B1D49BBB91}"/>
              </a:ext>
            </a:extLst>
          </p:cNvPr>
          <p:cNvSpPr/>
          <p:nvPr/>
        </p:nvSpPr>
        <p:spPr bwMode="auto">
          <a:xfrm>
            <a:off x="1964668" y="1035256"/>
            <a:ext cx="7751931" cy="12726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A9E3AA0-27E1-43B1-86B1-2385AD062D2D}"/>
              </a:ext>
            </a:extLst>
          </p:cNvPr>
          <p:cNvSpPr/>
          <p:nvPr/>
        </p:nvSpPr>
        <p:spPr bwMode="auto">
          <a:xfrm>
            <a:off x="1964668" y="2383759"/>
            <a:ext cx="7741307" cy="12726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665F3A-7AD0-4749-BCAA-E6312B662CF9}"/>
              </a:ext>
            </a:extLst>
          </p:cNvPr>
          <p:cNvSpPr/>
          <p:nvPr/>
        </p:nvSpPr>
        <p:spPr bwMode="auto">
          <a:xfrm>
            <a:off x="1964668" y="3741774"/>
            <a:ext cx="7751931" cy="12726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ja-JP" alt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EDAAA71-0E7B-480E-AF4A-2B70A9E7EE95}"/>
              </a:ext>
            </a:extLst>
          </p:cNvPr>
          <p:cNvSpPr/>
          <p:nvPr/>
        </p:nvSpPr>
        <p:spPr bwMode="auto">
          <a:xfrm>
            <a:off x="1964668" y="5091284"/>
            <a:ext cx="7751931" cy="12726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ja-JP" altLang="en-US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BF2D541-5C08-460F-AF9E-F26F18A04A9B}"/>
              </a:ext>
            </a:extLst>
          </p:cNvPr>
          <p:cNvSpPr/>
          <p:nvPr/>
        </p:nvSpPr>
        <p:spPr bwMode="auto">
          <a:xfrm>
            <a:off x="202801" y="1029974"/>
            <a:ext cx="1681564" cy="1272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>
                <a:ln>
                  <a:noFill/>
                </a:ln>
                <a:effectLst/>
                <a:latin typeface="+mn-ea"/>
              </a:rPr>
              <a:t>共感を得る</a:t>
            </a:r>
            <a:endParaRPr kumimoji="1" lang="en-US" altLang="ja-JP" b="0" i="0" u="none" strike="noStrike" cap="none" normalizeH="0" baseline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>
                <a:ln>
                  <a:noFill/>
                </a:ln>
                <a:effectLst/>
                <a:latin typeface="+mn-ea"/>
              </a:rPr>
              <a:t>ポイント</a:t>
            </a:r>
            <a:endParaRPr kumimoji="1" lang="en-US" altLang="ja-JP" b="0" i="0" u="none" strike="noStrike" cap="none" normalizeH="0" baseline="0">
              <a:ln>
                <a:noFill/>
              </a:ln>
              <a:effectLst/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9CCE88D-FE34-410B-A7B2-524BAB76D2CF}"/>
              </a:ext>
            </a:extLst>
          </p:cNvPr>
          <p:cNvSpPr/>
          <p:nvPr/>
        </p:nvSpPr>
        <p:spPr bwMode="auto">
          <a:xfrm>
            <a:off x="202801" y="2383759"/>
            <a:ext cx="1681564" cy="1272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>
                <a:ln>
                  <a:noFill/>
                </a:ln>
                <a:effectLst/>
                <a:latin typeface="+mn-ea"/>
              </a:rPr>
              <a:t>期待を得る</a:t>
            </a:r>
            <a:endParaRPr kumimoji="1" lang="en-US" altLang="ja-JP" b="0" i="0" u="none" strike="noStrike" cap="none" normalizeH="0" baseline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>
                <a:latin typeface="+mn-ea"/>
              </a:rPr>
              <a:t>ポイント</a:t>
            </a:r>
            <a:endParaRPr kumimoji="1" lang="en-US" altLang="ja-JP" b="0" i="0" u="none" strike="noStrike" cap="none" normalizeH="0" baseline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>
                <a:ln>
                  <a:noFill/>
                </a:ln>
                <a:effectLst/>
                <a:latin typeface="+mn-ea"/>
              </a:rPr>
              <a:t>（独創的視点</a:t>
            </a:r>
            <a:r>
              <a:rPr kumimoji="1" lang="ja-JP" altLang="en-US">
                <a:latin typeface="+mn-ea"/>
              </a:rPr>
              <a:t>）</a:t>
            </a:r>
            <a:endParaRPr kumimoji="1" lang="ja-JP" altLang="en-US" b="0" i="0" u="none" strike="noStrike" cap="none" normalizeH="0" baseline="0">
              <a:ln>
                <a:noFill/>
              </a:ln>
              <a:effectLst/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1E633A3-3B1F-49DD-B6D4-6D072CE20C61}"/>
              </a:ext>
            </a:extLst>
          </p:cNvPr>
          <p:cNvSpPr/>
          <p:nvPr/>
        </p:nvSpPr>
        <p:spPr bwMode="auto">
          <a:xfrm>
            <a:off x="202801" y="3721239"/>
            <a:ext cx="1681564" cy="1272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>
                <a:latin typeface="+mn-ea"/>
              </a:rPr>
              <a:t>納得を得る</a:t>
            </a:r>
            <a:endParaRPr kumimoji="1" lang="en-US" altLang="ja-JP">
              <a:latin typeface="+mn-ea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>
                <a:latin typeface="+mn-ea"/>
              </a:rPr>
              <a:t>ポイント</a:t>
            </a:r>
            <a:endParaRPr kumimoji="1" lang="en-US" altLang="ja-JP" b="0" i="0" u="none" strike="noStrike" cap="none" normalizeH="0" baseline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>
                <a:ln>
                  <a:noFill/>
                </a:ln>
                <a:effectLst/>
                <a:latin typeface="+mn-ea"/>
              </a:rPr>
              <a:t>（論理的視点</a:t>
            </a:r>
            <a:r>
              <a:rPr kumimoji="1" lang="ja-JP" altLang="en-US">
                <a:latin typeface="+mn-ea"/>
              </a:rPr>
              <a:t>）</a:t>
            </a:r>
            <a:endParaRPr kumimoji="1" lang="ja-JP" altLang="en-US" b="0" i="0" u="none" strike="noStrike" cap="none" normalizeH="0" baseline="0">
              <a:ln>
                <a:noFill/>
              </a:ln>
              <a:effectLst/>
              <a:latin typeface="+mn-ea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1DC40B1-F2F8-4681-A37B-90F9A76CE336}"/>
              </a:ext>
            </a:extLst>
          </p:cNvPr>
          <p:cNvSpPr/>
          <p:nvPr/>
        </p:nvSpPr>
        <p:spPr bwMode="auto">
          <a:xfrm>
            <a:off x="202801" y="5091284"/>
            <a:ext cx="1681564" cy="1272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信頼を得る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ポイント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（情熱・自信）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D8FB07C-9540-4B9E-8CA8-0F7D69611C6D}"/>
              </a:ext>
            </a:extLst>
          </p:cNvPr>
          <p:cNvSpPr/>
          <p:nvPr/>
        </p:nvSpPr>
        <p:spPr>
          <a:xfrm>
            <a:off x="8415016" y="541343"/>
            <a:ext cx="1307618" cy="35492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作業時間 </a:t>
            </a:r>
            <a:r>
              <a:rPr kumimoji="1" lang="en-US" altLang="ja-JP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6</a:t>
            </a:r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80674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C32438-06D3-472D-9C42-08528FB2E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観察者及び聞き手は、話し手にフィードバック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DA67B5-8790-47D6-8288-7E3BB12E11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0024" y="988739"/>
            <a:ext cx="9519521" cy="640364"/>
          </a:xfrm>
        </p:spPr>
        <p:txBody>
          <a:bodyPr/>
          <a:lstStyle/>
          <a:p>
            <a:r>
              <a:rPr lang="ja-JP" altLang="en-US" sz="2000" dirty="0">
                <a:latin typeface="+mn-ea"/>
              </a:rPr>
              <a:t>「聞き手」「観察者」は</a:t>
            </a:r>
            <a:r>
              <a:rPr lang="en-US" altLang="ja-JP" sz="2000" dirty="0">
                <a:latin typeface="+mn-ea"/>
              </a:rPr>
              <a:t>4</a:t>
            </a:r>
            <a:r>
              <a:rPr lang="ja-JP" altLang="en-US" sz="2000" dirty="0">
                <a:latin typeface="+mn-ea"/>
              </a:rPr>
              <a:t>つの視点に分類して「話し手」がどこが得意そうで、どこが苦手かをフィードバックしてください（「聞き手」は</a:t>
            </a:r>
            <a:r>
              <a:rPr lang="ja-JP" altLang="en-US" sz="2000" b="1" u="sng" dirty="0">
                <a:solidFill>
                  <a:schemeClr val="tx2"/>
                </a:solidFill>
              </a:rPr>
              <a:t>純粋に「採用</a:t>
            </a:r>
            <a:r>
              <a:rPr lang="en-US" altLang="ja-JP" sz="2000" b="1" u="sng" dirty="0">
                <a:solidFill>
                  <a:schemeClr val="tx2"/>
                </a:solidFill>
              </a:rPr>
              <a:t>/</a:t>
            </a:r>
            <a:r>
              <a:rPr lang="ja-JP" altLang="en-US" sz="2000" b="1" u="sng" dirty="0">
                <a:solidFill>
                  <a:schemeClr val="tx2"/>
                </a:solidFill>
              </a:rPr>
              <a:t>条件つき採用</a:t>
            </a:r>
            <a:r>
              <a:rPr lang="en-US" altLang="ja-JP" sz="2000" b="1" u="sng" dirty="0">
                <a:solidFill>
                  <a:schemeClr val="tx2"/>
                </a:solidFill>
              </a:rPr>
              <a:t>/</a:t>
            </a:r>
            <a:r>
              <a:rPr lang="ja-JP" altLang="en-US" sz="2000" b="1" u="sng" dirty="0">
                <a:solidFill>
                  <a:schemeClr val="tx2"/>
                </a:solidFill>
              </a:rPr>
              <a:t>非採用」をジャッジ</a:t>
            </a:r>
            <a:r>
              <a:rPr lang="ja-JP" altLang="en-US" sz="2000" dirty="0"/>
              <a:t>も</a:t>
            </a:r>
            <a:r>
              <a:rPr lang="ja-JP" altLang="en-US" sz="2000" dirty="0">
                <a:latin typeface="+mn-ea"/>
              </a:rPr>
              <a:t>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BB5BC8-291C-40B8-9E43-41E5CFD70DA0}"/>
              </a:ext>
            </a:extLst>
          </p:cNvPr>
          <p:cNvSpPr/>
          <p:nvPr/>
        </p:nvSpPr>
        <p:spPr>
          <a:xfrm>
            <a:off x="196328" y="2089270"/>
            <a:ext cx="1681564" cy="575717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話し手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A370C9F-BC36-4D7E-AB68-9AC1F73097DE}"/>
              </a:ext>
            </a:extLst>
          </p:cNvPr>
          <p:cNvSpPr/>
          <p:nvPr/>
        </p:nvSpPr>
        <p:spPr>
          <a:xfrm>
            <a:off x="1967614" y="2089270"/>
            <a:ext cx="2913377" cy="5757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endParaRPr kumimoji="1" lang="ja-JP" altLang="en-US" b="1" dirty="0">
              <a:solidFill>
                <a:schemeClr val="tx2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0EEAA7D-E330-4726-84B9-6E6C3945B4C6}"/>
              </a:ext>
            </a:extLst>
          </p:cNvPr>
          <p:cNvSpPr/>
          <p:nvPr/>
        </p:nvSpPr>
        <p:spPr>
          <a:xfrm>
            <a:off x="5025011" y="2089270"/>
            <a:ext cx="1681564" cy="575717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結果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E77BDD-224C-42A0-BD3F-E5F773F28D97}"/>
              </a:ext>
            </a:extLst>
          </p:cNvPr>
          <p:cNvSpPr/>
          <p:nvPr/>
        </p:nvSpPr>
        <p:spPr>
          <a:xfrm>
            <a:off x="6794161" y="2089270"/>
            <a:ext cx="2915779" cy="5757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lang="ja-JP" altLang="en-US" sz="1600" b="1">
                <a:solidFill>
                  <a:schemeClr val="tx2"/>
                </a:solidFill>
              </a:rPr>
              <a:t>採用</a:t>
            </a:r>
            <a:r>
              <a:rPr lang="en-US" altLang="ja-JP" sz="1600" b="1">
                <a:solidFill>
                  <a:schemeClr val="tx2"/>
                </a:solidFill>
              </a:rPr>
              <a:t>/</a:t>
            </a:r>
            <a:r>
              <a:rPr lang="ja-JP" altLang="en-US" sz="1600" b="1">
                <a:solidFill>
                  <a:schemeClr val="tx2"/>
                </a:solidFill>
              </a:rPr>
              <a:t>条件つき採用</a:t>
            </a:r>
            <a:r>
              <a:rPr lang="en-US" altLang="ja-JP" sz="1600" b="1">
                <a:solidFill>
                  <a:schemeClr val="tx2"/>
                </a:solidFill>
              </a:rPr>
              <a:t>/</a:t>
            </a:r>
            <a:r>
              <a:rPr lang="ja-JP" altLang="en-US" sz="1600" b="1">
                <a:solidFill>
                  <a:schemeClr val="tx2"/>
                </a:solidFill>
              </a:rPr>
              <a:t>非採用</a:t>
            </a:r>
            <a:endParaRPr kumimoji="1" lang="ja-JP" altLang="en-US" sz="1600" b="1" dirty="0">
              <a:solidFill>
                <a:schemeClr val="tx2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A90DBBA-DA90-4506-AFD5-928A32ACD20A}"/>
              </a:ext>
            </a:extLst>
          </p:cNvPr>
          <p:cNvSpPr/>
          <p:nvPr/>
        </p:nvSpPr>
        <p:spPr>
          <a:xfrm>
            <a:off x="8415016" y="541343"/>
            <a:ext cx="1307618" cy="354920"/>
          </a:xfrm>
          <a:prstGeom prst="rect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108000" bIns="0" rtlCol="0" anchor="ctr" anchorCtr="0"/>
          <a:lstStyle/>
          <a:p>
            <a:pPr algn="ctr"/>
            <a:r>
              <a:rPr kumimoji="1" lang="ja-JP" altLang="en-US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おひとり</a:t>
            </a:r>
            <a:r>
              <a:rPr kumimoji="1" lang="en-US" altLang="ja-JP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1</a:t>
            </a:r>
            <a:r>
              <a:rPr kumimoji="1" lang="ja-JP" altLang="en-US" sz="1400" b="1">
                <a:solidFill>
                  <a:schemeClr val="bg1"/>
                </a:solidFill>
                <a:latin typeface="+mn-ea"/>
                <a:cs typeface="メイリオ" panose="020B0604030504040204" pitchFamily="50" charset="-128"/>
              </a:rPr>
              <a:t>分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DB2178D-0424-4D93-85E4-51EBA0F44669}"/>
              </a:ext>
            </a:extLst>
          </p:cNvPr>
          <p:cNvSpPr txBox="1"/>
          <p:nvPr/>
        </p:nvSpPr>
        <p:spPr>
          <a:xfrm>
            <a:off x="204373" y="1715119"/>
            <a:ext cx="5771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フィードバックシート（画面共有いただいても構いません）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3E4C39-816A-46EA-9052-343888DD9013}"/>
              </a:ext>
            </a:extLst>
          </p:cNvPr>
          <p:cNvSpPr/>
          <p:nvPr/>
        </p:nvSpPr>
        <p:spPr bwMode="auto">
          <a:xfrm>
            <a:off x="204373" y="3180785"/>
            <a:ext cx="4676618" cy="132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2BC7A20-2BB0-4A73-97D6-54721709F7AB}"/>
              </a:ext>
            </a:extLst>
          </p:cNvPr>
          <p:cNvSpPr/>
          <p:nvPr/>
        </p:nvSpPr>
        <p:spPr bwMode="auto">
          <a:xfrm>
            <a:off x="204373" y="2752116"/>
            <a:ext cx="4676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共感力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を感じられたか</a:t>
            </a:r>
            <a:endParaRPr kumimoji="1" lang="en-US" altLang="ja-JP" b="0" i="0" u="none" strike="noStrike" cap="none" normalizeH="0" baseline="0" dirty="0">
              <a:ln>
                <a:noFill/>
              </a:ln>
              <a:effectLst/>
              <a:latin typeface="+mn-ea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9E77D5E-C236-4FA6-B8FD-FCC250DB0A63}"/>
              </a:ext>
            </a:extLst>
          </p:cNvPr>
          <p:cNvSpPr/>
          <p:nvPr/>
        </p:nvSpPr>
        <p:spPr bwMode="auto">
          <a:xfrm>
            <a:off x="204373" y="4988926"/>
            <a:ext cx="4676618" cy="132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785F68D-0EED-41E6-BC38-01758A69788E}"/>
              </a:ext>
            </a:extLst>
          </p:cNvPr>
          <p:cNvSpPr/>
          <p:nvPr/>
        </p:nvSpPr>
        <p:spPr bwMode="auto">
          <a:xfrm>
            <a:off x="204373" y="4560257"/>
            <a:ext cx="4676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latin typeface="+mn-ea"/>
              </a:rPr>
              <a:t>論理力</a:t>
            </a:r>
            <a:r>
              <a:rPr kumimoji="1" lang="ja-JP" altLang="en-US" sz="1100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を感じられたか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D7B4C12-9094-44D0-AA7D-43F4C90D4EF4}"/>
              </a:ext>
            </a:extLst>
          </p:cNvPr>
          <p:cNvSpPr/>
          <p:nvPr/>
        </p:nvSpPr>
        <p:spPr bwMode="auto">
          <a:xfrm>
            <a:off x="5007864" y="3180785"/>
            <a:ext cx="4676618" cy="132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5E070F5-665F-40FE-BB17-BC81BD04AA58}"/>
              </a:ext>
            </a:extLst>
          </p:cNvPr>
          <p:cNvSpPr/>
          <p:nvPr/>
        </p:nvSpPr>
        <p:spPr bwMode="auto">
          <a:xfrm>
            <a:off x="5007864" y="2752116"/>
            <a:ext cx="4676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latin typeface="+mn-ea"/>
              </a:rPr>
              <a:t>独創力</a:t>
            </a:r>
            <a:r>
              <a:rPr kumimoji="1" lang="ja-JP" altLang="en-US" sz="1100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を感じられたか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FA34351-0D00-4D5D-A9CD-E934C9C24DFC}"/>
              </a:ext>
            </a:extLst>
          </p:cNvPr>
          <p:cNvSpPr/>
          <p:nvPr/>
        </p:nvSpPr>
        <p:spPr bwMode="auto">
          <a:xfrm>
            <a:off x="5007864" y="4988926"/>
            <a:ext cx="4676618" cy="132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kumimoji="1" lang="en-US" altLang="ja-JP" sz="1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+mn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1360208C-6E3F-468E-A200-8120BACBE1C2}"/>
              </a:ext>
            </a:extLst>
          </p:cNvPr>
          <p:cNvSpPr/>
          <p:nvPr/>
        </p:nvSpPr>
        <p:spPr bwMode="auto">
          <a:xfrm>
            <a:off x="5007864" y="4560257"/>
            <a:ext cx="4676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dirty="0">
                <a:latin typeface="+mn-ea"/>
              </a:rPr>
              <a:t>情熱・自信</a:t>
            </a:r>
            <a:r>
              <a:rPr kumimoji="1" lang="ja-JP" altLang="en-US" sz="1100" b="0" i="0" u="none" strike="noStrike" cap="none" normalizeH="0" baseline="0" dirty="0">
                <a:ln>
                  <a:noFill/>
                </a:ln>
                <a:effectLst/>
                <a:latin typeface="+mn-ea"/>
              </a:rPr>
              <a:t>を感じられたか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785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日本総研カラー案4">
      <a:dk1>
        <a:srgbClr val="2C2C2C"/>
      </a:dk1>
      <a:lt1>
        <a:srgbClr val="FFFFFF"/>
      </a:lt1>
      <a:dk2>
        <a:srgbClr val="0072CF"/>
      </a:dk2>
      <a:lt2>
        <a:srgbClr val="DDDDDD"/>
      </a:lt2>
      <a:accent1>
        <a:srgbClr val="FF4C00"/>
      </a:accent1>
      <a:accent2>
        <a:srgbClr val="317689"/>
      </a:accent2>
      <a:accent3>
        <a:srgbClr val="008057"/>
      </a:accent3>
      <a:accent4>
        <a:srgbClr val="72CF00"/>
      </a:accent4>
      <a:accent5>
        <a:srgbClr val="CFC400"/>
      </a:accent5>
      <a:accent6>
        <a:srgbClr val="CF5D00"/>
      </a:accent6>
      <a:hlink>
        <a:srgbClr val="0072CF"/>
      </a:hlink>
      <a:folHlink>
        <a:srgbClr val="0072C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>
          <a:noFill/>
        </a:ln>
        <a:effectLst/>
      </a:spPr>
      <a:bodyPr lIns="108000" tIns="0" rIns="108000" bIns="0" rtlCol="0" anchor="ctr" anchorCtr="0"/>
      <a:lstStyle>
        <a:defPPr algn="ctr">
          <a:defRPr kumimoji="1" sz="1400" b="1" dirty="0">
            <a:solidFill>
              <a:schemeClr val="bg1"/>
            </a:solidFill>
            <a:latin typeface="+mn-ea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36000" rIns="72000" bIns="36000" rtlCol="0" anchor="ctr">
        <a:normAutofit/>
      </a:bodyPr>
      <a:lstStyle>
        <a:defPPr marL="0" marR="0" indent="0" defTabSz="914400" eaLnBrk="1" fontAlgn="auto" latinLnBrk="0" hangingPunct="1">
          <a:lnSpc>
            <a:spcPct val="110000"/>
          </a:lnSpc>
          <a:spcBef>
            <a:spcPts val="0"/>
          </a:spcBef>
          <a:spcAft>
            <a:spcPts val="300"/>
          </a:spcAft>
          <a:buClrTx/>
          <a:buSzTx/>
          <a:buFontTx/>
          <a:buNone/>
          <a:tabLst/>
          <a:defRPr kumimoji="1" sz="1200" kern="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90617_提案書テンプレート_Ver.1.11.pptx" id="{9E8C6497-8DCF-402B-B887-5C7E379A8249}" vid="{79D64A9F-3179-4B59-9F7A-B9135E9FBA4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A4 210 x 297 mm</PresentationFormat>
  <Paragraphs>78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游ゴシック</vt:lpstr>
      <vt:lpstr>Arial</vt:lpstr>
      <vt:lpstr>Times New Roman</vt:lpstr>
      <vt:lpstr>Wingdings</vt:lpstr>
      <vt:lpstr>Office テーマ</vt:lpstr>
      <vt:lpstr>グループワーク①：日常的な対話</vt:lpstr>
      <vt:lpstr>ワークシート：シナリオを考えてみよう</vt:lpstr>
      <vt:lpstr>観察者及び聞き手は、話し手にフィードバック</vt:lpstr>
      <vt:lpstr>グループワーク②：非日常的な対話（プレゼンテーション）</vt:lpstr>
      <vt:lpstr>ワークシート：シナリオを考えてみよう</vt:lpstr>
      <vt:lpstr>観察者及び聞き手は、話し手にフィードバック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2022-08-26T13:25:15Z</dcterms:modified>
</cp:coreProperties>
</file>