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6274" r:id="rId2"/>
    <p:sldId id="6275" r:id="rId3"/>
    <p:sldId id="6270" r:id="rId4"/>
    <p:sldId id="6276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16" userDrawn="1">
          <p15:clr>
            <a:srgbClr val="A4A3A4"/>
          </p15:clr>
        </p15:guide>
        <p15:guide id="3" orient="horz" pos="231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2E4"/>
    <a:srgbClr val="FF9900"/>
    <a:srgbClr val="0072CE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456F84-3C8E-408F-8475-F87F4F5D2C03}" v="9" dt="2022-03-19T20:14:41.2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3" autoAdjust="0"/>
    <p:restoredTop sz="95250" autoAdjust="0"/>
  </p:normalViewPr>
  <p:slideViewPr>
    <p:cSldViewPr showGuides="1">
      <p:cViewPr varScale="1">
        <p:scale>
          <a:sx n="81" d="100"/>
          <a:sy n="81" d="100"/>
        </p:scale>
        <p:origin x="1325" y="67"/>
      </p:cViewPr>
      <p:guideLst>
        <p:guide pos="2916"/>
        <p:guide orient="horz" pos="23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80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31E2E-CDB8-48E6-A80C-56CDC41EA0B7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5B11F-54D6-4D29-BE37-F0DDBB78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512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CB67D-9115-435E-8E82-4C3EEAFC0A8D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C0D6C-562A-4DB1-8A23-727E388A1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072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ッセージ部分通常ver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00025" y="988739"/>
            <a:ext cx="9505950" cy="640364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0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200025" y="930901"/>
            <a:ext cx="9513094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3"/>
          <p:cNvSpPr txBox="1">
            <a:spLocks/>
          </p:cNvSpPr>
          <p:nvPr userDrawn="1"/>
        </p:nvSpPr>
        <p:spPr>
          <a:xfrm>
            <a:off x="9904805" y="6551706"/>
            <a:ext cx="914400" cy="3062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F310A9-E521-4579-80D3-F3B8D8E7C059}" type="slidenum">
              <a:rPr lang="ja-JP" altLang="en-US" sz="1200" smtClean="0"/>
              <a:pPr/>
              <a:t>‹#›</a:t>
            </a:fld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3080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メッセージ部分行頭文字ver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00025" y="988739"/>
            <a:ext cx="9505950" cy="640364"/>
          </a:xfrm>
        </p:spPr>
        <p:txBody>
          <a:bodyPr/>
          <a:lstStyle>
            <a:lvl1pPr marL="180000" indent="-180000">
              <a:spcAft>
                <a:spcPts val="600"/>
              </a:spcAft>
              <a:buFont typeface="Arial" panose="020B0604020202020204" pitchFamily="34" charset="0"/>
              <a:buChar char="•"/>
              <a:defRPr sz="1600"/>
            </a:lvl1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0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200025" y="930901"/>
            <a:ext cx="9513094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3"/>
          <p:cNvSpPr txBox="1">
            <a:spLocks/>
          </p:cNvSpPr>
          <p:nvPr userDrawn="1"/>
        </p:nvSpPr>
        <p:spPr>
          <a:xfrm>
            <a:off x="9906000" y="6548716"/>
            <a:ext cx="914400" cy="3062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F310A9-E521-4579-80D3-F3B8D8E7C059}" type="slidenum">
              <a:rPr lang="ja-JP" altLang="en-US" sz="1200" smtClean="0"/>
              <a:pPr/>
              <a:t>‹#›</a:t>
            </a:fld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0661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ッセージ部分行頭文字ver.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00025" y="988739"/>
            <a:ext cx="9505950" cy="640364"/>
          </a:xfrm>
        </p:spPr>
        <p:txBody>
          <a:bodyPr/>
          <a:lstStyle>
            <a:lvl1pPr marL="0" indent="0">
              <a:spcAft>
                <a:spcPts val="0"/>
              </a:spcAft>
              <a:buClr>
                <a:schemeClr val="bg1"/>
              </a:buClr>
              <a:buSzPct val="25000"/>
              <a:buFont typeface="Arial" panose="020B0604020202020204" pitchFamily="34" charset="0"/>
              <a:buChar char="•"/>
              <a:defRPr sz="1800"/>
            </a:lvl1pPr>
            <a:lvl2pPr>
              <a:spcBef>
                <a:spcPts val="0"/>
              </a:spcBef>
              <a:defRPr/>
            </a:lvl2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200025" y="930901"/>
            <a:ext cx="9513094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3"/>
          <p:cNvSpPr txBox="1">
            <a:spLocks/>
          </p:cNvSpPr>
          <p:nvPr userDrawn="1"/>
        </p:nvSpPr>
        <p:spPr>
          <a:xfrm>
            <a:off x="9906000" y="6559850"/>
            <a:ext cx="914400" cy="3062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F310A9-E521-4579-80D3-F3B8D8E7C059}" type="slidenum">
              <a:rPr lang="ja-JP" altLang="en-US" sz="1200" smtClean="0"/>
              <a:pPr/>
              <a:t>‹#›</a:t>
            </a:fld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6179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996963"/>
            <a:ext cx="8420100" cy="1797271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4159085"/>
            <a:ext cx="74295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630238" y="925350"/>
            <a:ext cx="4322762" cy="369332"/>
          </a:xfrm>
        </p:spPr>
        <p:txBody>
          <a:bodyPr>
            <a:noAutofit/>
          </a:bodyPr>
          <a:lstStyle>
            <a:lvl1pPr>
              <a:defRPr sz="2000" b="1"/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 dirty="0"/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198089" y="1153839"/>
            <a:ext cx="9505951" cy="5040000"/>
            <a:chOff x="198089" y="1153839"/>
            <a:chExt cx="9505951" cy="5040000"/>
          </a:xfrm>
        </p:grpSpPr>
        <p:grpSp>
          <p:nvGrpSpPr>
            <p:cNvPr id="6" name="Group 40"/>
            <p:cNvGrpSpPr>
              <a:grpSpLocks/>
            </p:cNvGrpSpPr>
            <p:nvPr userDrawn="1"/>
          </p:nvGrpSpPr>
          <p:grpSpPr bwMode="auto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45" name="Line 41"/>
              <p:cNvSpPr>
                <a:spLocks noChangeShapeType="1"/>
              </p:cNvSpPr>
              <p:nvPr userDrawn="1"/>
            </p:nvSpPr>
            <p:spPr bwMode="auto">
              <a:xfrm>
                <a:off x="4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6" name="Line 42"/>
              <p:cNvSpPr>
                <a:spLocks noChangeShapeType="1"/>
              </p:cNvSpPr>
              <p:nvPr userDrawn="1"/>
            </p:nvSpPr>
            <p:spPr bwMode="auto">
              <a:xfrm>
                <a:off x="5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7" name="Line 43"/>
              <p:cNvSpPr>
                <a:spLocks noChangeShapeType="1"/>
              </p:cNvSpPr>
              <p:nvPr userDrawn="1"/>
            </p:nvSpPr>
            <p:spPr bwMode="auto">
              <a:xfrm>
                <a:off x="67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8" name="Line 44"/>
              <p:cNvSpPr>
                <a:spLocks noChangeShapeType="1"/>
              </p:cNvSpPr>
              <p:nvPr userDrawn="1"/>
            </p:nvSpPr>
            <p:spPr bwMode="auto">
              <a:xfrm>
                <a:off x="7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9" name="Line 45"/>
              <p:cNvSpPr>
                <a:spLocks noChangeShapeType="1"/>
              </p:cNvSpPr>
              <p:nvPr userDrawn="1"/>
            </p:nvSpPr>
            <p:spPr bwMode="auto">
              <a:xfrm>
                <a:off x="8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0" name="Line 46"/>
              <p:cNvSpPr>
                <a:spLocks noChangeShapeType="1"/>
              </p:cNvSpPr>
              <p:nvPr userDrawn="1"/>
            </p:nvSpPr>
            <p:spPr bwMode="auto">
              <a:xfrm>
                <a:off x="9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1" name="Line 47"/>
              <p:cNvSpPr>
                <a:spLocks noChangeShapeType="1"/>
              </p:cNvSpPr>
              <p:nvPr userDrawn="1"/>
            </p:nvSpPr>
            <p:spPr bwMode="auto">
              <a:xfrm>
                <a:off x="103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2" name="Line 48"/>
              <p:cNvSpPr>
                <a:spLocks noChangeShapeType="1"/>
              </p:cNvSpPr>
              <p:nvPr userDrawn="1"/>
            </p:nvSpPr>
            <p:spPr bwMode="auto">
              <a:xfrm>
                <a:off x="11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3" name="Line 49"/>
              <p:cNvSpPr>
                <a:spLocks noChangeShapeType="1"/>
              </p:cNvSpPr>
              <p:nvPr userDrawn="1"/>
            </p:nvSpPr>
            <p:spPr bwMode="auto">
              <a:xfrm>
                <a:off x="12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4" name="Line 50"/>
              <p:cNvSpPr>
                <a:spLocks noChangeShapeType="1"/>
              </p:cNvSpPr>
              <p:nvPr userDrawn="1"/>
            </p:nvSpPr>
            <p:spPr bwMode="auto">
              <a:xfrm>
                <a:off x="130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5" name="Line 51"/>
              <p:cNvSpPr>
                <a:spLocks noChangeShapeType="1"/>
              </p:cNvSpPr>
              <p:nvPr userDrawn="1"/>
            </p:nvSpPr>
            <p:spPr bwMode="auto">
              <a:xfrm>
                <a:off x="13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6" name="Line 52"/>
              <p:cNvSpPr>
                <a:spLocks noChangeShapeType="1"/>
              </p:cNvSpPr>
              <p:nvPr userDrawn="1"/>
            </p:nvSpPr>
            <p:spPr bwMode="auto">
              <a:xfrm>
                <a:off x="14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7" name="Line 53"/>
              <p:cNvSpPr>
                <a:spLocks noChangeShapeType="1"/>
              </p:cNvSpPr>
              <p:nvPr userDrawn="1"/>
            </p:nvSpPr>
            <p:spPr bwMode="auto">
              <a:xfrm>
                <a:off x="15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8" name="Line 54"/>
              <p:cNvSpPr>
                <a:spLocks noChangeShapeType="1"/>
              </p:cNvSpPr>
              <p:nvPr userDrawn="1"/>
            </p:nvSpPr>
            <p:spPr bwMode="auto">
              <a:xfrm>
                <a:off x="166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9" name="Line 55"/>
              <p:cNvSpPr>
                <a:spLocks noChangeShapeType="1"/>
              </p:cNvSpPr>
              <p:nvPr userDrawn="1"/>
            </p:nvSpPr>
            <p:spPr bwMode="auto">
              <a:xfrm>
                <a:off x="17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0" name="Line 56"/>
              <p:cNvSpPr>
                <a:spLocks noChangeShapeType="1"/>
              </p:cNvSpPr>
              <p:nvPr userDrawn="1"/>
            </p:nvSpPr>
            <p:spPr bwMode="auto">
              <a:xfrm>
                <a:off x="18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1" name="Line 57"/>
              <p:cNvSpPr>
                <a:spLocks noChangeShapeType="1"/>
              </p:cNvSpPr>
              <p:nvPr userDrawn="1"/>
            </p:nvSpPr>
            <p:spPr bwMode="auto">
              <a:xfrm>
                <a:off x="19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2" name="Line 58"/>
              <p:cNvSpPr>
                <a:spLocks noChangeShapeType="1"/>
              </p:cNvSpPr>
              <p:nvPr userDrawn="1"/>
            </p:nvSpPr>
            <p:spPr bwMode="auto">
              <a:xfrm>
                <a:off x="203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3" name="Line 59"/>
              <p:cNvSpPr>
                <a:spLocks noChangeShapeType="1"/>
              </p:cNvSpPr>
              <p:nvPr userDrawn="1"/>
            </p:nvSpPr>
            <p:spPr bwMode="auto">
              <a:xfrm>
                <a:off x="21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4" name="Line 60"/>
              <p:cNvSpPr>
                <a:spLocks noChangeShapeType="1"/>
              </p:cNvSpPr>
              <p:nvPr userDrawn="1"/>
            </p:nvSpPr>
            <p:spPr bwMode="auto">
              <a:xfrm>
                <a:off x="22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5" name="Line 61"/>
              <p:cNvSpPr>
                <a:spLocks noChangeShapeType="1"/>
              </p:cNvSpPr>
              <p:nvPr userDrawn="1"/>
            </p:nvSpPr>
            <p:spPr bwMode="auto">
              <a:xfrm>
                <a:off x="23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6" name="Line 62"/>
              <p:cNvSpPr>
                <a:spLocks noChangeShapeType="1"/>
              </p:cNvSpPr>
              <p:nvPr userDrawn="1"/>
            </p:nvSpPr>
            <p:spPr bwMode="auto">
              <a:xfrm>
                <a:off x="23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7" name="Line 63"/>
              <p:cNvSpPr>
                <a:spLocks noChangeShapeType="1"/>
              </p:cNvSpPr>
              <p:nvPr userDrawn="1"/>
            </p:nvSpPr>
            <p:spPr bwMode="auto">
              <a:xfrm>
                <a:off x="248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8" name="Line 64"/>
              <p:cNvSpPr>
                <a:spLocks noChangeShapeType="1"/>
              </p:cNvSpPr>
              <p:nvPr userDrawn="1"/>
            </p:nvSpPr>
            <p:spPr bwMode="auto">
              <a:xfrm>
                <a:off x="257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9" name="Line 65"/>
              <p:cNvSpPr>
                <a:spLocks noChangeShapeType="1"/>
              </p:cNvSpPr>
              <p:nvPr userDrawn="1"/>
            </p:nvSpPr>
            <p:spPr bwMode="auto">
              <a:xfrm>
                <a:off x="266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0" name="Line 66"/>
              <p:cNvSpPr>
                <a:spLocks noChangeShapeType="1"/>
              </p:cNvSpPr>
              <p:nvPr userDrawn="1"/>
            </p:nvSpPr>
            <p:spPr bwMode="auto">
              <a:xfrm>
                <a:off x="275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1" name="Line 67"/>
              <p:cNvSpPr>
                <a:spLocks noChangeShapeType="1"/>
              </p:cNvSpPr>
              <p:nvPr userDrawn="1"/>
            </p:nvSpPr>
            <p:spPr bwMode="auto">
              <a:xfrm>
                <a:off x="284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2" name="Line 68"/>
              <p:cNvSpPr>
                <a:spLocks noChangeShapeType="1"/>
              </p:cNvSpPr>
              <p:nvPr userDrawn="1"/>
            </p:nvSpPr>
            <p:spPr bwMode="auto">
              <a:xfrm>
                <a:off x="293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3" name="Line 69"/>
              <p:cNvSpPr>
                <a:spLocks noChangeShapeType="1"/>
              </p:cNvSpPr>
              <p:nvPr userDrawn="1"/>
            </p:nvSpPr>
            <p:spPr bwMode="auto">
              <a:xfrm>
                <a:off x="302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4" name="Line 70"/>
              <p:cNvSpPr>
                <a:spLocks noChangeShapeType="1"/>
              </p:cNvSpPr>
              <p:nvPr userDrawn="1"/>
            </p:nvSpPr>
            <p:spPr bwMode="auto">
              <a:xfrm>
                <a:off x="320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5" name="Line 71"/>
              <p:cNvSpPr>
                <a:spLocks noChangeShapeType="1"/>
              </p:cNvSpPr>
              <p:nvPr userDrawn="1"/>
            </p:nvSpPr>
            <p:spPr bwMode="auto">
              <a:xfrm>
                <a:off x="329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6" name="Line 72"/>
              <p:cNvSpPr>
                <a:spLocks noChangeShapeType="1"/>
              </p:cNvSpPr>
              <p:nvPr userDrawn="1"/>
            </p:nvSpPr>
            <p:spPr bwMode="auto">
              <a:xfrm>
                <a:off x="339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7" name="Line 73"/>
              <p:cNvSpPr>
                <a:spLocks noChangeShapeType="1"/>
              </p:cNvSpPr>
              <p:nvPr userDrawn="1"/>
            </p:nvSpPr>
            <p:spPr bwMode="auto">
              <a:xfrm>
                <a:off x="348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8" name="Line 74"/>
              <p:cNvSpPr>
                <a:spLocks noChangeShapeType="1"/>
              </p:cNvSpPr>
              <p:nvPr userDrawn="1"/>
            </p:nvSpPr>
            <p:spPr bwMode="auto">
              <a:xfrm>
                <a:off x="357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9" name="Line 75"/>
              <p:cNvSpPr>
                <a:spLocks noChangeShapeType="1"/>
              </p:cNvSpPr>
              <p:nvPr userDrawn="1"/>
            </p:nvSpPr>
            <p:spPr bwMode="auto">
              <a:xfrm>
                <a:off x="366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0" name="Line 76"/>
              <p:cNvSpPr>
                <a:spLocks noChangeShapeType="1"/>
              </p:cNvSpPr>
              <p:nvPr userDrawn="1"/>
            </p:nvSpPr>
            <p:spPr bwMode="auto">
              <a:xfrm>
                <a:off x="375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1" name="Line 77"/>
              <p:cNvSpPr>
                <a:spLocks noChangeShapeType="1"/>
              </p:cNvSpPr>
              <p:nvPr userDrawn="1"/>
            </p:nvSpPr>
            <p:spPr bwMode="auto">
              <a:xfrm>
                <a:off x="384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2" name="Line 78"/>
              <p:cNvSpPr>
                <a:spLocks noChangeShapeType="1"/>
              </p:cNvSpPr>
              <p:nvPr userDrawn="1"/>
            </p:nvSpPr>
            <p:spPr bwMode="auto">
              <a:xfrm>
                <a:off x="393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3" name="Line 79"/>
              <p:cNvSpPr>
                <a:spLocks noChangeShapeType="1"/>
              </p:cNvSpPr>
              <p:nvPr userDrawn="1"/>
            </p:nvSpPr>
            <p:spPr bwMode="auto">
              <a:xfrm>
                <a:off x="402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4" name="Line 80"/>
              <p:cNvSpPr>
                <a:spLocks noChangeShapeType="1"/>
              </p:cNvSpPr>
              <p:nvPr userDrawn="1"/>
            </p:nvSpPr>
            <p:spPr bwMode="auto">
              <a:xfrm>
                <a:off x="411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5" name="Line 81"/>
              <p:cNvSpPr>
                <a:spLocks noChangeShapeType="1"/>
              </p:cNvSpPr>
              <p:nvPr userDrawn="1"/>
            </p:nvSpPr>
            <p:spPr bwMode="auto">
              <a:xfrm>
                <a:off x="420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6" name="Line 82"/>
              <p:cNvSpPr>
                <a:spLocks noChangeShapeType="1"/>
              </p:cNvSpPr>
              <p:nvPr userDrawn="1"/>
            </p:nvSpPr>
            <p:spPr bwMode="auto">
              <a:xfrm>
                <a:off x="42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7" name="Line 83"/>
              <p:cNvSpPr>
                <a:spLocks noChangeShapeType="1"/>
              </p:cNvSpPr>
              <p:nvPr userDrawn="1"/>
            </p:nvSpPr>
            <p:spPr bwMode="auto">
              <a:xfrm>
                <a:off x="43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8" name="Line 84"/>
              <p:cNvSpPr>
                <a:spLocks noChangeShapeType="1"/>
              </p:cNvSpPr>
              <p:nvPr userDrawn="1"/>
            </p:nvSpPr>
            <p:spPr bwMode="auto">
              <a:xfrm>
                <a:off x="44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9" name="Line 85"/>
              <p:cNvSpPr>
                <a:spLocks noChangeShapeType="1"/>
              </p:cNvSpPr>
              <p:nvPr userDrawn="1"/>
            </p:nvSpPr>
            <p:spPr bwMode="auto">
              <a:xfrm>
                <a:off x="456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0" name="Line 86"/>
              <p:cNvSpPr>
                <a:spLocks noChangeShapeType="1"/>
              </p:cNvSpPr>
              <p:nvPr userDrawn="1"/>
            </p:nvSpPr>
            <p:spPr bwMode="auto">
              <a:xfrm>
                <a:off x="46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1" name="Line 87"/>
              <p:cNvSpPr>
                <a:spLocks noChangeShapeType="1"/>
              </p:cNvSpPr>
              <p:nvPr userDrawn="1"/>
            </p:nvSpPr>
            <p:spPr bwMode="auto">
              <a:xfrm>
                <a:off x="47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2" name="Line 88"/>
              <p:cNvSpPr>
                <a:spLocks noChangeShapeType="1"/>
              </p:cNvSpPr>
              <p:nvPr userDrawn="1"/>
            </p:nvSpPr>
            <p:spPr bwMode="auto">
              <a:xfrm>
                <a:off x="48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3" name="Line 89"/>
              <p:cNvSpPr>
                <a:spLocks noChangeShapeType="1"/>
              </p:cNvSpPr>
              <p:nvPr userDrawn="1"/>
            </p:nvSpPr>
            <p:spPr bwMode="auto">
              <a:xfrm>
                <a:off x="493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4" name="Line 90"/>
              <p:cNvSpPr>
                <a:spLocks noChangeShapeType="1"/>
              </p:cNvSpPr>
              <p:nvPr userDrawn="1"/>
            </p:nvSpPr>
            <p:spPr bwMode="auto">
              <a:xfrm>
                <a:off x="50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5" name="Line 91"/>
              <p:cNvSpPr>
                <a:spLocks noChangeShapeType="1"/>
              </p:cNvSpPr>
              <p:nvPr userDrawn="1"/>
            </p:nvSpPr>
            <p:spPr bwMode="auto">
              <a:xfrm>
                <a:off x="51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6" name="Line 92"/>
              <p:cNvSpPr>
                <a:spLocks noChangeShapeType="1"/>
              </p:cNvSpPr>
              <p:nvPr userDrawn="1"/>
            </p:nvSpPr>
            <p:spPr bwMode="auto">
              <a:xfrm>
                <a:off x="520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7" name="Line 93"/>
              <p:cNvSpPr>
                <a:spLocks noChangeShapeType="1"/>
              </p:cNvSpPr>
              <p:nvPr userDrawn="1"/>
            </p:nvSpPr>
            <p:spPr bwMode="auto">
              <a:xfrm>
                <a:off x="52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8" name="Line 94"/>
              <p:cNvSpPr>
                <a:spLocks noChangeShapeType="1"/>
              </p:cNvSpPr>
              <p:nvPr userDrawn="1"/>
            </p:nvSpPr>
            <p:spPr bwMode="auto">
              <a:xfrm>
                <a:off x="53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9" name="Line 95"/>
              <p:cNvSpPr>
                <a:spLocks noChangeShapeType="1"/>
              </p:cNvSpPr>
              <p:nvPr userDrawn="1"/>
            </p:nvSpPr>
            <p:spPr bwMode="auto">
              <a:xfrm>
                <a:off x="54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0" name="Line 96"/>
              <p:cNvSpPr>
                <a:spLocks noChangeShapeType="1"/>
              </p:cNvSpPr>
              <p:nvPr userDrawn="1"/>
            </p:nvSpPr>
            <p:spPr bwMode="auto">
              <a:xfrm>
                <a:off x="556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1" name="Line 97"/>
              <p:cNvSpPr>
                <a:spLocks noChangeShapeType="1"/>
              </p:cNvSpPr>
              <p:nvPr userDrawn="1"/>
            </p:nvSpPr>
            <p:spPr bwMode="auto">
              <a:xfrm>
                <a:off x="56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2" name="Line 98"/>
              <p:cNvSpPr>
                <a:spLocks noChangeShapeType="1"/>
              </p:cNvSpPr>
              <p:nvPr userDrawn="1"/>
            </p:nvSpPr>
            <p:spPr bwMode="auto">
              <a:xfrm>
                <a:off x="57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3" name="Line 99"/>
              <p:cNvSpPr>
                <a:spLocks noChangeShapeType="1"/>
              </p:cNvSpPr>
              <p:nvPr userDrawn="1"/>
            </p:nvSpPr>
            <p:spPr bwMode="auto">
              <a:xfrm>
                <a:off x="3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4" name="Line 100"/>
              <p:cNvSpPr>
                <a:spLocks noChangeShapeType="1"/>
              </p:cNvSpPr>
              <p:nvPr userDrawn="1"/>
            </p:nvSpPr>
            <p:spPr bwMode="auto">
              <a:xfrm>
                <a:off x="58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5" name="Line 99"/>
              <p:cNvSpPr>
                <a:spLocks noChangeShapeType="1"/>
              </p:cNvSpPr>
              <p:nvPr userDrawn="1"/>
            </p:nvSpPr>
            <p:spPr bwMode="auto">
              <a:xfrm>
                <a:off x="593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6" name="Line 99"/>
              <p:cNvSpPr>
                <a:spLocks noChangeShapeType="1"/>
              </p:cNvSpPr>
              <p:nvPr userDrawn="1"/>
            </p:nvSpPr>
            <p:spPr bwMode="auto">
              <a:xfrm>
                <a:off x="60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7" name="Line 99"/>
              <p:cNvSpPr>
                <a:spLocks noChangeShapeType="1"/>
              </p:cNvSpPr>
              <p:nvPr userDrawn="1"/>
            </p:nvSpPr>
            <p:spPr bwMode="auto">
              <a:xfrm>
                <a:off x="61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8" name="Line 99"/>
              <p:cNvSpPr>
                <a:spLocks noChangeShapeType="1"/>
              </p:cNvSpPr>
              <p:nvPr userDrawn="1"/>
            </p:nvSpPr>
            <p:spPr bwMode="auto">
              <a:xfrm>
                <a:off x="62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9" name="Line 99"/>
              <p:cNvSpPr>
                <a:spLocks noChangeShapeType="1"/>
              </p:cNvSpPr>
              <p:nvPr userDrawn="1"/>
            </p:nvSpPr>
            <p:spPr bwMode="auto">
              <a:xfrm>
                <a:off x="62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0" name="Line 70"/>
              <p:cNvSpPr>
                <a:spLocks noChangeShapeType="1"/>
              </p:cNvSpPr>
              <p:nvPr userDrawn="1"/>
            </p:nvSpPr>
            <p:spPr bwMode="auto">
              <a:xfrm>
                <a:off x="311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8" name="Rectangle 104"/>
            <p:cNvSpPr>
              <a:spLocks noChangeArrowheads="1"/>
            </p:cNvSpPr>
            <p:nvPr userDrawn="1"/>
          </p:nvSpPr>
          <p:spPr bwMode="auto">
            <a:xfrm>
              <a:off x="198089" y="1153839"/>
              <a:ext cx="9505951" cy="50386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dirty="0">
                <a:latin typeface="Meiryo UI" panose="020B0604030504040204" pitchFamily="50" charset="-128"/>
              </a:endParaRPr>
            </a:p>
          </p:txBody>
        </p:sp>
        <p:grpSp>
          <p:nvGrpSpPr>
            <p:cNvPr id="9" name="グループ化 8"/>
            <p:cNvGrpSpPr/>
            <p:nvPr userDrawn="1"/>
          </p:nvGrpSpPr>
          <p:grpSpPr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10" name="Line 4"/>
              <p:cNvSpPr>
                <a:spLocks noChangeShapeType="1"/>
              </p:cNvSpPr>
              <p:nvPr userDrawn="1"/>
            </p:nvSpPr>
            <p:spPr bwMode="auto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" name="Line 5"/>
              <p:cNvSpPr>
                <a:spLocks noChangeShapeType="1"/>
              </p:cNvSpPr>
              <p:nvPr userDrawn="1"/>
            </p:nvSpPr>
            <p:spPr bwMode="auto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" name="Line 6"/>
              <p:cNvSpPr>
                <a:spLocks noChangeShapeType="1"/>
              </p:cNvSpPr>
              <p:nvPr userDrawn="1"/>
            </p:nvSpPr>
            <p:spPr bwMode="auto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" name="Line 7"/>
              <p:cNvSpPr>
                <a:spLocks noChangeShapeType="1"/>
              </p:cNvSpPr>
              <p:nvPr userDrawn="1"/>
            </p:nvSpPr>
            <p:spPr bwMode="auto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" name="Line 8"/>
              <p:cNvSpPr>
                <a:spLocks noChangeShapeType="1"/>
              </p:cNvSpPr>
              <p:nvPr userDrawn="1"/>
            </p:nvSpPr>
            <p:spPr bwMode="auto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" name="Line 9"/>
              <p:cNvSpPr>
                <a:spLocks noChangeShapeType="1"/>
              </p:cNvSpPr>
              <p:nvPr userDrawn="1"/>
            </p:nvSpPr>
            <p:spPr bwMode="auto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" name="Line 10"/>
              <p:cNvSpPr>
                <a:spLocks noChangeShapeType="1"/>
              </p:cNvSpPr>
              <p:nvPr userDrawn="1"/>
            </p:nvSpPr>
            <p:spPr bwMode="auto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" name="Line 11"/>
              <p:cNvSpPr>
                <a:spLocks noChangeShapeType="1"/>
              </p:cNvSpPr>
              <p:nvPr userDrawn="1"/>
            </p:nvSpPr>
            <p:spPr bwMode="auto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" name="Line 12"/>
              <p:cNvSpPr>
                <a:spLocks noChangeShapeType="1"/>
              </p:cNvSpPr>
              <p:nvPr userDrawn="1"/>
            </p:nvSpPr>
            <p:spPr bwMode="auto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" name="Line 13"/>
              <p:cNvSpPr>
                <a:spLocks noChangeShapeType="1"/>
              </p:cNvSpPr>
              <p:nvPr userDrawn="1"/>
            </p:nvSpPr>
            <p:spPr bwMode="auto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" name="Line 14"/>
              <p:cNvSpPr>
                <a:spLocks noChangeShapeType="1"/>
              </p:cNvSpPr>
              <p:nvPr userDrawn="1"/>
            </p:nvSpPr>
            <p:spPr bwMode="auto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" name="Line 15"/>
              <p:cNvSpPr>
                <a:spLocks noChangeShapeType="1"/>
              </p:cNvSpPr>
              <p:nvPr userDrawn="1"/>
            </p:nvSpPr>
            <p:spPr bwMode="auto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2" name="Line 16"/>
              <p:cNvSpPr>
                <a:spLocks noChangeShapeType="1"/>
              </p:cNvSpPr>
              <p:nvPr userDrawn="1"/>
            </p:nvSpPr>
            <p:spPr bwMode="auto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3" name="Line 17"/>
              <p:cNvSpPr>
                <a:spLocks noChangeShapeType="1"/>
              </p:cNvSpPr>
              <p:nvPr userDrawn="1"/>
            </p:nvSpPr>
            <p:spPr bwMode="auto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4" name="Line 18"/>
              <p:cNvSpPr>
                <a:spLocks noChangeShapeType="1"/>
              </p:cNvSpPr>
              <p:nvPr userDrawn="1"/>
            </p:nvSpPr>
            <p:spPr bwMode="auto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5" name="Line 19"/>
              <p:cNvSpPr>
                <a:spLocks noChangeShapeType="1"/>
              </p:cNvSpPr>
              <p:nvPr userDrawn="1"/>
            </p:nvSpPr>
            <p:spPr bwMode="auto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6" name="Line 20"/>
              <p:cNvSpPr>
                <a:spLocks noChangeShapeType="1"/>
              </p:cNvSpPr>
              <p:nvPr userDrawn="1"/>
            </p:nvSpPr>
            <p:spPr bwMode="auto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7" name="Line 21"/>
              <p:cNvSpPr>
                <a:spLocks noChangeShapeType="1"/>
              </p:cNvSpPr>
              <p:nvPr userDrawn="1"/>
            </p:nvSpPr>
            <p:spPr bwMode="auto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8" name="Line 22"/>
              <p:cNvSpPr>
                <a:spLocks noChangeShapeType="1"/>
              </p:cNvSpPr>
              <p:nvPr userDrawn="1"/>
            </p:nvSpPr>
            <p:spPr bwMode="auto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9" name="Line 23"/>
              <p:cNvSpPr>
                <a:spLocks noChangeShapeType="1"/>
              </p:cNvSpPr>
              <p:nvPr userDrawn="1"/>
            </p:nvSpPr>
            <p:spPr bwMode="auto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0" name="Line 24"/>
              <p:cNvSpPr>
                <a:spLocks noChangeShapeType="1"/>
              </p:cNvSpPr>
              <p:nvPr userDrawn="1"/>
            </p:nvSpPr>
            <p:spPr bwMode="auto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1" name="Line 25"/>
              <p:cNvSpPr>
                <a:spLocks noChangeShapeType="1"/>
              </p:cNvSpPr>
              <p:nvPr userDrawn="1"/>
            </p:nvSpPr>
            <p:spPr bwMode="auto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2" name="Line 26"/>
              <p:cNvSpPr>
                <a:spLocks noChangeShapeType="1"/>
              </p:cNvSpPr>
              <p:nvPr userDrawn="1"/>
            </p:nvSpPr>
            <p:spPr bwMode="auto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3" name="Line 28"/>
              <p:cNvSpPr>
                <a:spLocks noChangeShapeType="1"/>
              </p:cNvSpPr>
              <p:nvPr userDrawn="1"/>
            </p:nvSpPr>
            <p:spPr bwMode="auto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4" name="Line 29"/>
              <p:cNvSpPr>
                <a:spLocks noChangeShapeType="1"/>
              </p:cNvSpPr>
              <p:nvPr userDrawn="1"/>
            </p:nvSpPr>
            <p:spPr bwMode="auto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5" name="Line 30"/>
              <p:cNvSpPr>
                <a:spLocks noChangeShapeType="1"/>
              </p:cNvSpPr>
              <p:nvPr userDrawn="1"/>
            </p:nvSpPr>
            <p:spPr bwMode="auto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6" name="Line 31"/>
              <p:cNvSpPr>
                <a:spLocks noChangeShapeType="1"/>
              </p:cNvSpPr>
              <p:nvPr userDrawn="1"/>
            </p:nvSpPr>
            <p:spPr bwMode="auto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7" name="Line 32"/>
              <p:cNvSpPr>
                <a:spLocks noChangeShapeType="1"/>
              </p:cNvSpPr>
              <p:nvPr userDrawn="1"/>
            </p:nvSpPr>
            <p:spPr bwMode="auto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8" name="Line 33"/>
              <p:cNvSpPr>
                <a:spLocks noChangeShapeType="1"/>
              </p:cNvSpPr>
              <p:nvPr userDrawn="1"/>
            </p:nvSpPr>
            <p:spPr bwMode="auto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9" name="Line 34"/>
              <p:cNvSpPr>
                <a:spLocks noChangeShapeType="1"/>
              </p:cNvSpPr>
              <p:nvPr userDrawn="1"/>
            </p:nvSpPr>
            <p:spPr bwMode="auto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0" name="Line 35"/>
              <p:cNvSpPr>
                <a:spLocks noChangeShapeType="1"/>
              </p:cNvSpPr>
              <p:nvPr userDrawn="1"/>
            </p:nvSpPr>
            <p:spPr bwMode="auto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1" name="Line 36"/>
              <p:cNvSpPr>
                <a:spLocks noChangeShapeType="1"/>
              </p:cNvSpPr>
              <p:nvPr userDrawn="1"/>
            </p:nvSpPr>
            <p:spPr bwMode="auto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2" name="Line 37"/>
              <p:cNvSpPr>
                <a:spLocks noChangeShapeType="1"/>
              </p:cNvSpPr>
              <p:nvPr userDrawn="1"/>
            </p:nvSpPr>
            <p:spPr bwMode="auto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3" name="Line 38"/>
              <p:cNvSpPr>
                <a:spLocks noChangeShapeType="1"/>
              </p:cNvSpPr>
              <p:nvPr userDrawn="1"/>
            </p:nvSpPr>
            <p:spPr bwMode="auto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4" name="Line 39"/>
              <p:cNvSpPr>
                <a:spLocks noChangeShapeType="1"/>
              </p:cNvSpPr>
              <p:nvPr userDrawn="1"/>
            </p:nvSpPr>
            <p:spPr bwMode="auto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4909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200025" y="930901"/>
            <a:ext cx="9513094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プレースホルダー 3"/>
          <p:cNvSpPr txBox="1">
            <a:spLocks/>
          </p:cNvSpPr>
          <p:nvPr userDrawn="1"/>
        </p:nvSpPr>
        <p:spPr>
          <a:xfrm>
            <a:off x="9906000" y="6551706"/>
            <a:ext cx="914400" cy="3062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F310A9-E521-4579-80D3-F3B8D8E7C059}" type="slidenum">
              <a:rPr lang="ja-JP" altLang="en-US" sz="1200" smtClean="0"/>
              <a:pPr/>
              <a:t>‹#›</a:t>
            </a:fld>
            <a:endParaRPr lang="ja-JP" altLang="en-US" sz="1200" dirty="0"/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198089" y="1153839"/>
            <a:ext cx="9505951" cy="5040000"/>
            <a:chOff x="198089" y="1153839"/>
            <a:chExt cx="9505951" cy="5040000"/>
          </a:xfrm>
        </p:grpSpPr>
        <p:grpSp>
          <p:nvGrpSpPr>
            <p:cNvPr id="6" name="Group 40"/>
            <p:cNvGrpSpPr>
              <a:grpSpLocks/>
            </p:cNvGrpSpPr>
            <p:nvPr userDrawn="1"/>
          </p:nvGrpSpPr>
          <p:grpSpPr bwMode="auto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44" name="Line 41"/>
              <p:cNvSpPr>
                <a:spLocks noChangeShapeType="1"/>
              </p:cNvSpPr>
              <p:nvPr userDrawn="1"/>
            </p:nvSpPr>
            <p:spPr bwMode="auto">
              <a:xfrm>
                <a:off x="4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5" name="Line 42"/>
              <p:cNvSpPr>
                <a:spLocks noChangeShapeType="1"/>
              </p:cNvSpPr>
              <p:nvPr userDrawn="1"/>
            </p:nvSpPr>
            <p:spPr bwMode="auto">
              <a:xfrm>
                <a:off x="5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6" name="Line 43"/>
              <p:cNvSpPr>
                <a:spLocks noChangeShapeType="1"/>
              </p:cNvSpPr>
              <p:nvPr userDrawn="1"/>
            </p:nvSpPr>
            <p:spPr bwMode="auto">
              <a:xfrm>
                <a:off x="67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7" name="Line 44"/>
              <p:cNvSpPr>
                <a:spLocks noChangeShapeType="1"/>
              </p:cNvSpPr>
              <p:nvPr userDrawn="1"/>
            </p:nvSpPr>
            <p:spPr bwMode="auto">
              <a:xfrm>
                <a:off x="7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8" name="Line 45"/>
              <p:cNvSpPr>
                <a:spLocks noChangeShapeType="1"/>
              </p:cNvSpPr>
              <p:nvPr userDrawn="1"/>
            </p:nvSpPr>
            <p:spPr bwMode="auto">
              <a:xfrm>
                <a:off x="8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9" name="Line 46"/>
              <p:cNvSpPr>
                <a:spLocks noChangeShapeType="1"/>
              </p:cNvSpPr>
              <p:nvPr userDrawn="1"/>
            </p:nvSpPr>
            <p:spPr bwMode="auto">
              <a:xfrm>
                <a:off x="9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0" name="Line 47"/>
              <p:cNvSpPr>
                <a:spLocks noChangeShapeType="1"/>
              </p:cNvSpPr>
              <p:nvPr userDrawn="1"/>
            </p:nvSpPr>
            <p:spPr bwMode="auto">
              <a:xfrm>
                <a:off x="103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1" name="Line 48"/>
              <p:cNvSpPr>
                <a:spLocks noChangeShapeType="1"/>
              </p:cNvSpPr>
              <p:nvPr userDrawn="1"/>
            </p:nvSpPr>
            <p:spPr bwMode="auto">
              <a:xfrm>
                <a:off x="11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2" name="Line 49"/>
              <p:cNvSpPr>
                <a:spLocks noChangeShapeType="1"/>
              </p:cNvSpPr>
              <p:nvPr userDrawn="1"/>
            </p:nvSpPr>
            <p:spPr bwMode="auto">
              <a:xfrm>
                <a:off x="12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3" name="Line 50"/>
              <p:cNvSpPr>
                <a:spLocks noChangeShapeType="1"/>
              </p:cNvSpPr>
              <p:nvPr userDrawn="1"/>
            </p:nvSpPr>
            <p:spPr bwMode="auto">
              <a:xfrm>
                <a:off x="130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4" name="Line 51"/>
              <p:cNvSpPr>
                <a:spLocks noChangeShapeType="1"/>
              </p:cNvSpPr>
              <p:nvPr userDrawn="1"/>
            </p:nvSpPr>
            <p:spPr bwMode="auto">
              <a:xfrm>
                <a:off x="13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5" name="Line 52"/>
              <p:cNvSpPr>
                <a:spLocks noChangeShapeType="1"/>
              </p:cNvSpPr>
              <p:nvPr userDrawn="1"/>
            </p:nvSpPr>
            <p:spPr bwMode="auto">
              <a:xfrm>
                <a:off x="14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6" name="Line 53"/>
              <p:cNvSpPr>
                <a:spLocks noChangeShapeType="1"/>
              </p:cNvSpPr>
              <p:nvPr userDrawn="1"/>
            </p:nvSpPr>
            <p:spPr bwMode="auto">
              <a:xfrm>
                <a:off x="15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7" name="Line 54"/>
              <p:cNvSpPr>
                <a:spLocks noChangeShapeType="1"/>
              </p:cNvSpPr>
              <p:nvPr userDrawn="1"/>
            </p:nvSpPr>
            <p:spPr bwMode="auto">
              <a:xfrm>
                <a:off x="166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8" name="Line 55"/>
              <p:cNvSpPr>
                <a:spLocks noChangeShapeType="1"/>
              </p:cNvSpPr>
              <p:nvPr userDrawn="1"/>
            </p:nvSpPr>
            <p:spPr bwMode="auto">
              <a:xfrm>
                <a:off x="17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9" name="Line 56"/>
              <p:cNvSpPr>
                <a:spLocks noChangeShapeType="1"/>
              </p:cNvSpPr>
              <p:nvPr userDrawn="1"/>
            </p:nvSpPr>
            <p:spPr bwMode="auto">
              <a:xfrm>
                <a:off x="18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0" name="Line 57"/>
              <p:cNvSpPr>
                <a:spLocks noChangeShapeType="1"/>
              </p:cNvSpPr>
              <p:nvPr userDrawn="1"/>
            </p:nvSpPr>
            <p:spPr bwMode="auto">
              <a:xfrm>
                <a:off x="19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1" name="Line 58"/>
              <p:cNvSpPr>
                <a:spLocks noChangeShapeType="1"/>
              </p:cNvSpPr>
              <p:nvPr userDrawn="1"/>
            </p:nvSpPr>
            <p:spPr bwMode="auto">
              <a:xfrm>
                <a:off x="203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2" name="Line 59"/>
              <p:cNvSpPr>
                <a:spLocks noChangeShapeType="1"/>
              </p:cNvSpPr>
              <p:nvPr userDrawn="1"/>
            </p:nvSpPr>
            <p:spPr bwMode="auto">
              <a:xfrm>
                <a:off x="21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3" name="Line 60"/>
              <p:cNvSpPr>
                <a:spLocks noChangeShapeType="1"/>
              </p:cNvSpPr>
              <p:nvPr userDrawn="1"/>
            </p:nvSpPr>
            <p:spPr bwMode="auto">
              <a:xfrm>
                <a:off x="22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4" name="Line 61"/>
              <p:cNvSpPr>
                <a:spLocks noChangeShapeType="1"/>
              </p:cNvSpPr>
              <p:nvPr userDrawn="1"/>
            </p:nvSpPr>
            <p:spPr bwMode="auto">
              <a:xfrm>
                <a:off x="23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5" name="Line 62"/>
              <p:cNvSpPr>
                <a:spLocks noChangeShapeType="1"/>
              </p:cNvSpPr>
              <p:nvPr userDrawn="1"/>
            </p:nvSpPr>
            <p:spPr bwMode="auto">
              <a:xfrm>
                <a:off x="23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6" name="Line 63"/>
              <p:cNvSpPr>
                <a:spLocks noChangeShapeType="1"/>
              </p:cNvSpPr>
              <p:nvPr userDrawn="1"/>
            </p:nvSpPr>
            <p:spPr bwMode="auto">
              <a:xfrm>
                <a:off x="248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7" name="Line 64"/>
              <p:cNvSpPr>
                <a:spLocks noChangeShapeType="1"/>
              </p:cNvSpPr>
              <p:nvPr userDrawn="1"/>
            </p:nvSpPr>
            <p:spPr bwMode="auto">
              <a:xfrm>
                <a:off x="257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8" name="Line 65"/>
              <p:cNvSpPr>
                <a:spLocks noChangeShapeType="1"/>
              </p:cNvSpPr>
              <p:nvPr userDrawn="1"/>
            </p:nvSpPr>
            <p:spPr bwMode="auto">
              <a:xfrm>
                <a:off x="266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9" name="Line 66"/>
              <p:cNvSpPr>
                <a:spLocks noChangeShapeType="1"/>
              </p:cNvSpPr>
              <p:nvPr userDrawn="1"/>
            </p:nvSpPr>
            <p:spPr bwMode="auto">
              <a:xfrm>
                <a:off x="275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0" name="Line 67"/>
              <p:cNvSpPr>
                <a:spLocks noChangeShapeType="1"/>
              </p:cNvSpPr>
              <p:nvPr userDrawn="1"/>
            </p:nvSpPr>
            <p:spPr bwMode="auto">
              <a:xfrm>
                <a:off x="284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1" name="Line 68"/>
              <p:cNvSpPr>
                <a:spLocks noChangeShapeType="1"/>
              </p:cNvSpPr>
              <p:nvPr userDrawn="1"/>
            </p:nvSpPr>
            <p:spPr bwMode="auto">
              <a:xfrm>
                <a:off x="293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2" name="Line 69"/>
              <p:cNvSpPr>
                <a:spLocks noChangeShapeType="1"/>
              </p:cNvSpPr>
              <p:nvPr userDrawn="1"/>
            </p:nvSpPr>
            <p:spPr bwMode="auto">
              <a:xfrm>
                <a:off x="302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3" name="Line 70"/>
              <p:cNvSpPr>
                <a:spLocks noChangeShapeType="1"/>
              </p:cNvSpPr>
              <p:nvPr userDrawn="1"/>
            </p:nvSpPr>
            <p:spPr bwMode="auto">
              <a:xfrm>
                <a:off x="320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4" name="Line 71"/>
              <p:cNvSpPr>
                <a:spLocks noChangeShapeType="1"/>
              </p:cNvSpPr>
              <p:nvPr userDrawn="1"/>
            </p:nvSpPr>
            <p:spPr bwMode="auto">
              <a:xfrm>
                <a:off x="329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5" name="Line 72"/>
              <p:cNvSpPr>
                <a:spLocks noChangeShapeType="1"/>
              </p:cNvSpPr>
              <p:nvPr userDrawn="1"/>
            </p:nvSpPr>
            <p:spPr bwMode="auto">
              <a:xfrm>
                <a:off x="339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6" name="Line 73"/>
              <p:cNvSpPr>
                <a:spLocks noChangeShapeType="1"/>
              </p:cNvSpPr>
              <p:nvPr userDrawn="1"/>
            </p:nvSpPr>
            <p:spPr bwMode="auto">
              <a:xfrm>
                <a:off x="348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7" name="Line 74"/>
              <p:cNvSpPr>
                <a:spLocks noChangeShapeType="1"/>
              </p:cNvSpPr>
              <p:nvPr userDrawn="1"/>
            </p:nvSpPr>
            <p:spPr bwMode="auto">
              <a:xfrm>
                <a:off x="357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8" name="Line 75"/>
              <p:cNvSpPr>
                <a:spLocks noChangeShapeType="1"/>
              </p:cNvSpPr>
              <p:nvPr userDrawn="1"/>
            </p:nvSpPr>
            <p:spPr bwMode="auto">
              <a:xfrm>
                <a:off x="366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9" name="Line 76"/>
              <p:cNvSpPr>
                <a:spLocks noChangeShapeType="1"/>
              </p:cNvSpPr>
              <p:nvPr userDrawn="1"/>
            </p:nvSpPr>
            <p:spPr bwMode="auto">
              <a:xfrm>
                <a:off x="375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0" name="Line 77"/>
              <p:cNvSpPr>
                <a:spLocks noChangeShapeType="1"/>
              </p:cNvSpPr>
              <p:nvPr userDrawn="1"/>
            </p:nvSpPr>
            <p:spPr bwMode="auto">
              <a:xfrm>
                <a:off x="384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1" name="Line 78"/>
              <p:cNvSpPr>
                <a:spLocks noChangeShapeType="1"/>
              </p:cNvSpPr>
              <p:nvPr userDrawn="1"/>
            </p:nvSpPr>
            <p:spPr bwMode="auto">
              <a:xfrm>
                <a:off x="393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2" name="Line 79"/>
              <p:cNvSpPr>
                <a:spLocks noChangeShapeType="1"/>
              </p:cNvSpPr>
              <p:nvPr userDrawn="1"/>
            </p:nvSpPr>
            <p:spPr bwMode="auto">
              <a:xfrm>
                <a:off x="402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3" name="Line 80"/>
              <p:cNvSpPr>
                <a:spLocks noChangeShapeType="1"/>
              </p:cNvSpPr>
              <p:nvPr userDrawn="1"/>
            </p:nvSpPr>
            <p:spPr bwMode="auto">
              <a:xfrm>
                <a:off x="411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4" name="Line 81"/>
              <p:cNvSpPr>
                <a:spLocks noChangeShapeType="1"/>
              </p:cNvSpPr>
              <p:nvPr userDrawn="1"/>
            </p:nvSpPr>
            <p:spPr bwMode="auto">
              <a:xfrm>
                <a:off x="420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5" name="Line 82"/>
              <p:cNvSpPr>
                <a:spLocks noChangeShapeType="1"/>
              </p:cNvSpPr>
              <p:nvPr userDrawn="1"/>
            </p:nvSpPr>
            <p:spPr bwMode="auto">
              <a:xfrm>
                <a:off x="42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6" name="Line 83"/>
              <p:cNvSpPr>
                <a:spLocks noChangeShapeType="1"/>
              </p:cNvSpPr>
              <p:nvPr userDrawn="1"/>
            </p:nvSpPr>
            <p:spPr bwMode="auto">
              <a:xfrm>
                <a:off x="43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7" name="Line 84"/>
              <p:cNvSpPr>
                <a:spLocks noChangeShapeType="1"/>
              </p:cNvSpPr>
              <p:nvPr userDrawn="1"/>
            </p:nvSpPr>
            <p:spPr bwMode="auto">
              <a:xfrm>
                <a:off x="44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8" name="Line 85"/>
              <p:cNvSpPr>
                <a:spLocks noChangeShapeType="1"/>
              </p:cNvSpPr>
              <p:nvPr userDrawn="1"/>
            </p:nvSpPr>
            <p:spPr bwMode="auto">
              <a:xfrm>
                <a:off x="456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9" name="Line 86"/>
              <p:cNvSpPr>
                <a:spLocks noChangeShapeType="1"/>
              </p:cNvSpPr>
              <p:nvPr userDrawn="1"/>
            </p:nvSpPr>
            <p:spPr bwMode="auto">
              <a:xfrm>
                <a:off x="46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0" name="Line 87"/>
              <p:cNvSpPr>
                <a:spLocks noChangeShapeType="1"/>
              </p:cNvSpPr>
              <p:nvPr userDrawn="1"/>
            </p:nvSpPr>
            <p:spPr bwMode="auto">
              <a:xfrm>
                <a:off x="47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1" name="Line 88"/>
              <p:cNvSpPr>
                <a:spLocks noChangeShapeType="1"/>
              </p:cNvSpPr>
              <p:nvPr userDrawn="1"/>
            </p:nvSpPr>
            <p:spPr bwMode="auto">
              <a:xfrm>
                <a:off x="48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2" name="Line 89"/>
              <p:cNvSpPr>
                <a:spLocks noChangeShapeType="1"/>
              </p:cNvSpPr>
              <p:nvPr userDrawn="1"/>
            </p:nvSpPr>
            <p:spPr bwMode="auto">
              <a:xfrm>
                <a:off x="493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3" name="Line 90"/>
              <p:cNvSpPr>
                <a:spLocks noChangeShapeType="1"/>
              </p:cNvSpPr>
              <p:nvPr userDrawn="1"/>
            </p:nvSpPr>
            <p:spPr bwMode="auto">
              <a:xfrm>
                <a:off x="50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4" name="Line 91"/>
              <p:cNvSpPr>
                <a:spLocks noChangeShapeType="1"/>
              </p:cNvSpPr>
              <p:nvPr userDrawn="1"/>
            </p:nvSpPr>
            <p:spPr bwMode="auto">
              <a:xfrm>
                <a:off x="51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5" name="Line 92"/>
              <p:cNvSpPr>
                <a:spLocks noChangeShapeType="1"/>
              </p:cNvSpPr>
              <p:nvPr userDrawn="1"/>
            </p:nvSpPr>
            <p:spPr bwMode="auto">
              <a:xfrm>
                <a:off x="520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6" name="Line 93"/>
              <p:cNvSpPr>
                <a:spLocks noChangeShapeType="1"/>
              </p:cNvSpPr>
              <p:nvPr userDrawn="1"/>
            </p:nvSpPr>
            <p:spPr bwMode="auto">
              <a:xfrm>
                <a:off x="52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7" name="Line 94"/>
              <p:cNvSpPr>
                <a:spLocks noChangeShapeType="1"/>
              </p:cNvSpPr>
              <p:nvPr userDrawn="1"/>
            </p:nvSpPr>
            <p:spPr bwMode="auto">
              <a:xfrm>
                <a:off x="53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8" name="Line 95"/>
              <p:cNvSpPr>
                <a:spLocks noChangeShapeType="1"/>
              </p:cNvSpPr>
              <p:nvPr userDrawn="1"/>
            </p:nvSpPr>
            <p:spPr bwMode="auto">
              <a:xfrm>
                <a:off x="54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9" name="Line 96"/>
              <p:cNvSpPr>
                <a:spLocks noChangeShapeType="1"/>
              </p:cNvSpPr>
              <p:nvPr userDrawn="1"/>
            </p:nvSpPr>
            <p:spPr bwMode="auto">
              <a:xfrm>
                <a:off x="556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0" name="Line 97"/>
              <p:cNvSpPr>
                <a:spLocks noChangeShapeType="1"/>
              </p:cNvSpPr>
              <p:nvPr userDrawn="1"/>
            </p:nvSpPr>
            <p:spPr bwMode="auto">
              <a:xfrm>
                <a:off x="56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1" name="Line 98"/>
              <p:cNvSpPr>
                <a:spLocks noChangeShapeType="1"/>
              </p:cNvSpPr>
              <p:nvPr userDrawn="1"/>
            </p:nvSpPr>
            <p:spPr bwMode="auto">
              <a:xfrm>
                <a:off x="57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2" name="Line 99"/>
              <p:cNvSpPr>
                <a:spLocks noChangeShapeType="1"/>
              </p:cNvSpPr>
              <p:nvPr userDrawn="1"/>
            </p:nvSpPr>
            <p:spPr bwMode="auto">
              <a:xfrm>
                <a:off x="3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3" name="Line 100"/>
              <p:cNvSpPr>
                <a:spLocks noChangeShapeType="1"/>
              </p:cNvSpPr>
              <p:nvPr userDrawn="1"/>
            </p:nvSpPr>
            <p:spPr bwMode="auto">
              <a:xfrm>
                <a:off x="58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4" name="Line 99"/>
              <p:cNvSpPr>
                <a:spLocks noChangeShapeType="1"/>
              </p:cNvSpPr>
              <p:nvPr userDrawn="1"/>
            </p:nvSpPr>
            <p:spPr bwMode="auto">
              <a:xfrm>
                <a:off x="593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5" name="Line 99"/>
              <p:cNvSpPr>
                <a:spLocks noChangeShapeType="1"/>
              </p:cNvSpPr>
              <p:nvPr userDrawn="1"/>
            </p:nvSpPr>
            <p:spPr bwMode="auto">
              <a:xfrm>
                <a:off x="60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6" name="Line 99"/>
              <p:cNvSpPr>
                <a:spLocks noChangeShapeType="1"/>
              </p:cNvSpPr>
              <p:nvPr userDrawn="1"/>
            </p:nvSpPr>
            <p:spPr bwMode="auto">
              <a:xfrm>
                <a:off x="61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7" name="Line 99"/>
              <p:cNvSpPr>
                <a:spLocks noChangeShapeType="1"/>
              </p:cNvSpPr>
              <p:nvPr userDrawn="1"/>
            </p:nvSpPr>
            <p:spPr bwMode="auto">
              <a:xfrm>
                <a:off x="62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8" name="Line 99"/>
              <p:cNvSpPr>
                <a:spLocks noChangeShapeType="1"/>
              </p:cNvSpPr>
              <p:nvPr userDrawn="1"/>
            </p:nvSpPr>
            <p:spPr bwMode="auto">
              <a:xfrm>
                <a:off x="62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9" name="Line 70"/>
              <p:cNvSpPr>
                <a:spLocks noChangeShapeType="1"/>
              </p:cNvSpPr>
              <p:nvPr userDrawn="1"/>
            </p:nvSpPr>
            <p:spPr bwMode="auto">
              <a:xfrm>
                <a:off x="311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7" name="Rectangle 104"/>
            <p:cNvSpPr>
              <a:spLocks noChangeArrowheads="1"/>
            </p:cNvSpPr>
            <p:nvPr userDrawn="1"/>
          </p:nvSpPr>
          <p:spPr bwMode="auto">
            <a:xfrm>
              <a:off x="198089" y="1153839"/>
              <a:ext cx="9505951" cy="50386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dirty="0">
                <a:latin typeface="Meiryo UI" panose="020B0604030504040204" pitchFamily="50" charset="-128"/>
              </a:endParaRPr>
            </a:p>
          </p:txBody>
        </p:sp>
        <p:grpSp>
          <p:nvGrpSpPr>
            <p:cNvPr id="8" name="グループ化 7"/>
            <p:cNvGrpSpPr/>
            <p:nvPr userDrawn="1"/>
          </p:nvGrpSpPr>
          <p:grpSpPr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9" name="Line 4"/>
              <p:cNvSpPr>
                <a:spLocks noChangeShapeType="1"/>
              </p:cNvSpPr>
              <p:nvPr userDrawn="1"/>
            </p:nvSpPr>
            <p:spPr bwMode="auto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" name="Line 5"/>
              <p:cNvSpPr>
                <a:spLocks noChangeShapeType="1"/>
              </p:cNvSpPr>
              <p:nvPr userDrawn="1"/>
            </p:nvSpPr>
            <p:spPr bwMode="auto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" name="Line 6"/>
              <p:cNvSpPr>
                <a:spLocks noChangeShapeType="1"/>
              </p:cNvSpPr>
              <p:nvPr userDrawn="1"/>
            </p:nvSpPr>
            <p:spPr bwMode="auto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 userDrawn="1"/>
            </p:nvSpPr>
            <p:spPr bwMode="auto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" name="Line 8"/>
              <p:cNvSpPr>
                <a:spLocks noChangeShapeType="1"/>
              </p:cNvSpPr>
              <p:nvPr userDrawn="1"/>
            </p:nvSpPr>
            <p:spPr bwMode="auto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" name="Line 9"/>
              <p:cNvSpPr>
                <a:spLocks noChangeShapeType="1"/>
              </p:cNvSpPr>
              <p:nvPr userDrawn="1"/>
            </p:nvSpPr>
            <p:spPr bwMode="auto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" name="Line 10"/>
              <p:cNvSpPr>
                <a:spLocks noChangeShapeType="1"/>
              </p:cNvSpPr>
              <p:nvPr userDrawn="1"/>
            </p:nvSpPr>
            <p:spPr bwMode="auto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" name="Line 11"/>
              <p:cNvSpPr>
                <a:spLocks noChangeShapeType="1"/>
              </p:cNvSpPr>
              <p:nvPr userDrawn="1"/>
            </p:nvSpPr>
            <p:spPr bwMode="auto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" name="Line 12"/>
              <p:cNvSpPr>
                <a:spLocks noChangeShapeType="1"/>
              </p:cNvSpPr>
              <p:nvPr userDrawn="1"/>
            </p:nvSpPr>
            <p:spPr bwMode="auto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" name="Line 13"/>
              <p:cNvSpPr>
                <a:spLocks noChangeShapeType="1"/>
              </p:cNvSpPr>
              <p:nvPr userDrawn="1"/>
            </p:nvSpPr>
            <p:spPr bwMode="auto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" name="Line 14"/>
              <p:cNvSpPr>
                <a:spLocks noChangeShapeType="1"/>
              </p:cNvSpPr>
              <p:nvPr userDrawn="1"/>
            </p:nvSpPr>
            <p:spPr bwMode="auto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" name="Line 15"/>
              <p:cNvSpPr>
                <a:spLocks noChangeShapeType="1"/>
              </p:cNvSpPr>
              <p:nvPr userDrawn="1"/>
            </p:nvSpPr>
            <p:spPr bwMode="auto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" name="Line 16"/>
              <p:cNvSpPr>
                <a:spLocks noChangeShapeType="1"/>
              </p:cNvSpPr>
              <p:nvPr userDrawn="1"/>
            </p:nvSpPr>
            <p:spPr bwMode="auto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2" name="Line 17"/>
              <p:cNvSpPr>
                <a:spLocks noChangeShapeType="1"/>
              </p:cNvSpPr>
              <p:nvPr userDrawn="1"/>
            </p:nvSpPr>
            <p:spPr bwMode="auto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3" name="Line 18"/>
              <p:cNvSpPr>
                <a:spLocks noChangeShapeType="1"/>
              </p:cNvSpPr>
              <p:nvPr userDrawn="1"/>
            </p:nvSpPr>
            <p:spPr bwMode="auto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4" name="Line 19"/>
              <p:cNvSpPr>
                <a:spLocks noChangeShapeType="1"/>
              </p:cNvSpPr>
              <p:nvPr userDrawn="1"/>
            </p:nvSpPr>
            <p:spPr bwMode="auto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5" name="Line 20"/>
              <p:cNvSpPr>
                <a:spLocks noChangeShapeType="1"/>
              </p:cNvSpPr>
              <p:nvPr userDrawn="1"/>
            </p:nvSpPr>
            <p:spPr bwMode="auto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6" name="Line 21"/>
              <p:cNvSpPr>
                <a:spLocks noChangeShapeType="1"/>
              </p:cNvSpPr>
              <p:nvPr userDrawn="1"/>
            </p:nvSpPr>
            <p:spPr bwMode="auto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7" name="Line 22"/>
              <p:cNvSpPr>
                <a:spLocks noChangeShapeType="1"/>
              </p:cNvSpPr>
              <p:nvPr userDrawn="1"/>
            </p:nvSpPr>
            <p:spPr bwMode="auto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8" name="Line 23"/>
              <p:cNvSpPr>
                <a:spLocks noChangeShapeType="1"/>
              </p:cNvSpPr>
              <p:nvPr userDrawn="1"/>
            </p:nvSpPr>
            <p:spPr bwMode="auto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9" name="Line 24"/>
              <p:cNvSpPr>
                <a:spLocks noChangeShapeType="1"/>
              </p:cNvSpPr>
              <p:nvPr userDrawn="1"/>
            </p:nvSpPr>
            <p:spPr bwMode="auto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0" name="Line 25"/>
              <p:cNvSpPr>
                <a:spLocks noChangeShapeType="1"/>
              </p:cNvSpPr>
              <p:nvPr userDrawn="1"/>
            </p:nvSpPr>
            <p:spPr bwMode="auto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1" name="Line 26"/>
              <p:cNvSpPr>
                <a:spLocks noChangeShapeType="1"/>
              </p:cNvSpPr>
              <p:nvPr userDrawn="1"/>
            </p:nvSpPr>
            <p:spPr bwMode="auto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2" name="Line 28"/>
              <p:cNvSpPr>
                <a:spLocks noChangeShapeType="1"/>
              </p:cNvSpPr>
              <p:nvPr userDrawn="1"/>
            </p:nvSpPr>
            <p:spPr bwMode="auto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3" name="Line 29"/>
              <p:cNvSpPr>
                <a:spLocks noChangeShapeType="1"/>
              </p:cNvSpPr>
              <p:nvPr userDrawn="1"/>
            </p:nvSpPr>
            <p:spPr bwMode="auto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4" name="Line 30"/>
              <p:cNvSpPr>
                <a:spLocks noChangeShapeType="1"/>
              </p:cNvSpPr>
              <p:nvPr userDrawn="1"/>
            </p:nvSpPr>
            <p:spPr bwMode="auto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5" name="Line 31"/>
              <p:cNvSpPr>
                <a:spLocks noChangeShapeType="1"/>
              </p:cNvSpPr>
              <p:nvPr userDrawn="1"/>
            </p:nvSpPr>
            <p:spPr bwMode="auto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6" name="Line 32"/>
              <p:cNvSpPr>
                <a:spLocks noChangeShapeType="1"/>
              </p:cNvSpPr>
              <p:nvPr userDrawn="1"/>
            </p:nvSpPr>
            <p:spPr bwMode="auto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7" name="Line 33"/>
              <p:cNvSpPr>
                <a:spLocks noChangeShapeType="1"/>
              </p:cNvSpPr>
              <p:nvPr userDrawn="1"/>
            </p:nvSpPr>
            <p:spPr bwMode="auto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8" name="Line 34"/>
              <p:cNvSpPr>
                <a:spLocks noChangeShapeType="1"/>
              </p:cNvSpPr>
              <p:nvPr userDrawn="1"/>
            </p:nvSpPr>
            <p:spPr bwMode="auto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9" name="Line 35"/>
              <p:cNvSpPr>
                <a:spLocks noChangeShapeType="1"/>
              </p:cNvSpPr>
              <p:nvPr userDrawn="1"/>
            </p:nvSpPr>
            <p:spPr bwMode="auto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0" name="Line 36"/>
              <p:cNvSpPr>
                <a:spLocks noChangeShapeType="1"/>
              </p:cNvSpPr>
              <p:nvPr userDrawn="1"/>
            </p:nvSpPr>
            <p:spPr bwMode="auto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1" name="Line 37"/>
              <p:cNvSpPr>
                <a:spLocks noChangeShapeType="1"/>
              </p:cNvSpPr>
              <p:nvPr userDrawn="1"/>
            </p:nvSpPr>
            <p:spPr bwMode="auto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2" name="Line 38"/>
              <p:cNvSpPr>
                <a:spLocks noChangeShapeType="1"/>
              </p:cNvSpPr>
              <p:nvPr userDrawn="1"/>
            </p:nvSpPr>
            <p:spPr bwMode="auto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3" name="Line 39"/>
              <p:cNvSpPr>
                <a:spLocks noChangeShapeType="1"/>
              </p:cNvSpPr>
              <p:nvPr userDrawn="1"/>
            </p:nvSpPr>
            <p:spPr bwMode="auto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007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3"/>
          <p:cNvSpPr txBox="1">
            <a:spLocks/>
          </p:cNvSpPr>
          <p:nvPr userDrawn="1"/>
        </p:nvSpPr>
        <p:spPr>
          <a:xfrm>
            <a:off x="9906000" y="6551706"/>
            <a:ext cx="914400" cy="3062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F310A9-E521-4579-80D3-F3B8D8E7C059}" type="slidenum">
              <a:rPr lang="ja-JP" altLang="en-US" sz="1200" smtClean="0"/>
              <a:pPr/>
              <a:t>‹#›</a:t>
            </a:fld>
            <a:endParaRPr lang="ja-JP" altLang="en-US" sz="1200" dirty="0"/>
          </a:p>
        </p:txBody>
      </p:sp>
      <p:grpSp>
        <p:nvGrpSpPr>
          <p:cNvPr id="3" name="グループ化 2"/>
          <p:cNvGrpSpPr/>
          <p:nvPr userDrawn="1"/>
        </p:nvGrpSpPr>
        <p:grpSpPr>
          <a:xfrm>
            <a:off x="198089" y="1153839"/>
            <a:ext cx="9505951" cy="5040000"/>
            <a:chOff x="198089" y="1153839"/>
            <a:chExt cx="9505951" cy="5040000"/>
          </a:xfrm>
        </p:grpSpPr>
        <p:grpSp>
          <p:nvGrpSpPr>
            <p:cNvPr id="4" name="Group 40"/>
            <p:cNvGrpSpPr>
              <a:grpSpLocks/>
            </p:cNvGrpSpPr>
            <p:nvPr userDrawn="1"/>
          </p:nvGrpSpPr>
          <p:grpSpPr bwMode="auto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42" name="Line 41"/>
              <p:cNvSpPr>
                <a:spLocks noChangeShapeType="1"/>
              </p:cNvSpPr>
              <p:nvPr userDrawn="1"/>
            </p:nvSpPr>
            <p:spPr bwMode="auto">
              <a:xfrm>
                <a:off x="4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3" name="Line 42"/>
              <p:cNvSpPr>
                <a:spLocks noChangeShapeType="1"/>
              </p:cNvSpPr>
              <p:nvPr userDrawn="1"/>
            </p:nvSpPr>
            <p:spPr bwMode="auto">
              <a:xfrm>
                <a:off x="5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4" name="Line 43"/>
              <p:cNvSpPr>
                <a:spLocks noChangeShapeType="1"/>
              </p:cNvSpPr>
              <p:nvPr userDrawn="1"/>
            </p:nvSpPr>
            <p:spPr bwMode="auto">
              <a:xfrm>
                <a:off x="67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5" name="Line 44"/>
              <p:cNvSpPr>
                <a:spLocks noChangeShapeType="1"/>
              </p:cNvSpPr>
              <p:nvPr userDrawn="1"/>
            </p:nvSpPr>
            <p:spPr bwMode="auto">
              <a:xfrm>
                <a:off x="7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6" name="Line 45"/>
              <p:cNvSpPr>
                <a:spLocks noChangeShapeType="1"/>
              </p:cNvSpPr>
              <p:nvPr userDrawn="1"/>
            </p:nvSpPr>
            <p:spPr bwMode="auto">
              <a:xfrm>
                <a:off x="8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7" name="Line 46"/>
              <p:cNvSpPr>
                <a:spLocks noChangeShapeType="1"/>
              </p:cNvSpPr>
              <p:nvPr userDrawn="1"/>
            </p:nvSpPr>
            <p:spPr bwMode="auto">
              <a:xfrm>
                <a:off x="9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8" name="Line 47"/>
              <p:cNvSpPr>
                <a:spLocks noChangeShapeType="1"/>
              </p:cNvSpPr>
              <p:nvPr userDrawn="1"/>
            </p:nvSpPr>
            <p:spPr bwMode="auto">
              <a:xfrm>
                <a:off x="103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9" name="Line 48"/>
              <p:cNvSpPr>
                <a:spLocks noChangeShapeType="1"/>
              </p:cNvSpPr>
              <p:nvPr userDrawn="1"/>
            </p:nvSpPr>
            <p:spPr bwMode="auto">
              <a:xfrm>
                <a:off x="11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0" name="Line 49"/>
              <p:cNvSpPr>
                <a:spLocks noChangeShapeType="1"/>
              </p:cNvSpPr>
              <p:nvPr userDrawn="1"/>
            </p:nvSpPr>
            <p:spPr bwMode="auto">
              <a:xfrm>
                <a:off x="12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1" name="Line 50"/>
              <p:cNvSpPr>
                <a:spLocks noChangeShapeType="1"/>
              </p:cNvSpPr>
              <p:nvPr userDrawn="1"/>
            </p:nvSpPr>
            <p:spPr bwMode="auto">
              <a:xfrm>
                <a:off x="130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2" name="Line 51"/>
              <p:cNvSpPr>
                <a:spLocks noChangeShapeType="1"/>
              </p:cNvSpPr>
              <p:nvPr userDrawn="1"/>
            </p:nvSpPr>
            <p:spPr bwMode="auto">
              <a:xfrm>
                <a:off x="13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3" name="Line 52"/>
              <p:cNvSpPr>
                <a:spLocks noChangeShapeType="1"/>
              </p:cNvSpPr>
              <p:nvPr userDrawn="1"/>
            </p:nvSpPr>
            <p:spPr bwMode="auto">
              <a:xfrm>
                <a:off x="14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4" name="Line 53"/>
              <p:cNvSpPr>
                <a:spLocks noChangeShapeType="1"/>
              </p:cNvSpPr>
              <p:nvPr userDrawn="1"/>
            </p:nvSpPr>
            <p:spPr bwMode="auto">
              <a:xfrm>
                <a:off x="15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5" name="Line 54"/>
              <p:cNvSpPr>
                <a:spLocks noChangeShapeType="1"/>
              </p:cNvSpPr>
              <p:nvPr userDrawn="1"/>
            </p:nvSpPr>
            <p:spPr bwMode="auto">
              <a:xfrm>
                <a:off x="166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6" name="Line 55"/>
              <p:cNvSpPr>
                <a:spLocks noChangeShapeType="1"/>
              </p:cNvSpPr>
              <p:nvPr userDrawn="1"/>
            </p:nvSpPr>
            <p:spPr bwMode="auto">
              <a:xfrm>
                <a:off x="17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7" name="Line 56"/>
              <p:cNvSpPr>
                <a:spLocks noChangeShapeType="1"/>
              </p:cNvSpPr>
              <p:nvPr userDrawn="1"/>
            </p:nvSpPr>
            <p:spPr bwMode="auto">
              <a:xfrm>
                <a:off x="18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8" name="Line 57"/>
              <p:cNvSpPr>
                <a:spLocks noChangeShapeType="1"/>
              </p:cNvSpPr>
              <p:nvPr userDrawn="1"/>
            </p:nvSpPr>
            <p:spPr bwMode="auto">
              <a:xfrm>
                <a:off x="19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9" name="Line 58"/>
              <p:cNvSpPr>
                <a:spLocks noChangeShapeType="1"/>
              </p:cNvSpPr>
              <p:nvPr userDrawn="1"/>
            </p:nvSpPr>
            <p:spPr bwMode="auto">
              <a:xfrm>
                <a:off x="203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0" name="Line 59"/>
              <p:cNvSpPr>
                <a:spLocks noChangeShapeType="1"/>
              </p:cNvSpPr>
              <p:nvPr userDrawn="1"/>
            </p:nvSpPr>
            <p:spPr bwMode="auto">
              <a:xfrm>
                <a:off x="21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1" name="Line 60"/>
              <p:cNvSpPr>
                <a:spLocks noChangeShapeType="1"/>
              </p:cNvSpPr>
              <p:nvPr userDrawn="1"/>
            </p:nvSpPr>
            <p:spPr bwMode="auto">
              <a:xfrm>
                <a:off x="22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2" name="Line 61"/>
              <p:cNvSpPr>
                <a:spLocks noChangeShapeType="1"/>
              </p:cNvSpPr>
              <p:nvPr userDrawn="1"/>
            </p:nvSpPr>
            <p:spPr bwMode="auto">
              <a:xfrm>
                <a:off x="23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3" name="Line 62"/>
              <p:cNvSpPr>
                <a:spLocks noChangeShapeType="1"/>
              </p:cNvSpPr>
              <p:nvPr userDrawn="1"/>
            </p:nvSpPr>
            <p:spPr bwMode="auto">
              <a:xfrm>
                <a:off x="23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4" name="Line 63"/>
              <p:cNvSpPr>
                <a:spLocks noChangeShapeType="1"/>
              </p:cNvSpPr>
              <p:nvPr userDrawn="1"/>
            </p:nvSpPr>
            <p:spPr bwMode="auto">
              <a:xfrm>
                <a:off x="248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5" name="Line 64"/>
              <p:cNvSpPr>
                <a:spLocks noChangeShapeType="1"/>
              </p:cNvSpPr>
              <p:nvPr userDrawn="1"/>
            </p:nvSpPr>
            <p:spPr bwMode="auto">
              <a:xfrm>
                <a:off x="257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6" name="Line 65"/>
              <p:cNvSpPr>
                <a:spLocks noChangeShapeType="1"/>
              </p:cNvSpPr>
              <p:nvPr userDrawn="1"/>
            </p:nvSpPr>
            <p:spPr bwMode="auto">
              <a:xfrm>
                <a:off x="266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7" name="Line 66"/>
              <p:cNvSpPr>
                <a:spLocks noChangeShapeType="1"/>
              </p:cNvSpPr>
              <p:nvPr userDrawn="1"/>
            </p:nvSpPr>
            <p:spPr bwMode="auto">
              <a:xfrm>
                <a:off x="275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8" name="Line 67"/>
              <p:cNvSpPr>
                <a:spLocks noChangeShapeType="1"/>
              </p:cNvSpPr>
              <p:nvPr userDrawn="1"/>
            </p:nvSpPr>
            <p:spPr bwMode="auto">
              <a:xfrm>
                <a:off x="284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9" name="Line 68"/>
              <p:cNvSpPr>
                <a:spLocks noChangeShapeType="1"/>
              </p:cNvSpPr>
              <p:nvPr userDrawn="1"/>
            </p:nvSpPr>
            <p:spPr bwMode="auto">
              <a:xfrm>
                <a:off x="293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0" name="Line 69"/>
              <p:cNvSpPr>
                <a:spLocks noChangeShapeType="1"/>
              </p:cNvSpPr>
              <p:nvPr userDrawn="1"/>
            </p:nvSpPr>
            <p:spPr bwMode="auto">
              <a:xfrm>
                <a:off x="302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1" name="Line 70"/>
              <p:cNvSpPr>
                <a:spLocks noChangeShapeType="1"/>
              </p:cNvSpPr>
              <p:nvPr userDrawn="1"/>
            </p:nvSpPr>
            <p:spPr bwMode="auto">
              <a:xfrm>
                <a:off x="320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2" name="Line 71"/>
              <p:cNvSpPr>
                <a:spLocks noChangeShapeType="1"/>
              </p:cNvSpPr>
              <p:nvPr userDrawn="1"/>
            </p:nvSpPr>
            <p:spPr bwMode="auto">
              <a:xfrm>
                <a:off x="329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3" name="Line 72"/>
              <p:cNvSpPr>
                <a:spLocks noChangeShapeType="1"/>
              </p:cNvSpPr>
              <p:nvPr userDrawn="1"/>
            </p:nvSpPr>
            <p:spPr bwMode="auto">
              <a:xfrm>
                <a:off x="339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4" name="Line 73"/>
              <p:cNvSpPr>
                <a:spLocks noChangeShapeType="1"/>
              </p:cNvSpPr>
              <p:nvPr userDrawn="1"/>
            </p:nvSpPr>
            <p:spPr bwMode="auto">
              <a:xfrm>
                <a:off x="348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5" name="Line 74"/>
              <p:cNvSpPr>
                <a:spLocks noChangeShapeType="1"/>
              </p:cNvSpPr>
              <p:nvPr userDrawn="1"/>
            </p:nvSpPr>
            <p:spPr bwMode="auto">
              <a:xfrm>
                <a:off x="357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6" name="Line 75"/>
              <p:cNvSpPr>
                <a:spLocks noChangeShapeType="1"/>
              </p:cNvSpPr>
              <p:nvPr userDrawn="1"/>
            </p:nvSpPr>
            <p:spPr bwMode="auto">
              <a:xfrm>
                <a:off x="366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7" name="Line 76"/>
              <p:cNvSpPr>
                <a:spLocks noChangeShapeType="1"/>
              </p:cNvSpPr>
              <p:nvPr userDrawn="1"/>
            </p:nvSpPr>
            <p:spPr bwMode="auto">
              <a:xfrm>
                <a:off x="375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8" name="Line 77"/>
              <p:cNvSpPr>
                <a:spLocks noChangeShapeType="1"/>
              </p:cNvSpPr>
              <p:nvPr userDrawn="1"/>
            </p:nvSpPr>
            <p:spPr bwMode="auto">
              <a:xfrm>
                <a:off x="384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9" name="Line 78"/>
              <p:cNvSpPr>
                <a:spLocks noChangeShapeType="1"/>
              </p:cNvSpPr>
              <p:nvPr userDrawn="1"/>
            </p:nvSpPr>
            <p:spPr bwMode="auto">
              <a:xfrm>
                <a:off x="393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0" name="Line 79"/>
              <p:cNvSpPr>
                <a:spLocks noChangeShapeType="1"/>
              </p:cNvSpPr>
              <p:nvPr userDrawn="1"/>
            </p:nvSpPr>
            <p:spPr bwMode="auto">
              <a:xfrm>
                <a:off x="402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1" name="Line 80"/>
              <p:cNvSpPr>
                <a:spLocks noChangeShapeType="1"/>
              </p:cNvSpPr>
              <p:nvPr userDrawn="1"/>
            </p:nvSpPr>
            <p:spPr bwMode="auto">
              <a:xfrm>
                <a:off x="411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2" name="Line 81"/>
              <p:cNvSpPr>
                <a:spLocks noChangeShapeType="1"/>
              </p:cNvSpPr>
              <p:nvPr userDrawn="1"/>
            </p:nvSpPr>
            <p:spPr bwMode="auto">
              <a:xfrm>
                <a:off x="420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3" name="Line 82"/>
              <p:cNvSpPr>
                <a:spLocks noChangeShapeType="1"/>
              </p:cNvSpPr>
              <p:nvPr userDrawn="1"/>
            </p:nvSpPr>
            <p:spPr bwMode="auto">
              <a:xfrm>
                <a:off x="42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4" name="Line 83"/>
              <p:cNvSpPr>
                <a:spLocks noChangeShapeType="1"/>
              </p:cNvSpPr>
              <p:nvPr userDrawn="1"/>
            </p:nvSpPr>
            <p:spPr bwMode="auto">
              <a:xfrm>
                <a:off x="43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5" name="Line 84"/>
              <p:cNvSpPr>
                <a:spLocks noChangeShapeType="1"/>
              </p:cNvSpPr>
              <p:nvPr userDrawn="1"/>
            </p:nvSpPr>
            <p:spPr bwMode="auto">
              <a:xfrm>
                <a:off x="44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6" name="Line 85"/>
              <p:cNvSpPr>
                <a:spLocks noChangeShapeType="1"/>
              </p:cNvSpPr>
              <p:nvPr userDrawn="1"/>
            </p:nvSpPr>
            <p:spPr bwMode="auto">
              <a:xfrm>
                <a:off x="456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7" name="Line 86"/>
              <p:cNvSpPr>
                <a:spLocks noChangeShapeType="1"/>
              </p:cNvSpPr>
              <p:nvPr userDrawn="1"/>
            </p:nvSpPr>
            <p:spPr bwMode="auto">
              <a:xfrm>
                <a:off x="46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8" name="Line 87"/>
              <p:cNvSpPr>
                <a:spLocks noChangeShapeType="1"/>
              </p:cNvSpPr>
              <p:nvPr userDrawn="1"/>
            </p:nvSpPr>
            <p:spPr bwMode="auto">
              <a:xfrm>
                <a:off x="47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9" name="Line 88"/>
              <p:cNvSpPr>
                <a:spLocks noChangeShapeType="1"/>
              </p:cNvSpPr>
              <p:nvPr userDrawn="1"/>
            </p:nvSpPr>
            <p:spPr bwMode="auto">
              <a:xfrm>
                <a:off x="48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0" name="Line 89"/>
              <p:cNvSpPr>
                <a:spLocks noChangeShapeType="1"/>
              </p:cNvSpPr>
              <p:nvPr userDrawn="1"/>
            </p:nvSpPr>
            <p:spPr bwMode="auto">
              <a:xfrm>
                <a:off x="493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1" name="Line 90"/>
              <p:cNvSpPr>
                <a:spLocks noChangeShapeType="1"/>
              </p:cNvSpPr>
              <p:nvPr userDrawn="1"/>
            </p:nvSpPr>
            <p:spPr bwMode="auto">
              <a:xfrm>
                <a:off x="50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2" name="Line 91"/>
              <p:cNvSpPr>
                <a:spLocks noChangeShapeType="1"/>
              </p:cNvSpPr>
              <p:nvPr userDrawn="1"/>
            </p:nvSpPr>
            <p:spPr bwMode="auto">
              <a:xfrm>
                <a:off x="51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3" name="Line 92"/>
              <p:cNvSpPr>
                <a:spLocks noChangeShapeType="1"/>
              </p:cNvSpPr>
              <p:nvPr userDrawn="1"/>
            </p:nvSpPr>
            <p:spPr bwMode="auto">
              <a:xfrm>
                <a:off x="520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4" name="Line 93"/>
              <p:cNvSpPr>
                <a:spLocks noChangeShapeType="1"/>
              </p:cNvSpPr>
              <p:nvPr userDrawn="1"/>
            </p:nvSpPr>
            <p:spPr bwMode="auto">
              <a:xfrm>
                <a:off x="52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5" name="Line 94"/>
              <p:cNvSpPr>
                <a:spLocks noChangeShapeType="1"/>
              </p:cNvSpPr>
              <p:nvPr userDrawn="1"/>
            </p:nvSpPr>
            <p:spPr bwMode="auto">
              <a:xfrm>
                <a:off x="53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6" name="Line 95"/>
              <p:cNvSpPr>
                <a:spLocks noChangeShapeType="1"/>
              </p:cNvSpPr>
              <p:nvPr userDrawn="1"/>
            </p:nvSpPr>
            <p:spPr bwMode="auto">
              <a:xfrm>
                <a:off x="54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7" name="Line 96"/>
              <p:cNvSpPr>
                <a:spLocks noChangeShapeType="1"/>
              </p:cNvSpPr>
              <p:nvPr userDrawn="1"/>
            </p:nvSpPr>
            <p:spPr bwMode="auto">
              <a:xfrm>
                <a:off x="556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8" name="Line 97"/>
              <p:cNvSpPr>
                <a:spLocks noChangeShapeType="1"/>
              </p:cNvSpPr>
              <p:nvPr userDrawn="1"/>
            </p:nvSpPr>
            <p:spPr bwMode="auto">
              <a:xfrm>
                <a:off x="56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9" name="Line 98"/>
              <p:cNvSpPr>
                <a:spLocks noChangeShapeType="1"/>
              </p:cNvSpPr>
              <p:nvPr userDrawn="1"/>
            </p:nvSpPr>
            <p:spPr bwMode="auto">
              <a:xfrm>
                <a:off x="57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0" name="Line 99"/>
              <p:cNvSpPr>
                <a:spLocks noChangeShapeType="1"/>
              </p:cNvSpPr>
              <p:nvPr userDrawn="1"/>
            </p:nvSpPr>
            <p:spPr bwMode="auto">
              <a:xfrm>
                <a:off x="3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1" name="Line 100"/>
              <p:cNvSpPr>
                <a:spLocks noChangeShapeType="1"/>
              </p:cNvSpPr>
              <p:nvPr userDrawn="1"/>
            </p:nvSpPr>
            <p:spPr bwMode="auto">
              <a:xfrm>
                <a:off x="58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2" name="Line 99"/>
              <p:cNvSpPr>
                <a:spLocks noChangeShapeType="1"/>
              </p:cNvSpPr>
              <p:nvPr userDrawn="1"/>
            </p:nvSpPr>
            <p:spPr bwMode="auto">
              <a:xfrm>
                <a:off x="593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3" name="Line 99"/>
              <p:cNvSpPr>
                <a:spLocks noChangeShapeType="1"/>
              </p:cNvSpPr>
              <p:nvPr userDrawn="1"/>
            </p:nvSpPr>
            <p:spPr bwMode="auto">
              <a:xfrm>
                <a:off x="60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4" name="Line 99"/>
              <p:cNvSpPr>
                <a:spLocks noChangeShapeType="1"/>
              </p:cNvSpPr>
              <p:nvPr userDrawn="1"/>
            </p:nvSpPr>
            <p:spPr bwMode="auto">
              <a:xfrm>
                <a:off x="61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5" name="Line 99"/>
              <p:cNvSpPr>
                <a:spLocks noChangeShapeType="1"/>
              </p:cNvSpPr>
              <p:nvPr userDrawn="1"/>
            </p:nvSpPr>
            <p:spPr bwMode="auto">
              <a:xfrm>
                <a:off x="62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6" name="Line 99"/>
              <p:cNvSpPr>
                <a:spLocks noChangeShapeType="1"/>
              </p:cNvSpPr>
              <p:nvPr userDrawn="1"/>
            </p:nvSpPr>
            <p:spPr bwMode="auto">
              <a:xfrm>
                <a:off x="62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7" name="Line 70"/>
              <p:cNvSpPr>
                <a:spLocks noChangeShapeType="1"/>
              </p:cNvSpPr>
              <p:nvPr userDrawn="1"/>
            </p:nvSpPr>
            <p:spPr bwMode="auto">
              <a:xfrm>
                <a:off x="311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5" name="Rectangle 104"/>
            <p:cNvSpPr>
              <a:spLocks noChangeArrowheads="1"/>
            </p:cNvSpPr>
            <p:nvPr userDrawn="1"/>
          </p:nvSpPr>
          <p:spPr bwMode="auto">
            <a:xfrm>
              <a:off x="198089" y="1153839"/>
              <a:ext cx="9505951" cy="50386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dirty="0">
                <a:latin typeface="Meiryo UI" panose="020B0604030504040204" pitchFamily="50" charset="-128"/>
              </a:endParaRPr>
            </a:p>
          </p:txBody>
        </p:sp>
        <p:grpSp>
          <p:nvGrpSpPr>
            <p:cNvPr id="6" name="グループ化 5"/>
            <p:cNvGrpSpPr/>
            <p:nvPr userDrawn="1"/>
          </p:nvGrpSpPr>
          <p:grpSpPr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7" name="Line 4"/>
              <p:cNvSpPr>
                <a:spLocks noChangeShapeType="1"/>
              </p:cNvSpPr>
              <p:nvPr userDrawn="1"/>
            </p:nvSpPr>
            <p:spPr bwMode="auto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" name="Line 5"/>
              <p:cNvSpPr>
                <a:spLocks noChangeShapeType="1"/>
              </p:cNvSpPr>
              <p:nvPr userDrawn="1"/>
            </p:nvSpPr>
            <p:spPr bwMode="auto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" name="Line 6"/>
              <p:cNvSpPr>
                <a:spLocks noChangeShapeType="1"/>
              </p:cNvSpPr>
              <p:nvPr userDrawn="1"/>
            </p:nvSpPr>
            <p:spPr bwMode="auto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" name="Line 7"/>
              <p:cNvSpPr>
                <a:spLocks noChangeShapeType="1"/>
              </p:cNvSpPr>
              <p:nvPr userDrawn="1"/>
            </p:nvSpPr>
            <p:spPr bwMode="auto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" name="Line 8"/>
              <p:cNvSpPr>
                <a:spLocks noChangeShapeType="1"/>
              </p:cNvSpPr>
              <p:nvPr userDrawn="1"/>
            </p:nvSpPr>
            <p:spPr bwMode="auto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" name="Line 9"/>
              <p:cNvSpPr>
                <a:spLocks noChangeShapeType="1"/>
              </p:cNvSpPr>
              <p:nvPr userDrawn="1"/>
            </p:nvSpPr>
            <p:spPr bwMode="auto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" name="Line 10"/>
              <p:cNvSpPr>
                <a:spLocks noChangeShapeType="1"/>
              </p:cNvSpPr>
              <p:nvPr userDrawn="1"/>
            </p:nvSpPr>
            <p:spPr bwMode="auto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" name="Line 11"/>
              <p:cNvSpPr>
                <a:spLocks noChangeShapeType="1"/>
              </p:cNvSpPr>
              <p:nvPr userDrawn="1"/>
            </p:nvSpPr>
            <p:spPr bwMode="auto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" name="Line 12"/>
              <p:cNvSpPr>
                <a:spLocks noChangeShapeType="1"/>
              </p:cNvSpPr>
              <p:nvPr userDrawn="1"/>
            </p:nvSpPr>
            <p:spPr bwMode="auto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" name="Line 13"/>
              <p:cNvSpPr>
                <a:spLocks noChangeShapeType="1"/>
              </p:cNvSpPr>
              <p:nvPr userDrawn="1"/>
            </p:nvSpPr>
            <p:spPr bwMode="auto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" name="Line 14"/>
              <p:cNvSpPr>
                <a:spLocks noChangeShapeType="1"/>
              </p:cNvSpPr>
              <p:nvPr userDrawn="1"/>
            </p:nvSpPr>
            <p:spPr bwMode="auto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" name="Line 15"/>
              <p:cNvSpPr>
                <a:spLocks noChangeShapeType="1"/>
              </p:cNvSpPr>
              <p:nvPr userDrawn="1"/>
            </p:nvSpPr>
            <p:spPr bwMode="auto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" name="Line 16"/>
              <p:cNvSpPr>
                <a:spLocks noChangeShapeType="1"/>
              </p:cNvSpPr>
              <p:nvPr userDrawn="1"/>
            </p:nvSpPr>
            <p:spPr bwMode="auto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" name="Line 17"/>
              <p:cNvSpPr>
                <a:spLocks noChangeShapeType="1"/>
              </p:cNvSpPr>
              <p:nvPr userDrawn="1"/>
            </p:nvSpPr>
            <p:spPr bwMode="auto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" name="Line 18"/>
              <p:cNvSpPr>
                <a:spLocks noChangeShapeType="1"/>
              </p:cNvSpPr>
              <p:nvPr userDrawn="1"/>
            </p:nvSpPr>
            <p:spPr bwMode="auto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2" name="Line 19"/>
              <p:cNvSpPr>
                <a:spLocks noChangeShapeType="1"/>
              </p:cNvSpPr>
              <p:nvPr userDrawn="1"/>
            </p:nvSpPr>
            <p:spPr bwMode="auto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3" name="Line 20"/>
              <p:cNvSpPr>
                <a:spLocks noChangeShapeType="1"/>
              </p:cNvSpPr>
              <p:nvPr userDrawn="1"/>
            </p:nvSpPr>
            <p:spPr bwMode="auto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4" name="Line 21"/>
              <p:cNvSpPr>
                <a:spLocks noChangeShapeType="1"/>
              </p:cNvSpPr>
              <p:nvPr userDrawn="1"/>
            </p:nvSpPr>
            <p:spPr bwMode="auto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5" name="Line 22"/>
              <p:cNvSpPr>
                <a:spLocks noChangeShapeType="1"/>
              </p:cNvSpPr>
              <p:nvPr userDrawn="1"/>
            </p:nvSpPr>
            <p:spPr bwMode="auto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6" name="Line 23"/>
              <p:cNvSpPr>
                <a:spLocks noChangeShapeType="1"/>
              </p:cNvSpPr>
              <p:nvPr userDrawn="1"/>
            </p:nvSpPr>
            <p:spPr bwMode="auto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7" name="Line 24"/>
              <p:cNvSpPr>
                <a:spLocks noChangeShapeType="1"/>
              </p:cNvSpPr>
              <p:nvPr userDrawn="1"/>
            </p:nvSpPr>
            <p:spPr bwMode="auto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8" name="Line 25"/>
              <p:cNvSpPr>
                <a:spLocks noChangeShapeType="1"/>
              </p:cNvSpPr>
              <p:nvPr userDrawn="1"/>
            </p:nvSpPr>
            <p:spPr bwMode="auto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9" name="Line 26"/>
              <p:cNvSpPr>
                <a:spLocks noChangeShapeType="1"/>
              </p:cNvSpPr>
              <p:nvPr userDrawn="1"/>
            </p:nvSpPr>
            <p:spPr bwMode="auto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7272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025" y="561569"/>
            <a:ext cx="9505949" cy="369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025" y="984808"/>
            <a:ext cx="9505949" cy="644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gray">
          <a:xfrm flipV="1">
            <a:off x="198090" y="6495256"/>
            <a:ext cx="9515030" cy="66184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" name="Rectangle 17"/>
          <p:cNvSpPr>
            <a:spLocks noChangeArrowheads="1"/>
          </p:cNvSpPr>
          <p:nvPr userDrawn="1"/>
        </p:nvSpPr>
        <p:spPr bwMode="gray">
          <a:xfrm>
            <a:off x="221680" y="165894"/>
            <a:ext cx="9480407" cy="365326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9pPr>
          </a:lstStyle>
          <a:p>
            <a:endParaRPr lang="ja-JP" altLang="ja-JP" sz="1200" dirty="0">
              <a:latin typeface="Times New Roman" pitchFamily="18" charset="0"/>
              <a:ea typeface="HGPｺﾞｼｯｸE" pitchFamily="50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 userDrawn="1"/>
        </p:nvSpPr>
        <p:spPr bwMode="white">
          <a:xfrm>
            <a:off x="221679" y="381794"/>
            <a:ext cx="9480409" cy="724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9pPr>
          </a:lstStyle>
          <a:p>
            <a:endParaRPr lang="ja-JP" altLang="en-US"/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198089" y="1153839"/>
            <a:ext cx="9505951" cy="5040000"/>
            <a:chOff x="198089" y="1153839"/>
            <a:chExt cx="9505951" cy="5040000"/>
          </a:xfrm>
        </p:grpSpPr>
        <p:grpSp>
          <p:nvGrpSpPr>
            <p:cNvPr id="14" name="Group 40"/>
            <p:cNvGrpSpPr>
              <a:grpSpLocks/>
            </p:cNvGrpSpPr>
            <p:nvPr userDrawn="1"/>
          </p:nvGrpSpPr>
          <p:grpSpPr bwMode="auto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52" name="Line 41"/>
              <p:cNvSpPr>
                <a:spLocks noChangeShapeType="1"/>
              </p:cNvSpPr>
              <p:nvPr userDrawn="1"/>
            </p:nvSpPr>
            <p:spPr bwMode="auto">
              <a:xfrm>
                <a:off x="48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3" name="Line 42"/>
              <p:cNvSpPr>
                <a:spLocks noChangeShapeType="1"/>
              </p:cNvSpPr>
              <p:nvPr userDrawn="1"/>
            </p:nvSpPr>
            <p:spPr bwMode="auto">
              <a:xfrm>
                <a:off x="57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4" name="Line 43"/>
              <p:cNvSpPr>
                <a:spLocks noChangeShapeType="1"/>
              </p:cNvSpPr>
              <p:nvPr userDrawn="1"/>
            </p:nvSpPr>
            <p:spPr bwMode="auto">
              <a:xfrm>
                <a:off x="67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5" name="Line 44"/>
              <p:cNvSpPr>
                <a:spLocks noChangeShapeType="1"/>
              </p:cNvSpPr>
              <p:nvPr userDrawn="1"/>
            </p:nvSpPr>
            <p:spPr bwMode="auto">
              <a:xfrm>
                <a:off x="76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6" name="Line 45"/>
              <p:cNvSpPr>
                <a:spLocks noChangeShapeType="1"/>
              </p:cNvSpPr>
              <p:nvPr userDrawn="1"/>
            </p:nvSpPr>
            <p:spPr bwMode="auto">
              <a:xfrm>
                <a:off x="85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7" name="Line 46"/>
              <p:cNvSpPr>
                <a:spLocks noChangeShapeType="1"/>
              </p:cNvSpPr>
              <p:nvPr userDrawn="1"/>
            </p:nvSpPr>
            <p:spPr bwMode="auto">
              <a:xfrm>
                <a:off x="94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8" name="Line 47"/>
              <p:cNvSpPr>
                <a:spLocks noChangeShapeType="1"/>
              </p:cNvSpPr>
              <p:nvPr userDrawn="1"/>
            </p:nvSpPr>
            <p:spPr bwMode="auto">
              <a:xfrm>
                <a:off x="103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9" name="Line 48"/>
              <p:cNvSpPr>
                <a:spLocks noChangeShapeType="1"/>
              </p:cNvSpPr>
              <p:nvPr userDrawn="1"/>
            </p:nvSpPr>
            <p:spPr bwMode="auto">
              <a:xfrm>
                <a:off x="112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0" name="Line 49"/>
              <p:cNvSpPr>
                <a:spLocks noChangeShapeType="1"/>
              </p:cNvSpPr>
              <p:nvPr userDrawn="1"/>
            </p:nvSpPr>
            <p:spPr bwMode="auto">
              <a:xfrm>
                <a:off x="121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1" name="Line 50"/>
              <p:cNvSpPr>
                <a:spLocks noChangeShapeType="1"/>
              </p:cNvSpPr>
              <p:nvPr userDrawn="1"/>
            </p:nvSpPr>
            <p:spPr bwMode="auto">
              <a:xfrm>
                <a:off x="130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2" name="Line 51"/>
              <p:cNvSpPr>
                <a:spLocks noChangeShapeType="1"/>
              </p:cNvSpPr>
              <p:nvPr userDrawn="1"/>
            </p:nvSpPr>
            <p:spPr bwMode="auto">
              <a:xfrm>
                <a:off x="139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3" name="Line 52"/>
              <p:cNvSpPr>
                <a:spLocks noChangeShapeType="1"/>
              </p:cNvSpPr>
              <p:nvPr userDrawn="1"/>
            </p:nvSpPr>
            <p:spPr bwMode="auto">
              <a:xfrm>
                <a:off x="148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4" name="Line 53"/>
              <p:cNvSpPr>
                <a:spLocks noChangeShapeType="1"/>
              </p:cNvSpPr>
              <p:nvPr userDrawn="1"/>
            </p:nvSpPr>
            <p:spPr bwMode="auto">
              <a:xfrm>
                <a:off x="157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5" name="Line 54"/>
              <p:cNvSpPr>
                <a:spLocks noChangeShapeType="1"/>
              </p:cNvSpPr>
              <p:nvPr userDrawn="1"/>
            </p:nvSpPr>
            <p:spPr bwMode="auto">
              <a:xfrm>
                <a:off x="166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6" name="Line 55"/>
              <p:cNvSpPr>
                <a:spLocks noChangeShapeType="1"/>
              </p:cNvSpPr>
              <p:nvPr userDrawn="1"/>
            </p:nvSpPr>
            <p:spPr bwMode="auto">
              <a:xfrm>
                <a:off x="175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7" name="Line 56"/>
              <p:cNvSpPr>
                <a:spLocks noChangeShapeType="1"/>
              </p:cNvSpPr>
              <p:nvPr userDrawn="1"/>
            </p:nvSpPr>
            <p:spPr bwMode="auto">
              <a:xfrm>
                <a:off x="184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8" name="Line 57"/>
              <p:cNvSpPr>
                <a:spLocks noChangeShapeType="1"/>
              </p:cNvSpPr>
              <p:nvPr userDrawn="1"/>
            </p:nvSpPr>
            <p:spPr bwMode="auto">
              <a:xfrm>
                <a:off x="194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69" name="Line 58"/>
              <p:cNvSpPr>
                <a:spLocks noChangeShapeType="1"/>
              </p:cNvSpPr>
              <p:nvPr userDrawn="1"/>
            </p:nvSpPr>
            <p:spPr bwMode="auto">
              <a:xfrm>
                <a:off x="203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0" name="Line 59"/>
              <p:cNvSpPr>
                <a:spLocks noChangeShapeType="1"/>
              </p:cNvSpPr>
              <p:nvPr userDrawn="1"/>
            </p:nvSpPr>
            <p:spPr bwMode="auto">
              <a:xfrm>
                <a:off x="212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1" name="Line 60"/>
              <p:cNvSpPr>
                <a:spLocks noChangeShapeType="1"/>
              </p:cNvSpPr>
              <p:nvPr userDrawn="1"/>
            </p:nvSpPr>
            <p:spPr bwMode="auto">
              <a:xfrm>
                <a:off x="221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2" name="Line 61"/>
              <p:cNvSpPr>
                <a:spLocks noChangeShapeType="1"/>
              </p:cNvSpPr>
              <p:nvPr userDrawn="1"/>
            </p:nvSpPr>
            <p:spPr bwMode="auto">
              <a:xfrm>
                <a:off x="230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3" name="Line 62"/>
              <p:cNvSpPr>
                <a:spLocks noChangeShapeType="1"/>
              </p:cNvSpPr>
              <p:nvPr userDrawn="1"/>
            </p:nvSpPr>
            <p:spPr bwMode="auto">
              <a:xfrm>
                <a:off x="239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4" name="Line 63"/>
              <p:cNvSpPr>
                <a:spLocks noChangeShapeType="1"/>
              </p:cNvSpPr>
              <p:nvPr userDrawn="1"/>
            </p:nvSpPr>
            <p:spPr bwMode="auto">
              <a:xfrm>
                <a:off x="248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5" name="Line 64"/>
              <p:cNvSpPr>
                <a:spLocks noChangeShapeType="1"/>
              </p:cNvSpPr>
              <p:nvPr userDrawn="1"/>
            </p:nvSpPr>
            <p:spPr bwMode="auto">
              <a:xfrm>
                <a:off x="257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6" name="Line 65"/>
              <p:cNvSpPr>
                <a:spLocks noChangeShapeType="1"/>
              </p:cNvSpPr>
              <p:nvPr userDrawn="1"/>
            </p:nvSpPr>
            <p:spPr bwMode="auto">
              <a:xfrm>
                <a:off x="266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7" name="Line 66"/>
              <p:cNvSpPr>
                <a:spLocks noChangeShapeType="1"/>
              </p:cNvSpPr>
              <p:nvPr userDrawn="1"/>
            </p:nvSpPr>
            <p:spPr bwMode="auto">
              <a:xfrm>
                <a:off x="275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8" name="Line 67"/>
              <p:cNvSpPr>
                <a:spLocks noChangeShapeType="1"/>
              </p:cNvSpPr>
              <p:nvPr userDrawn="1"/>
            </p:nvSpPr>
            <p:spPr bwMode="auto">
              <a:xfrm>
                <a:off x="284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79" name="Line 68"/>
              <p:cNvSpPr>
                <a:spLocks noChangeShapeType="1"/>
              </p:cNvSpPr>
              <p:nvPr userDrawn="1"/>
            </p:nvSpPr>
            <p:spPr bwMode="auto">
              <a:xfrm>
                <a:off x="293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0" name="Line 69"/>
              <p:cNvSpPr>
                <a:spLocks noChangeShapeType="1"/>
              </p:cNvSpPr>
              <p:nvPr userDrawn="1"/>
            </p:nvSpPr>
            <p:spPr bwMode="auto">
              <a:xfrm>
                <a:off x="302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1" name="Line 70"/>
              <p:cNvSpPr>
                <a:spLocks noChangeShapeType="1"/>
              </p:cNvSpPr>
              <p:nvPr userDrawn="1"/>
            </p:nvSpPr>
            <p:spPr bwMode="auto">
              <a:xfrm>
                <a:off x="320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2" name="Line 71"/>
              <p:cNvSpPr>
                <a:spLocks noChangeShapeType="1"/>
              </p:cNvSpPr>
              <p:nvPr userDrawn="1"/>
            </p:nvSpPr>
            <p:spPr bwMode="auto">
              <a:xfrm>
                <a:off x="329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3" name="Line 72"/>
              <p:cNvSpPr>
                <a:spLocks noChangeShapeType="1"/>
              </p:cNvSpPr>
              <p:nvPr userDrawn="1"/>
            </p:nvSpPr>
            <p:spPr bwMode="auto">
              <a:xfrm>
                <a:off x="339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4" name="Line 73"/>
              <p:cNvSpPr>
                <a:spLocks noChangeShapeType="1"/>
              </p:cNvSpPr>
              <p:nvPr userDrawn="1"/>
            </p:nvSpPr>
            <p:spPr bwMode="auto">
              <a:xfrm>
                <a:off x="348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5" name="Line 74"/>
              <p:cNvSpPr>
                <a:spLocks noChangeShapeType="1"/>
              </p:cNvSpPr>
              <p:nvPr userDrawn="1"/>
            </p:nvSpPr>
            <p:spPr bwMode="auto">
              <a:xfrm>
                <a:off x="357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6" name="Line 75"/>
              <p:cNvSpPr>
                <a:spLocks noChangeShapeType="1"/>
              </p:cNvSpPr>
              <p:nvPr userDrawn="1"/>
            </p:nvSpPr>
            <p:spPr bwMode="auto">
              <a:xfrm>
                <a:off x="366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7" name="Line 76"/>
              <p:cNvSpPr>
                <a:spLocks noChangeShapeType="1"/>
              </p:cNvSpPr>
              <p:nvPr userDrawn="1"/>
            </p:nvSpPr>
            <p:spPr bwMode="auto">
              <a:xfrm>
                <a:off x="375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8" name="Line 77"/>
              <p:cNvSpPr>
                <a:spLocks noChangeShapeType="1"/>
              </p:cNvSpPr>
              <p:nvPr userDrawn="1"/>
            </p:nvSpPr>
            <p:spPr bwMode="auto">
              <a:xfrm>
                <a:off x="384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89" name="Line 78"/>
              <p:cNvSpPr>
                <a:spLocks noChangeShapeType="1"/>
              </p:cNvSpPr>
              <p:nvPr userDrawn="1"/>
            </p:nvSpPr>
            <p:spPr bwMode="auto">
              <a:xfrm>
                <a:off x="393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0" name="Line 79"/>
              <p:cNvSpPr>
                <a:spLocks noChangeShapeType="1"/>
              </p:cNvSpPr>
              <p:nvPr userDrawn="1"/>
            </p:nvSpPr>
            <p:spPr bwMode="auto">
              <a:xfrm>
                <a:off x="402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1" name="Line 80"/>
              <p:cNvSpPr>
                <a:spLocks noChangeShapeType="1"/>
              </p:cNvSpPr>
              <p:nvPr userDrawn="1"/>
            </p:nvSpPr>
            <p:spPr bwMode="auto">
              <a:xfrm>
                <a:off x="411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2" name="Line 81"/>
              <p:cNvSpPr>
                <a:spLocks noChangeShapeType="1"/>
              </p:cNvSpPr>
              <p:nvPr userDrawn="1"/>
            </p:nvSpPr>
            <p:spPr bwMode="auto">
              <a:xfrm>
                <a:off x="420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3" name="Line 82"/>
              <p:cNvSpPr>
                <a:spLocks noChangeShapeType="1"/>
              </p:cNvSpPr>
              <p:nvPr userDrawn="1"/>
            </p:nvSpPr>
            <p:spPr bwMode="auto">
              <a:xfrm>
                <a:off x="429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4" name="Line 83"/>
              <p:cNvSpPr>
                <a:spLocks noChangeShapeType="1"/>
              </p:cNvSpPr>
              <p:nvPr userDrawn="1"/>
            </p:nvSpPr>
            <p:spPr bwMode="auto">
              <a:xfrm>
                <a:off x="438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5" name="Line 84"/>
              <p:cNvSpPr>
                <a:spLocks noChangeShapeType="1"/>
              </p:cNvSpPr>
              <p:nvPr userDrawn="1"/>
            </p:nvSpPr>
            <p:spPr bwMode="auto">
              <a:xfrm>
                <a:off x="447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6" name="Line 85"/>
              <p:cNvSpPr>
                <a:spLocks noChangeShapeType="1"/>
              </p:cNvSpPr>
              <p:nvPr userDrawn="1"/>
            </p:nvSpPr>
            <p:spPr bwMode="auto">
              <a:xfrm>
                <a:off x="456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7" name="Line 86"/>
              <p:cNvSpPr>
                <a:spLocks noChangeShapeType="1"/>
              </p:cNvSpPr>
              <p:nvPr userDrawn="1"/>
            </p:nvSpPr>
            <p:spPr bwMode="auto">
              <a:xfrm>
                <a:off x="466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8" name="Line 87"/>
              <p:cNvSpPr>
                <a:spLocks noChangeShapeType="1"/>
              </p:cNvSpPr>
              <p:nvPr userDrawn="1"/>
            </p:nvSpPr>
            <p:spPr bwMode="auto">
              <a:xfrm>
                <a:off x="475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99" name="Line 88"/>
              <p:cNvSpPr>
                <a:spLocks noChangeShapeType="1"/>
              </p:cNvSpPr>
              <p:nvPr userDrawn="1"/>
            </p:nvSpPr>
            <p:spPr bwMode="auto">
              <a:xfrm>
                <a:off x="484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0" name="Line 89"/>
              <p:cNvSpPr>
                <a:spLocks noChangeShapeType="1"/>
              </p:cNvSpPr>
              <p:nvPr userDrawn="1"/>
            </p:nvSpPr>
            <p:spPr bwMode="auto">
              <a:xfrm>
                <a:off x="493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1" name="Line 90"/>
              <p:cNvSpPr>
                <a:spLocks noChangeShapeType="1"/>
              </p:cNvSpPr>
              <p:nvPr userDrawn="1"/>
            </p:nvSpPr>
            <p:spPr bwMode="auto">
              <a:xfrm>
                <a:off x="502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2" name="Line 91"/>
              <p:cNvSpPr>
                <a:spLocks noChangeShapeType="1"/>
              </p:cNvSpPr>
              <p:nvPr userDrawn="1"/>
            </p:nvSpPr>
            <p:spPr bwMode="auto">
              <a:xfrm>
                <a:off x="511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3" name="Line 92"/>
              <p:cNvSpPr>
                <a:spLocks noChangeShapeType="1"/>
              </p:cNvSpPr>
              <p:nvPr userDrawn="1"/>
            </p:nvSpPr>
            <p:spPr bwMode="auto">
              <a:xfrm>
                <a:off x="520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4" name="Line 93"/>
              <p:cNvSpPr>
                <a:spLocks noChangeShapeType="1"/>
              </p:cNvSpPr>
              <p:nvPr userDrawn="1"/>
            </p:nvSpPr>
            <p:spPr bwMode="auto">
              <a:xfrm>
                <a:off x="529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5" name="Line 94"/>
              <p:cNvSpPr>
                <a:spLocks noChangeShapeType="1"/>
              </p:cNvSpPr>
              <p:nvPr userDrawn="1"/>
            </p:nvSpPr>
            <p:spPr bwMode="auto">
              <a:xfrm>
                <a:off x="538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6" name="Line 95"/>
              <p:cNvSpPr>
                <a:spLocks noChangeShapeType="1"/>
              </p:cNvSpPr>
              <p:nvPr userDrawn="1"/>
            </p:nvSpPr>
            <p:spPr bwMode="auto">
              <a:xfrm>
                <a:off x="547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7" name="Line 96"/>
              <p:cNvSpPr>
                <a:spLocks noChangeShapeType="1"/>
              </p:cNvSpPr>
              <p:nvPr userDrawn="1"/>
            </p:nvSpPr>
            <p:spPr bwMode="auto">
              <a:xfrm>
                <a:off x="556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8" name="Line 97"/>
              <p:cNvSpPr>
                <a:spLocks noChangeShapeType="1"/>
              </p:cNvSpPr>
              <p:nvPr userDrawn="1"/>
            </p:nvSpPr>
            <p:spPr bwMode="auto">
              <a:xfrm>
                <a:off x="565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09" name="Line 98"/>
              <p:cNvSpPr>
                <a:spLocks noChangeShapeType="1"/>
              </p:cNvSpPr>
              <p:nvPr userDrawn="1"/>
            </p:nvSpPr>
            <p:spPr bwMode="auto">
              <a:xfrm>
                <a:off x="574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0" name="Line 99"/>
              <p:cNvSpPr>
                <a:spLocks noChangeShapeType="1"/>
              </p:cNvSpPr>
              <p:nvPr userDrawn="1"/>
            </p:nvSpPr>
            <p:spPr bwMode="auto">
              <a:xfrm>
                <a:off x="39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1" name="Line 100"/>
              <p:cNvSpPr>
                <a:spLocks noChangeShapeType="1"/>
              </p:cNvSpPr>
              <p:nvPr userDrawn="1"/>
            </p:nvSpPr>
            <p:spPr bwMode="auto">
              <a:xfrm>
                <a:off x="584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2" name="Line 99"/>
              <p:cNvSpPr>
                <a:spLocks noChangeShapeType="1"/>
              </p:cNvSpPr>
              <p:nvPr userDrawn="1"/>
            </p:nvSpPr>
            <p:spPr bwMode="auto">
              <a:xfrm>
                <a:off x="593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3" name="Line 99"/>
              <p:cNvSpPr>
                <a:spLocks noChangeShapeType="1"/>
              </p:cNvSpPr>
              <p:nvPr userDrawn="1"/>
            </p:nvSpPr>
            <p:spPr bwMode="auto">
              <a:xfrm>
                <a:off x="602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4" name="Line 99"/>
              <p:cNvSpPr>
                <a:spLocks noChangeShapeType="1"/>
              </p:cNvSpPr>
              <p:nvPr userDrawn="1"/>
            </p:nvSpPr>
            <p:spPr bwMode="auto">
              <a:xfrm>
                <a:off x="611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5" name="Line 99"/>
              <p:cNvSpPr>
                <a:spLocks noChangeShapeType="1"/>
              </p:cNvSpPr>
              <p:nvPr userDrawn="1"/>
            </p:nvSpPr>
            <p:spPr bwMode="auto">
              <a:xfrm>
                <a:off x="620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6" name="Line 99"/>
              <p:cNvSpPr>
                <a:spLocks noChangeShapeType="1"/>
              </p:cNvSpPr>
              <p:nvPr userDrawn="1"/>
            </p:nvSpPr>
            <p:spPr bwMode="auto">
              <a:xfrm>
                <a:off x="629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7" name="Line 70"/>
              <p:cNvSpPr>
                <a:spLocks noChangeShapeType="1"/>
              </p:cNvSpPr>
              <p:nvPr userDrawn="1"/>
            </p:nvSpPr>
            <p:spPr bwMode="auto">
              <a:xfrm>
                <a:off x="311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15" name="Rectangle 104"/>
            <p:cNvSpPr>
              <a:spLocks noChangeArrowheads="1"/>
            </p:cNvSpPr>
            <p:nvPr userDrawn="1"/>
          </p:nvSpPr>
          <p:spPr bwMode="auto">
            <a:xfrm>
              <a:off x="198089" y="1153839"/>
              <a:ext cx="9505951" cy="5038610"/>
            </a:xfrm>
            <a:prstGeom prst="rect">
              <a:avLst/>
            </a:prstGeom>
            <a:noFill/>
            <a:ln w="635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dirty="0">
                <a:latin typeface="Meiryo UI" panose="020B0604030504040204" pitchFamily="50" charset="-128"/>
              </a:endParaRPr>
            </a:p>
          </p:txBody>
        </p:sp>
        <p:grpSp>
          <p:nvGrpSpPr>
            <p:cNvPr id="16" name="グループ化 15"/>
            <p:cNvGrpSpPr/>
            <p:nvPr userDrawn="1"/>
          </p:nvGrpSpPr>
          <p:grpSpPr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17" name="Line 4"/>
              <p:cNvSpPr>
                <a:spLocks noChangeShapeType="1"/>
              </p:cNvSpPr>
              <p:nvPr userDrawn="1"/>
            </p:nvSpPr>
            <p:spPr bwMode="auto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" name="Line 5"/>
              <p:cNvSpPr>
                <a:spLocks noChangeShapeType="1"/>
              </p:cNvSpPr>
              <p:nvPr userDrawn="1"/>
            </p:nvSpPr>
            <p:spPr bwMode="auto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" name="Line 6"/>
              <p:cNvSpPr>
                <a:spLocks noChangeShapeType="1"/>
              </p:cNvSpPr>
              <p:nvPr userDrawn="1"/>
            </p:nvSpPr>
            <p:spPr bwMode="auto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" name="Line 7"/>
              <p:cNvSpPr>
                <a:spLocks noChangeShapeType="1"/>
              </p:cNvSpPr>
              <p:nvPr userDrawn="1"/>
            </p:nvSpPr>
            <p:spPr bwMode="auto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" name="Line 8"/>
              <p:cNvSpPr>
                <a:spLocks noChangeShapeType="1"/>
              </p:cNvSpPr>
              <p:nvPr userDrawn="1"/>
            </p:nvSpPr>
            <p:spPr bwMode="auto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2" name="Line 9"/>
              <p:cNvSpPr>
                <a:spLocks noChangeShapeType="1"/>
              </p:cNvSpPr>
              <p:nvPr userDrawn="1"/>
            </p:nvSpPr>
            <p:spPr bwMode="auto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3" name="Line 10"/>
              <p:cNvSpPr>
                <a:spLocks noChangeShapeType="1"/>
              </p:cNvSpPr>
              <p:nvPr userDrawn="1"/>
            </p:nvSpPr>
            <p:spPr bwMode="auto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4" name="Line 11"/>
              <p:cNvSpPr>
                <a:spLocks noChangeShapeType="1"/>
              </p:cNvSpPr>
              <p:nvPr userDrawn="1"/>
            </p:nvSpPr>
            <p:spPr bwMode="auto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5" name="Line 12"/>
              <p:cNvSpPr>
                <a:spLocks noChangeShapeType="1"/>
              </p:cNvSpPr>
              <p:nvPr userDrawn="1"/>
            </p:nvSpPr>
            <p:spPr bwMode="auto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6" name="Line 13"/>
              <p:cNvSpPr>
                <a:spLocks noChangeShapeType="1"/>
              </p:cNvSpPr>
              <p:nvPr userDrawn="1"/>
            </p:nvSpPr>
            <p:spPr bwMode="auto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7" name="Line 14"/>
              <p:cNvSpPr>
                <a:spLocks noChangeShapeType="1"/>
              </p:cNvSpPr>
              <p:nvPr userDrawn="1"/>
            </p:nvSpPr>
            <p:spPr bwMode="auto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8" name="Line 15"/>
              <p:cNvSpPr>
                <a:spLocks noChangeShapeType="1"/>
              </p:cNvSpPr>
              <p:nvPr userDrawn="1"/>
            </p:nvSpPr>
            <p:spPr bwMode="auto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9" name="Line 16"/>
              <p:cNvSpPr>
                <a:spLocks noChangeShapeType="1"/>
              </p:cNvSpPr>
              <p:nvPr userDrawn="1"/>
            </p:nvSpPr>
            <p:spPr bwMode="auto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0" name="Line 17"/>
              <p:cNvSpPr>
                <a:spLocks noChangeShapeType="1"/>
              </p:cNvSpPr>
              <p:nvPr userDrawn="1"/>
            </p:nvSpPr>
            <p:spPr bwMode="auto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1" name="Line 18"/>
              <p:cNvSpPr>
                <a:spLocks noChangeShapeType="1"/>
              </p:cNvSpPr>
              <p:nvPr userDrawn="1"/>
            </p:nvSpPr>
            <p:spPr bwMode="auto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2" name="Line 19"/>
              <p:cNvSpPr>
                <a:spLocks noChangeShapeType="1"/>
              </p:cNvSpPr>
              <p:nvPr userDrawn="1"/>
            </p:nvSpPr>
            <p:spPr bwMode="auto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3" name="Line 20"/>
              <p:cNvSpPr>
                <a:spLocks noChangeShapeType="1"/>
              </p:cNvSpPr>
              <p:nvPr userDrawn="1"/>
            </p:nvSpPr>
            <p:spPr bwMode="auto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4" name="Line 21"/>
              <p:cNvSpPr>
                <a:spLocks noChangeShapeType="1"/>
              </p:cNvSpPr>
              <p:nvPr userDrawn="1"/>
            </p:nvSpPr>
            <p:spPr bwMode="auto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5" name="Line 22"/>
              <p:cNvSpPr>
                <a:spLocks noChangeShapeType="1"/>
              </p:cNvSpPr>
              <p:nvPr userDrawn="1"/>
            </p:nvSpPr>
            <p:spPr bwMode="auto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6" name="Line 23"/>
              <p:cNvSpPr>
                <a:spLocks noChangeShapeType="1"/>
              </p:cNvSpPr>
              <p:nvPr userDrawn="1"/>
            </p:nvSpPr>
            <p:spPr bwMode="auto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7" name="Line 24"/>
              <p:cNvSpPr>
                <a:spLocks noChangeShapeType="1"/>
              </p:cNvSpPr>
              <p:nvPr userDrawn="1"/>
            </p:nvSpPr>
            <p:spPr bwMode="auto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8" name="Line 25"/>
              <p:cNvSpPr>
                <a:spLocks noChangeShapeType="1"/>
              </p:cNvSpPr>
              <p:nvPr userDrawn="1"/>
            </p:nvSpPr>
            <p:spPr bwMode="auto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39" name="Line 26"/>
              <p:cNvSpPr>
                <a:spLocks noChangeShapeType="1"/>
              </p:cNvSpPr>
              <p:nvPr userDrawn="1"/>
            </p:nvSpPr>
            <p:spPr bwMode="auto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0" name="Line 28"/>
              <p:cNvSpPr>
                <a:spLocks noChangeShapeType="1"/>
              </p:cNvSpPr>
              <p:nvPr userDrawn="1"/>
            </p:nvSpPr>
            <p:spPr bwMode="auto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1" name="Line 29"/>
              <p:cNvSpPr>
                <a:spLocks noChangeShapeType="1"/>
              </p:cNvSpPr>
              <p:nvPr userDrawn="1"/>
            </p:nvSpPr>
            <p:spPr bwMode="auto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2" name="Line 30"/>
              <p:cNvSpPr>
                <a:spLocks noChangeShapeType="1"/>
              </p:cNvSpPr>
              <p:nvPr userDrawn="1"/>
            </p:nvSpPr>
            <p:spPr bwMode="auto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3" name="Line 31"/>
              <p:cNvSpPr>
                <a:spLocks noChangeShapeType="1"/>
              </p:cNvSpPr>
              <p:nvPr userDrawn="1"/>
            </p:nvSpPr>
            <p:spPr bwMode="auto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4" name="Line 32"/>
              <p:cNvSpPr>
                <a:spLocks noChangeShapeType="1"/>
              </p:cNvSpPr>
              <p:nvPr userDrawn="1"/>
            </p:nvSpPr>
            <p:spPr bwMode="auto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5" name="Line 33"/>
              <p:cNvSpPr>
                <a:spLocks noChangeShapeType="1"/>
              </p:cNvSpPr>
              <p:nvPr userDrawn="1"/>
            </p:nvSpPr>
            <p:spPr bwMode="auto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6" name="Line 34"/>
              <p:cNvSpPr>
                <a:spLocks noChangeShapeType="1"/>
              </p:cNvSpPr>
              <p:nvPr userDrawn="1"/>
            </p:nvSpPr>
            <p:spPr bwMode="auto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7" name="Line 35"/>
              <p:cNvSpPr>
                <a:spLocks noChangeShapeType="1"/>
              </p:cNvSpPr>
              <p:nvPr userDrawn="1"/>
            </p:nvSpPr>
            <p:spPr bwMode="auto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8" name="Line 36"/>
              <p:cNvSpPr>
                <a:spLocks noChangeShapeType="1"/>
              </p:cNvSpPr>
              <p:nvPr userDrawn="1"/>
            </p:nvSpPr>
            <p:spPr bwMode="auto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49" name="Line 37"/>
              <p:cNvSpPr>
                <a:spLocks noChangeShapeType="1"/>
              </p:cNvSpPr>
              <p:nvPr userDrawn="1"/>
            </p:nvSpPr>
            <p:spPr bwMode="auto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0" name="Line 38"/>
              <p:cNvSpPr>
                <a:spLocks noChangeShapeType="1"/>
              </p:cNvSpPr>
              <p:nvPr userDrawn="1"/>
            </p:nvSpPr>
            <p:spPr bwMode="auto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51" name="Line 39"/>
              <p:cNvSpPr>
                <a:spLocks noChangeShapeType="1"/>
              </p:cNvSpPr>
              <p:nvPr userDrawn="1"/>
            </p:nvSpPr>
            <p:spPr bwMode="auto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latin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344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69" r:id="rId3"/>
    <p:sldLayoutId id="2147483661" r:id="rId4"/>
    <p:sldLayoutId id="2147483666" r:id="rId5"/>
    <p:sldLayoutId id="2147483667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defTabSz="914400" rtl="0" eaLnBrk="1" latinLnBrk="0" hangingPunct="1">
        <a:lnSpc>
          <a:spcPct val="90000"/>
        </a:lnSpc>
        <a:spcBef>
          <a:spcPts val="500"/>
        </a:spcBef>
        <a:buFont typeface="Meiryo UI" panose="020B0604030504040204" pitchFamily="50" charset="-128"/>
        <a:buChar char="—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62" userDrawn="1">
          <p15:clr>
            <a:srgbClr val="F26B43"/>
          </p15:clr>
        </p15:guide>
        <p15:guide id="2" pos="3120" userDrawn="1">
          <p15:clr>
            <a:srgbClr val="F26B43"/>
          </p15:clr>
        </p15:guide>
        <p15:guide id="3" pos="126" userDrawn="1">
          <p15:clr>
            <a:srgbClr val="F26B43"/>
          </p15:clr>
        </p15:guide>
        <p15:guide id="4" pos="6114" userDrawn="1">
          <p15:clr>
            <a:srgbClr val="F26B43"/>
          </p15:clr>
        </p15:guide>
        <p15:guide id="5" orient="horz" pos="618" userDrawn="1">
          <p15:clr>
            <a:srgbClr val="F26B43"/>
          </p15:clr>
        </p15:guide>
        <p15:guide id="6" orient="horz" pos="1026" userDrawn="1">
          <p15:clr>
            <a:srgbClr val="F26B43"/>
          </p15:clr>
        </p15:guide>
        <p15:guide id="7" orient="horz" pos="3974" userDrawn="1">
          <p15:clr>
            <a:srgbClr val="F26B43"/>
          </p15:clr>
        </p15:guide>
        <p15:guide id="8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CD968-4FA4-42B1-86A6-2C823BD57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フォーマット：経験基盤 ワークシート①</a:t>
            </a:r>
            <a:r>
              <a:rPr kumimoji="1" lang="en-US" altLang="ja-JP" dirty="0"/>
              <a:t>-1</a:t>
            </a:r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6F98683-49B6-4422-BE85-3A71BBE92C03}"/>
              </a:ext>
            </a:extLst>
          </p:cNvPr>
          <p:cNvGraphicFramePr>
            <a:graphicFrameLocks noGrp="1"/>
          </p:cNvGraphicFramePr>
          <p:nvPr/>
        </p:nvGraphicFramePr>
        <p:xfrm>
          <a:off x="210362" y="3329415"/>
          <a:ext cx="9495612" cy="29876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8142">
                  <a:extLst>
                    <a:ext uri="{9D8B030D-6E8A-4147-A177-3AD203B41FA5}">
                      <a16:colId xmlns:a16="http://schemas.microsoft.com/office/drawing/2014/main" val="989478734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939486834"/>
                    </a:ext>
                  </a:extLst>
                </a:gridCol>
                <a:gridCol w="2724451">
                  <a:extLst>
                    <a:ext uri="{9D8B030D-6E8A-4147-A177-3AD203B41FA5}">
                      <a16:colId xmlns:a16="http://schemas.microsoft.com/office/drawing/2014/main" val="3130954226"/>
                    </a:ext>
                  </a:extLst>
                </a:gridCol>
                <a:gridCol w="2724452">
                  <a:extLst>
                    <a:ext uri="{9D8B030D-6E8A-4147-A177-3AD203B41FA5}">
                      <a16:colId xmlns:a16="http://schemas.microsoft.com/office/drawing/2014/main" val="4092745280"/>
                    </a:ext>
                  </a:extLst>
                </a:gridCol>
                <a:gridCol w="2724451">
                  <a:extLst>
                    <a:ext uri="{9D8B030D-6E8A-4147-A177-3AD203B41FA5}">
                      <a16:colId xmlns:a16="http://schemas.microsoft.com/office/drawing/2014/main" val="10458382"/>
                    </a:ext>
                  </a:extLst>
                </a:gridCol>
              </a:tblGrid>
              <a:tr h="497946">
                <a:tc rowSpan="6"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保有している能力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vert="eaVert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知識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extLst>
                  <a:ext uri="{0D108BD9-81ED-4DB2-BD59-A6C34878D82A}">
                    <a16:rowId xmlns:a16="http://schemas.microsoft.com/office/drawing/2014/main" val="4199008173"/>
                  </a:ext>
                </a:extLst>
              </a:tr>
              <a:tr h="4979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ノウハウ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extLst>
                  <a:ext uri="{0D108BD9-81ED-4DB2-BD59-A6C34878D82A}">
                    <a16:rowId xmlns:a16="http://schemas.microsoft.com/office/drawing/2014/main" val="3444278646"/>
                  </a:ext>
                </a:extLst>
              </a:tr>
              <a:tr h="4979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活用した</a:t>
                      </a:r>
                      <a:br>
                        <a:rPr lang="en-US" altLang="ja-JP" sz="1400" kern="100" dirty="0">
                          <a:effectLst/>
                        </a:rPr>
                      </a:br>
                      <a:r>
                        <a:rPr lang="ja-JP" sz="1400" kern="100" dirty="0">
                          <a:effectLst/>
                        </a:rPr>
                        <a:t>ツール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extLst>
                  <a:ext uri="{0D108BD9-81ED-4DB2-BD59-A6C34878D82A}">
                    <a16:rowId xmlns:a16="http://schemas.microsoft.com/office/drawing/2014/main" val="24535591"/>
                  </a:ext>
                </a:extLst>
              </a:tr>
              <a:tr h="4979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人脈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extLst>
                  <a:ext uri="{0D108BD9-81ED-4DB2-BD59-A6C34878D82A}">
                    <a16:rowId xmlns:a16="http://schemas.microsoft.com/office/drawing/2014/main" val="3997267436"/>
                  </a:ext>
                </a:extLst>
              </a:tr>
              <a:tr h="4979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資格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extLst>
                  <a:ext uri="{0D108BD9-81ED-4DB2-BD59-A6C34878D82A}">
                    <a16:rowId xmlns:a16="http://schemas.microsoft.com/office/drawing/2014/main" val="633489984"/>
                  </a:ext>
                </a:extLst>
              </a:tr>
              <a:tr h="4979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その他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tc>
                  <a:txBody>
                    <a:bodyPr/>
                    <a:lstStyle/>
                    <a:p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extLst>
                  <a:ext uri="{0D108BD9-81ED-4DB2-BD59-A6C34878D82A}">
                    <a16:rowId xmlns:a16="http://schemas.microsoft.com/office/drawing/2014/main" val="775069521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26FDF9E4-3205-4520-9B57-9BBFF06F1334}"/>
              </a:ext>
            </a:extLst>
          </p:cNvPr>
          <p:cNvGraphicFramePr>
            <a:graphicFrameLocks noGrp="1"/>
          </p:cNvGraphicFramePr>
          <p:nvPr/>
        </p:nvGraphicFramePr>
        <p:xfrm>
          <a:off x="189692" y="1520788"/>
          <a:ext cx="9505948" cy="17366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42928">
                  <a:extLst>
                    <a:ext uri="{9D8B030D-6E8A-4147-A177-3AD203B41FA5}">
                      <a16:colId xmlns:a16="http://schemas.microsoft.com/office/drawing/2014/main" val="280167594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4075109831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533930780"/>
                    </a:ext>
                  </a:extLst>
                </a:gridCol>
                <a:gridCol w="2726416">
                  <a:extLst>
                    <a:ext uri="{9D8B030D-6E8A-4147-A177-3AD203B41FA5}">
                      <a16:colId xmlns:a16="http://schemas.microsoft.com/office/drawing/2014/main" val="2586611439"/>
                    </a:ext>
                  </a:extLst>
                </a:gridCol>
              </a:tblGrid>
              <a:tr h="36004"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 dirty="0">
                          <a:effectLst/>
                        </a:rPr>
                        <a:t>　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業務①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業務②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業務③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327671"/>
                  </a:ext>
                </a:extLst>
              </a:tr>
              <a:tr h="773947">
                <a:tc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行ってきた業務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extLst>
                  <a:ext uri="{0D108BD9-81ED-4DB2-BD59-A6C34878D82A}">
                    <a16:rowId xmlns:a16="http://schemas.microsoft.com/office/drawing/2014/main" val="2885438017"/>
                  </a:ext>
                </a:extLst>
              </a:tr>
              <a:tr h="749312">
                <a:tc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担ってきた役割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extLst>
                  <a:ext uri="{0D108BD9-81ED-4DB2-BD59-A6C34878D82A}">
                    <a16:rowId xmlns:a16="http://schemas.microsoft.com/office/drawing/2014/main" val="2596963262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EE9476-B336-4F6A-998D-506CD057CA68}"/>
              </a:ext>
            </a:extLst>
          </p:cNvPr>
          <p:cNvSpPr txBox="1"/>
          <p:nvPr/>
        </p:nvSpPr>
        <p:spPr>
          <a:xfrm>
            <a:off x="2475876" y="1061843"/>
            <a:ext cx="49542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1800" b="1" u="sng" kern="100" dirty="0">
                <a:effectLst/>
                <a:latin typeface="Calibri" panose="020F050202020403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自身の能力の客観視</a:t>
            </a:r>
            <a:endParaRPr lang="ja-JP" altLang="ja-JP" sz="1100" b="1" u="sng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572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1A2A02-4749-4BEC-966A-E65B9DE03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フォーマット：経験基盤 ワークシート①</a:t>
            </a:r>
            <a:r>
              <a:rPr kumimoji="1" lang="en-US" altLang="ja-JP" dirty="0"/>
              <a:t>-2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6D1382-A224-447B-B16B-DFFDF49EDDE6}"/>
              </a:ext>
            </a:extLst>
          </p:cNvPr>
          <p:cNvSpPr txBox="1"/>
          <p:nvPr/>
        </p:nvSpPr>
        <p:spPr>
          <a:xfrm>
            <a:off x="2474975" y="1097754"/>
            <a:ext cx="4956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1800" b="1" u="sng" kern="100" dirty="0">
                <a:effectLst/>
                <a:latin typeface="Calibri" panose="020F050202020403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自身の能力の体系化</a:t>
            </a:r>
            <a:endParaRPr lang="ja-JP" altLang="ja-JP" sz="1100" b="1" u="sng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51DEAD9-2A67-454A-8A63-0E78B57E53AD}"/>
              </a:ext>
            </a:extLst>
          </p:cNvPr>
          <p:cNvGraphicFramePr>
            <a:graphicFrameLocks noGrp="1"/>
          </p:cNvGraphicFramePr>
          <p:nvPr/>
        </p:nvGraphicFramePr>
        <p:xfrm>
          <a:off x="202156" y="1588969"/>
          <a:ext cx="9503817" cy="4674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503817">
                  <a:extLst>
                    <a:ext uri="{9D8B030D-6E8A-4147-A177-3AD203B41FA5}">
                      <a16:colId xmlns:a16="http://schemas.microsoft.com/office/drawing/2014/main" val="2979709947"/>
                    </a:ext>
                  </a:extLst>
                </a:gridCol>
              </a:tblGrid>
              <a:tr h="21595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kern="100" dirty="0">
                          <a:effectLst/>
                        </a:rPr>
                        <a:t>保有している能力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369468"/>
                  </a:ext>
                </a:extLst>
              </a:tr>
              <a:tr h="4458834">
                <a:tc>
                  <a:txBody>
                    <a:bodyPr/>
                    <a:lstStyle/>
                    <a:p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extLst>
                  <a:ext uri="{0D108BD9-81ED-4DB2-BD59-A6C34878D82A}">
                    <a16:rowId xmlns:a16="http://schemas.microsoft.com/office/drawing/2014/main" val="2025954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53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2A3E0E-6AD5-415B-9B39-33CEFFA29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フォーマット：経験基盤 ワークシート②</a:t>
            </a:r>
            <a:r>
              <a:rPr kumimoji="1" lang="en-US" altLang="ja-JP" dirty="0"/>
              <a:t>-1</a:t>
            </a:r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5B6DC95-353F-4F2D-9B1C-260A5DF30683}"/>
              </a:ext>
            </a:extLst>
          </p:cNvPr>
          <p:cNvGraphicFramePr>
            <a:graphicFrameLocks noGrp="1"/>
          </p:cNvGraphicFramePr>
          <p:nvPr/>
        </p:nvGraphicFramePr>
        <p:xfrm>
          <a:off x="202156" y="1628775"/>
          <a:ext cx="9503817" cy="14938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503817">
                  <a:extLst>
                    <a:ext uri="{9D8B030D-6E8A-4147-A177-3AD203B41FA5}">
                      <a16:colId xmlns:a16="http://schemas.microsoft.com/office/drawing/2014/main" val="2979709947"/>
                    </a:ext>
                  </a:extLst>
                </a:gridCol>
              </a:tblGrid>
              <a:tr h="2083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kern="100" dirty="0">
                          <a:effectLst/>
                        </a:rPr>
                        <a:t>事業アイディア・なりたい自分・やりたい仕事</a:t>
                      </a:r>
                      <a:r>
                        <a:rPr lang="en-US" altLang="ja-JP" sz="1400" kern="100" dirty="0">
                          <a:effectLst/>
                        </a:rPr>
                        <a:t>/</a:t>
                      </a:r>
                      <a:r>
                        <a:rPr lang="ja-JP" altLang="en-US" sz="1400" kern="100" dirty="0">
                          <a:effectLst/>
                        </a:rPr>
                        <a:t>領域　など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369468"/>
                  </a:ext>
                </a:extLst>
              </a:tr>
              <a:tr h="128047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extLst>
                  <a:ext uri="{0D108BD9-81ED-4DB2-BD59-A6C34878D82A}">
                    <a16:rowId xmlns:a16="http://schemas.microsoft.com/office/drawing/2014/main" val="2025954387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F63854F-A4E0-4C65-B096-3F5EA9E75A9C}"/>
              </a:ext>
            </a:extLst>
          </p:cNvPr>
          <p:cNvGraphicFramePr>
            <a:graphicFrameLocks noGrp="1"/>
          </p:cNvGraphicFramePr>
          <p:nvPr/>
        </p:nvGraphicFramePr>
        <p:xfrm>
          <a:off x="192433" y="3195705"/>
          <a:ext cx="9503816" cy="4979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76552">
                  <a:extLst>
                    <a:ext uri="{9D8B030D-6E8A-4147-A177-3AD203B41FA5}">
                      <a16:colId xmlns:a16="http://schemas.microsoft.com/office/drawing/2014/main" val="536621541"/>
                    </a:ext>
                  </a:extLst>
                </a:gridCol>
                <a:gridCol w="8427264">
                  <a:extLst>
                    <a:ext uri="{9D8B030D-6E8A-4147-A177-3AD203B41FA5}">
                      <a16:colId xmlns:a16="http://schemas.microsoft.com/office/drawing/2014/main" val="4290758767"/>
                    </a:ext>
                  </a:extLst>
                </a:gridCol>
              </a:tblGrid>
              <a:tr h="49794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kern="100" dirty="0">
                          <a:effectLst/>
                        </a:rPr>
                        <a:t>素直な感情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extLst>
                  <a:ext uri="{0D108BD9-81ED-4DB2-BD59-A6C34878D82A}">
                    <a16:rowId xmlns:a16="http://schemas.microsoft.com/office/drawing/2014/main" val="113801152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B29E85D-1523-448E-B19F-F548B37A18C9}"/>
              </a:ext>
            </a:extLst>
          </p:cNvPr>
          <p:cNvGraphicFramePr>
            <a:graphicFrameLocks noGrp="1"/>
          </p:cNvGraphicFramePr>
          <p:nvPr/>
        </p:nvGraphicFramePr>
        <p:xfrm>
          <a:off x="192433" y="3768491"/>
          <a:ext cx="9503816" cy="12344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76552">
                  <a:extLst>
                    <a:ext uri="{9D8B030D-6E8A-4147-A177-3AD203B41FA5}">
                      <a16:colId xmlns:a16="http://schemas.microsoft.com/office/drawing/2014/main" val="536621541"/>
                    </a:ext>
                  </a:extLst>
                </a:gridCol>
                <a:gridCol w="8427264">
                  <a:extLst>
                    <a:ext uri="{9D8B030D-6E8A-4147-A177-3AD203B41FA5}">
                      <a16:colId xmlns:a16="http://schemas.microsoft.com/office/drawing/2014/main" val="4290758767"/>
                    </a:ext>
                  </a:extLst>
                </a:gridCol>
              </a:tblGrid>
              <a:tr h="123445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kern="100" dirty="0">
                          <a:effectLst/>
                        </a:rPr>
                        <a:t>アプローチ</a:t>
                      </a:r>
                      <a:br>
                        <a:rPr lang="en-US" altLang="ja-JP" sz="1400" kern="100" dirty="0">
                          <a:effectLst/>
                        </a:rPr>
                      </a:br>
                      <a:r>
                        <a:rPr lang="ja-JP" altLang="en-US" sz="1400" kern="100" dirty="0">
                          <a:effectLst/>
                        </a:rPr>
                        <a:t>方法の検討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extLst>
                  <a:ext uri="{0D108BD9-81ED-4DB2-BD59-A6C34878D82A}">
                    <a16:rowId xmlns:a16="http://schemas.microsoft.com/office/drawing/2014/main" val="1138011524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CE2343BC-1C61-442D-AB61-4EDD60C7B1FE}"/>
              </a:ext>
            </a:extLst>
          </p:cNvPr>
          <p:cNvGraphicFramePr>
            <a:graphicFrameLocks noGrp="1"/>
          </p:cNvGraphicFramePr>
          <p:nvPr/>
        </p:nvGraphicFramePr>
        <p:xfrm>
          <a:off x="192433" y="5074868"/>
          <a:ext cx="9503816" cy="12344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76552">
                  <a:extLst>
                    <a:ext uri="{9D8B030D-6E8A-4147-A177-3AD203B41FA5}">
                      <a16:colId xmlns:a16="http://schemas.microsoft.com/office/drawing/2014/main" val="536621541"/>
                    </a:ext>
                  </a:extLst>
                </a:gridCol>
                <a:gridCol w="8427264">
                  <a:extLst>
                    <a:ext uri="{9D8B030D-6E8A-4147-A177-3AD203B41FA5}">
                      <a16:colId xmlns:a16="http://schemas.microsoft.com/office/drawing/2014/main" val="4290758767"/>
                    </a:ext>
                  </a:extLst>
                </a:gridCol>
              </a:tblGrid>
              <a:tr h="123445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kern="100" dirty="0">
                          <a:effectLst/>
                        </a:rPr>
                        <a:t>足らない</a:t>
                      </a:r>
                      <a:br>
                        <a:rPr lang="en-US" altLang="ja-JP" sz="1400" kern="100" dirty="0">
                          <a:effectLst/>
                        </a:rPr>
                      </a:br>
                      <a:r>
                        <a:rPr lang="ja-JP" altLang="en-US" sz="1400" kern="100" dirty="0">
                          <a:effectLst/>
                        </a:rPr>
                        <a:t>リソース</a:t>
                      </a:r>
                      <a:endParaRPr lang="en-US" altLang="ja-JP" sz="1400" kern="100" dirty="0">
                        <a:effectLst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/>
                </a:tc>
                <a:extLst>
                  <a:ext uri="{0D108BD9-81ED-4DB2-BD59-A6C34878D82A}">
                    <a16:rowId xmlns:a16="http://schemas.microsoft.com/office/drawing/2014/main" val="1138011524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121F73A-292D-416E-A571-71F762BAE56E}"/>
              </a:ext>
            </a:extLst>
          </p:cNvPr>
          <p:cNvSpPr txBox="1"/>
          <p:nvPr/>
        </p:nvSpPr>
        <p:spPr>
          <a:xfrm>
            <a:off x="2466317" y="1056259"/>
            <a:ext cx="4956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1800" b="1" u="sng" kern="100" dirty="0">
                <a:effectLst/>
                <a:latin typeface="Calibri" panose="020F050202020403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課題解決実践</a:t>
            </a:r>
            <a:endParaRPr lang="ja-JP" altLang="ja-JP" sz="1100" b="1" u="sng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02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23D989-A2E7-4EF1-AFC9-0868C825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フォーマット：経験基盤 ワークシート②</a:t>
            </a:r>
            <a:r>
              <a:rPr kumimoji="1" lang="en-US" altLang="ja-JP" dirty="0"/>
              <a:t>-2</a:t>
            </a:r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61AEEAEA-ABC8-4AEB-A162-67B3798B4681}"/>
              </a:ext>
            </a:extLst>
          </p:cNvPr>
          <p:cNvGraphicFramePr>
            <a:graphicFrameLocks noGrp="1"/>
          </p:cNvGraphicFramePr>
          <p:nvPr/>
        </p:nvGraphicFramePr>
        <p:xfrm>
          <a:off x="200024" y="1628774"/>
          <a:ext cx="9513205" cy="27467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91707">
                  <a:extLst>
                    <a:ext uri="{9D8B030D-6E8A-4147-A177-3AD203B41FA5}">
                      <a16:colId xmlns:a16="http://schemas.microsoft.com/office/drawing/2014/main" val="1383608913"/>
                    </a:ext>
                  </a:extLst>
                </a:gridCol>
                <a:gridCol w="4721498">
                  <a:extLst>
                    <a:ext uri="{9D8B030D-6E8A-4147-A177-3AD203B41FA5}">
                      <a16:colId xmlns:a16="http://schemas.microsoft.com/office/drawing/2014/main" val="900937727"/>
                    </a:ext>
                  </a:extLst>
                </a:gridCol>
              </a:tblGrid>
              <a:tr h="200308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400" kern="100" dirty="0">
                          <a:effectLst/>
                        </a:rPr>
                        <a:t>不足リソースの補填方法の検討</a:t>
                      </a:r>
                      <a:endParaRPr lang="ja-JP" altLang="en-US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ja-JP" sz="1400" kern="100" dirty="0">
                          <a:effectLst/>
                        </a:rPr>
                        <a:t>業務②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745827"/>
                  </a:ext>
                </a:extLst>
              </a:tr>
              <a:tr h="2003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不足リソース</a:t>
                      </a:r>
                    </a:p>
                  </a:txBody>
                  <a:tcPr marL="13332" marR="1333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補填方法</a:t>
                      </a:r>
                    </a:p>
                  </a:txBody>
                  <a:tcPr marL="13332" marR="1333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562299"/>
                  </a:ext>
                </a:extLst>
              </a:tr>
              <a:tr h="47612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extLst>
                  <a:ext uri="{0D108BD9-81ED-4DB2-BD59-A6C34878D82A}">
                    <a16:rowId xmlns:a16="http://schemas.microsoft.com/office/drawing/2014/main" val="2644451555"/>
                  </a:ext>
                </a:extLst>
              </a:tr>
              <a:tr h="4609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extLst>
                  <a:ext uri="{0D108BD9-81ED-4DB2-BD59-A6C34878D82A}">
                    <a16:rowId xmlns:a16="http://schemas.microsoft.com/office/drawing/2014/main" val="1812783568"/>
                  </a:ext>
                </a:extLst>
              </a:tr>
              <a:tr h="4609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extLst>
                  <a:ext uri="{0D108BD9-81ED-4DB2-BD59-A6C34878D82A}">
                    <a16:rowId xmlns:a16="http://schemas.microsoft.com/office/drawing/2014/main" val="3290018208"/>
                  </a:ext>
                </a:extLst>
              </a:tr>
              <a:tr h="4609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extLst>
                  <a:ext uri="{0D108BD9-81ED-4DB2-BD59-A6C34878D82A}">
                    <a16:rowId xmlns:a16="http://schemas.microsoft.com/office/drawing/2014/main" val="1263122322"/>
                  </a:ext>
                </a:extLst>
              </a:tr>
              <a:tr h="4609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extLst>
                  <a:ext uri="{0D108BD9-81ED-4DB2-BD59-A6C34878D82A}">
                    <a16:rowId xmlns:a16="http://schemas.microsoft.com/office/drawing/2014/main" val="1703071139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3CC9756-C4A6-405F-BC87-F3A7EB8A375B}"/>
              </a:ext>
            </a:extLst>
          </p:cNvPr>
          <p:cNvGraphicFramePr>
            <a:graphicFrameLocks noGrp="1"/>
          </p:cNvGraphicFramePr>
          <p:nvPr/>
        </p:nvGraphicFramePr>
        <p:xfrm>
          <a:off x="200025" y="4329100"/>
          <a:ext cx="9505948" cy="19796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505948">
                  <a:extLst>
                    <a:ext uri="{9D8B030D-6E8A-4147-A177-3AD203B41FA5}">
                      <a16:colId xmlns:a16="http://schemas.microsoft.com/office/drawing/2014/main" val="2911600431"/>
                    </a:ext>
                  </a:extLst>
                </a:gridCol>
              </a:tblGrid>
              <a:tr h="22717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kern="100" dirty="0">
                          <a:effectLst/>
                        </a:rPr>
                        <a:t>シナリオ（手順）の検討</a:t>
                      </a:r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590428"/>
                  </a:ext>
                </a:extLst>
              </a:tr>
              <a:tr h="175245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/>
                </a:tc>
                <a:extLst>
                  <a:ext uri="{0D108BD9-81ED-4DB2-BD59-A6C34878D82A}">
                    <a16:rowId xmlns:a16="http://schemas.microsoft.com/office/drawing/2014/main" val="2164808753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0FE900-BEE6-42B0-AC88-FC04D4B7C2BF}"/>
              </a:ext>
            </a:extLst>
          </p:cNvPr>
          <p:cNvSpPr txBox="1"/>
          <p:nvPr/>
        </p:nvSpPr>
        <p:spPr>
          <a:xfrm>
            <a:off x="2466317" y="1056259"/>
            <a:ext cx="4956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800" b="1" u="sng" kern="100" dirty="0">
                <a:effectLst/>
                <a:latin typeface="Calibri" panose="020F050202020403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実現シナリオ</a:t>
            </a:r>
            <a:endParaRPr lang="ja-JP" altLang="ja-JP" sz="1100" b="1" u="sng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782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日本総研カラー案4">
      <a:dk1>
        <a:srgbClr val="2C2C2C"/>
      </a:dk1>
      <a:lt1>
        <a:srgbClr val="FFFFFF"/>
      </a:lt1>
      <a:dk2>
        <a:srgbClr val="0072CF"/>
      </a:dk2>
      <a:lt2>
        <a:srgbClr val="DDDDDD"/>
      </a:lt2>
      <a:accent1>
        <a:srgbClr val="FF4C00"/>
      </a:accent1>
      <a:accent2>
        <a:srgbClr val="317689"/>
      </a:accent2>
      <a:accent3>
        <a:srgbClr val="008057"/>
      </a:accent3>
      <a:accent4>
        <a:srgbClr val="72CF00"/>
      </a:accent4>
      <a:accent5>
        <a:srgbClr val="CFC400"/>
      </a:accent5>
      <a:accent6>
        <a:srgbClr val="CF5D00"/>
      </a:accent6>
      <a:hlink>
        <a:srgbClr val="0072CF"/>
      </a:hlink>
      <a:folHlink>
        <a:srgbClr val="0072CF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 w="9525">
          <a:noFill/>
        </a:ln>
        <a:effectLst/>
      </a:spPr>
      <a:bodyPr lIns="108000" tIns="0" rIns="108000" bIns="0" rtlCol="0" anchor="ctr" anchorCtr="0"/>
      <a:lstStyle>
        <a:defPPr algn="ctr">
          <a:defRPr kumimoji="1" sz="1400" b="1" dirty="0">
            <a:solidFill>
              <a:schemeClr val="bg1"/>
            </a:solidFill>
            <a:latin typeface="+mn-ea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36000" rIns="72000" bIns="36000" rtlCol="0" anchor="ctr">
        <a:normAutofit/>
      </a:bodyPr>
      <a:lstStyle>
        <a:defPPr marL="0" marR="0" indent="0" defTabSz="914400" eaLnBrk="1" fontAlgn="auto" latinLnBrk="0" hangingPunct="1">
          <a:lnSpc>
            <a:spcPct val="110000"/>
          </a:lnSpc>
          <a:spcBef>
            <a:spcPts val="0"/>
          </a:spcBef>
          <a:spcAft>
            <a:spcPts val="300"/>
          </a:spcAft>
          <a:buClrTx/>
          <a:buSzTx/>
          <a:buFontTx/>
          <a:buNone/>
          <a:tabLst/>
          <a:defRPr kumimoji="1" sz="1200" kern="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90617_提案書テンプレート_Ver.1.11.pptx" id="{9E8C6497-8DCF-402B-B887-5C7E379A8249}" vid="{79D64A9F-3179-4B59-9F7A-B9135E9FBA4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A4 210 x 297 mm</PresentationFormat>
  <Paragraphs>34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游ゴシック</vt:lpstr>
      <vt:lpstr>Arial</vt:lpstr>
      <vt:lpstr>Calibri</vt:lpstr>
      <vt:lpstr>Times New Roman</vt:lpstr>
      <vt:lpstr>Wingdings</vt:lpstr>
      <vt:lpstr>Office テーマ</vt:lpstr>
      <vt:lpstr>フォーマット：経験基盤 ワークシート①-1</vt:lpstr>
      <vt:lpstr>フォーマット：経験基盤 ワークシート①-2</vt:lpstr>
      <vt:lpstr>フォーマット：経験基盤 ワークシート②-1</vt:lpstr>
      <vt:lpstr>フォーマット：経験基盤 ワークシート②-2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modified xsi:type="dcterms:W3CDTF">2022-08-26T13:25:51Z</dcterms:modified>
</cp:coreProperties>
</file>