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91" r:id="rId2"/>
    <p:sldId id="398" r:id="rId3"/>
    <p:sldId id="400" r:id="rId4"/>
    <p:sldId id="396" r:id="rId5"/>
    <p:sldId id="392" r:id="rId6"/>
    <p:sldId id="397" r:id="rId7"/>
    <p:sldId id="394" r:id="rId8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621" userDrawn="1">
          <p15:clr>
            <a:srgbClr val="A4A3A4"/>
          </p15:clr>
        </p15:guide>
        <p15:guide id="5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F3F3F3"/>
    <a:srgbClr val="FDFDFD"/>
    <a:srgbClr val="8FCCFF"/>
    <a:srgbClr val="FFC2E4"/>
    <a:srgbClr val="FF9900"/>
    <a:srgbClr val="0072C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C7F0F1-A09F-47B1-B7A6-A7C8C24B2A1F}" v="2" dt="2022-12-08T02:49:57.0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22" autoAdjust="0"/>
    <p:restoredTop sz="94660" autoAdjust="0"/>
  </p:normalViewPr>
  <p:slideViewPr>
    <p:cSldViewPr showGuides="1">
      <p:cViewPr varScale="1">
        <p:scale>
          <a:sx n="79" d="100"/>
          <a:sy n="79" d="100"/>
        </p:scale>
        <p:origin x="2970" y="114"/>
      </p:cViewPr>
      <p:guideLst>
        <p:guide orient="horz" pos="2621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324"/>
    </p:cViewPr>
  </p:sorterViewPr>
  <p:notesViewPr>
    <p:cSldViewPr showGuides="1">
      <p:cViewPr varScale="1">
        <p:scale>
          <a:sx n="78" d="100"/>
          <a:sy n="78" d="100"/>
        </p:scale>
        <p:origin x="3996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D9B5B11F-54D6-4D29-BE37-F0DDBB7822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66CB67D-9115-435E-8E82-4C3EEAFC0A8D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C20C0D6C-562A-4DB1-8A23-727E388A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072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プレースホルダー 6">
            <a:extLst>
              <a:ext uri="{FF2B5EF4-FFF2-40B4-BE49-F238E27FC236}">
                <a16:creationId xmlns:a16="http://schemas.microsoft.com/office/drawing/2014/main" id="{7A5FB1C7-073E-4F1B-9A1D-D131DEC798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gray">
          <a:xfrm>
            <a:off x="153000" y="992560"/>
            <a:ext cx="6552000" cy="576000"/>
          </a:xfrm>
          <a:prstGeom prst="rect">
            <a:avLst/>
          </a:prstGeom>
        </p:spPr>
        <p:txBody>
          <a:bodyPr vert="horz" lIns="108000" tIns="0" rIns="108000" bIns="0" rtlCol="0">
            <a:noAutofit/>
          </a:bodyPr>
          <a:lstStyle>
            <a:lvl1pPr>
              <a:defRPr lang="ja-JP" altLang="en-US" sz="1800" dirty="0"/>
            </a:lvl1pPr>
            <a:lvl2pPr marL="179388" indent="0">
              <a:buNone/>
              <a:defRPr lang="ja-JP" altLang="en-US" sz="1600" dirty="0"/>
            </a:lvl2pPr>
          </a:lstStyle>
          <a:p>
            <a:pPr lvl="0" defTabSz="914400">
              <a:lnSpc>
                <a:spcPct val="100000"/>
              </a:lnSpc>
            </a:pPr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  <a:p>
            <a:pPr lvl="0" defTabSz="914400">
              <a:lnSpc>
                <a:spcPct val="100000"/>
              </a:lnSpc>
            </a:pPr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A637E62-3347-4E08-8175-C8653EE9F470}"/>
              </a:ext>
            </a:extLst>
          </p:cNvPr>
          <p:cNvCxnSpPr/>
          <p:nvPr userDrawn="1"/>
        </p:nvCxnSpPr>
        <p:spPr bwMode="gray">
          <a:xfrm>
            <a:off x="153000" y="920552"/>
            <a:ext cx="6552000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A9840749-8E28-47F2-8326-1368A8127305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308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箇条書き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F9F5C-712D-421E-B5EE-E9D571CA88AC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C2B4BFE-0FB3-453D-9F0A-1FD64771BBFF}"/>
              </a:ext>
            </a:extLst>
          </p:cNvPr>
          <p:cNvCxnSpPr/>
          <p:nvPr userDrawn="1"/>
        </p:nvCxnSpPr>
        <p:spPr bwMode="gray">
          <a:xfrm>
            <a:off x="153000" y="920552"/>
            <a:ext cx="6552000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3">
            <a:extLst>
              <a:ext uri="{FF2B5EF4-FFF2-40B4-BE49-F238E27FC236}">
                <a16:creationId xmlns:a16="http://schemas.microsoft.com/office/drawing/2014/main" id="{E829B50D-7FDA-45B5-9D55-EC024B94B6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" y="992560"/>
            <a:ext cx="6553200" cy="576000"/>
          </a:xfrm>
          <a:prstGeom prst="rect">
            <a:avLst/>
          </a:prstGeom>
        </p:spPr>
        <p:txBody>
          <a:bodyPr/>
          <a:lstStyle>
            <a:lvl1pPr marL="180000" indent="-180000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lang="ja-JP" alt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>
              <a:defRPr/>
            </a:lvl2pPr>
            <a:lvl3pPr marL="633012" indent="0">
              <a:buNone/>
              <a:defRPr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marL="180000" lvl="0" indent="-180000" algn="l" defTabSz="63301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0661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ッセージ箇条書き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B56060C-91CD-4362-A978-627BC5D67980}"/>
              </a:ext>
            </a:extLst>
          </p:cNvPr>
          <p:cNvCxnSpPr/>
          <p:nvPr userDrawn="1"/>
        </p:nvCxnSpPr>
        <p:spPr bwMode="gray">
          <a:xfrm>
            <a:off x="153000" y="920552"/>
            <a:ext cx="6552000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A6051C27-0AB7-4879-A05C-E397C420B479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8">
            <a:extLst>
              <a:ext uri="{FF2B5EF4-FFF2-40B4-BE49-F238E27FC236}">
                <a16:creationId xmlns:a16="http://schemas.microsoft.com/office/drawing/2014/main" id="{4608CE8F-3CD8-47A9-BFA5-791A2583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636" y="992560"/>
            <a:ext cx="6552964" cy="576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Meiryo UI" panose="020B0604030504040204" pitchFamily="50" charset="-128"/>
              <a:buChar char="​"/>
              <a:defRPr/>
            </a:lvl1pPr>
            <a:lvl2pPr marL="396000" indent="-252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defRPr sz="1600"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6179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A404FC5-72C0-4999-B089-1C3904D05C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3383" y="4953040"/>
            <a:ext cx="5292000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000" tIns="36000" rIns="108000" bIns="36000" anchor="b" anchorCtr="0">
            <a:noAutofit/>
          </a:bodyPr>
          <a:lstStyle>
            <a:lvl1pPr algn="r">
              <a:defRPr lang="ja-JP" altLang="en-US" sz="2000" b="1" dirty="0">
                <a:latin typeface="+mj-ea"/>
                <a:ea typeface="+mj-ea"/>
              </a:defRPr>
            </a:lvl1pPr>
          </a:lstStyle>
          <a:p>
            <a:pPr lvl="0" algn="r" defTabSz="45720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7E1D8AD6-6C8C-4434-A73B-64DE1109ACE3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1412776" y="5312792"/>
            <a:ext cx="5292000" cy="0"/>
          </a:xfrm>
          <a:prstGeom prst="line">
            <a:avLst/>
          </a:prstGeom>
          <a:noFill/>
          <a:ln w="12700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 lang="ja-JP" altLang="en-US" sz="1246" dirty="0"/>
          </a:p>
        </p:txBody>
      </p:sp>
    </p:spTree>
    <p:extLst>
      <p:ext uri="{BB962C8B-B14F-4D97-AF65-F5344CB8AC3E}">
        <p14:creationId xmlns:p14="http://schemas.microsoft.com/office/powerpoint/2010/main" val="291210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BA0A856-A7FB-4BD7-AFF4-699725CE8769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261000" y="3008880"/>
            <a:ext cx="6336000" cy="864000"/>
          </a:xfrm>
        </p:spPr>
        <p:txBody>
          <a:bodyPr wrap="none" tIns="0" bIns="0" anchor="b" anchorCtr="0">
            <a:normAutofit/>
          </a:bodyPr>
          <a:lstStyle>
            <a:lvl1pPr algn="ctr">
              <a:lnSpc>
                <a:spcPct val="110000"/>
              </a:lnSpc>
              <a:defRPr sz="24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048CA1A-0ED1-49CC-BFA6-494BD07B7B8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261000" y="4016944"/>
            <a:ext cx="6336000" cy="432000"/>
          </a:xfrm>
          <a:prstGeom prst="rect">
            <a:avLst/>
          </a:prstGeom>
        </p:spPr>
        <p:txBody>
          <a:bodyPr wrap="none" tIns="0" bIns="0" anchor="t" anchorCtr="0">
            <a:normAutofit/>
          </a:bodyPr>
          <a:lstStyle>
            <a:lvl1pPr marL="0" indent="0" algn="ctr">
              <a:buNone/>
              <a:defRPr sz="2000" b="1"/>
            </a:lvl1pPr>
            <a:lvl2pPr marL="316506" indent="0" algn="ctr">
              <a:buNone/>
              <a:defRPr sz="1385"/>
            </a:lvl2pPr>
            <a:lvl3pPr marL="633012" indent="0" algn="ctr">
              <a:buNone/>
              <a:defRPr sz="1246"/>
            </a:lvl3pPr>
            <a:lvl4pPr marL="949519" indent="0" algn="ctr">
              <a:buNone/>
              <a:defRPr sz="1108"/>
            </a:lvl4pPr>
            <a:lvl5pPr marL="1266026" indent="0" algn="ctr">
              <a:buNone/>
              <a:defRPr sz="1108"/>
            </a:lvl5pPr>
            <a:lvl6pPr marL="1582531" indent="0" algn="ctr">
              <a:buNone/>
              <a:defRPr sz="1108"/>
            </a:lvl6pPr>
            <a:lvl7pPr marL="1899038" indent="0" algn="ctr">
              <a:buNone/>
              <a:defRPr sz="1108"/>
            </a:lvl7pPr>
            <a:lvl8pPr marL="2215544" indent="0" algn="ctr">
              <a:buNone/>
              <a:defRPr sz="1108"/>
            </a:lvl8pPr>
            <a:lvl9pPr marL="2532051" indent="0" algn="ctr">
              <a:buNone/>
              <a:defRPr sz="1108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B50D1731-51B9-4016-B74D-B656A044E5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gray">
          <a:xfrm>
            <a:off x="404664" y="1424640"/>
            <a:ext cx="3600000" cy="288000"/>
          </a:xfrm>
          <a:prstGeom prst="rect">
            <a:avLst/>
          </a:prstGeom>
        </p:spPr>
        <p:txBody>
          <a:bodyPr wrap="none" tIns="0">
            <a:noAutofit/>
          </a:bodyPr>
          <a:lstStyle>
            <a:lvl1pPr>
              <a:defRPr sz="20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0" name="テキスト プレースホルダー 122">
            <a:extLst>
              <a:ext uri="{FF2B5EF4-FFF2-40B4-BE49-F238E27FC236}">
                <a16:creationId xmlns:a16="http://schemas.microsoft.com/office/drawing/2014/main" id="{392B543D-0091-4070-8EE0-FF95D78BE9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gray">
          <a:xfrm>
            <a:off x="261000" y="6897312"/>
            <a:ext cx="6336000" cy="864000"/>
          </a:xfrm>
          <a:prstGeom prst="rect">
            <a:avLst/>
          </a:prstGeom>
        </p:spPr>
        <p:txBody>
          <a:bodyPr wrap="none" tIns="0" bIns="0"/>
          <a:lstStyle>
            <a:lvl1pPr algn="ctr">
              <a:lnSpc>
                <a:spcPct val="100000"/>
              </a:lnSpc>
              <a:defRPr sz="1800" b="1"/>
            </a:lvl1pPr>
            <a:lvl2pPr marL="124186" indent="0">
              <a:buNone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1" name="テキスト プレースホルダー 115">
            <a:extLst>
              <a:ext uri="{FF2B5EF4-FFF2-40B4-BE49-F238E27FC236}">
                <a16:creationId xmlns:a16="http://schemas.microsoft.com/office/drawing/2014/main" id="{274591BF-C9AD-48C8-9918-7FEDC1E999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1989000" y="6465168"/>
            <a:ext cx="2880000" cy="288000"/>
          </a:xfrm>
          <a:prstGeom prst="rect">
            <a:avLst/>
          </a:prstGeom>
        </p:spPr>
        <p:txBody>
          <a:bodyPr wrap="none" tIns="0" bIns="0"/>
          <a:lstStyle>
            <a:lvl1pPr algn="ctr">
              <a:lnSpc>
                <a:spcPct val="100000"/>
              </a:lnSpc>
              <a:defRPr sz="1800" b="1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909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3BDB72DF-9EE9-42E1-8BF9-436E62CAA1C0}"/>
              </a:ext>
            </a:extLst>
          </p:cNvPr>
          <p:cNvGrpSpPr/>
          <p:nvPr userDrawn="1"/>
        </p:nvGrpSpPr>
        <p:grpSpPr bwMode="gray">
          <a:xfrm>
            <a:off x="137140" y="1666656"/>
            <a:ext cx="6581043" cy="7280000"/>
            <a:chOff x="198089" y="1153839"/>
            <a:chExt cx="9505951" cy="5040000"/>
          </a:xfrm>
        </p:grpSpPr>
        <p:grpSp>
          <p:nvGrpSpPr>
            <p:cNvPr id="115" name="Group 40">
              <a:extLst>
                <a:ext uri="{FF2B5EF4-FFF2-40B4-BE49-F238E27FC236}">
                  <a16:creationId xmlns:a16="http://schemas.microsoft.com/office/drawing/2014/main" id="{EA71E7AA-C491-40F7-8C5F-9BB136B0AADA}"/>
                </a:ext>
              </a:extLst>
            </p:cNvPr>
            <p:cNvGrpSpPr>
              <a:grpSpLocks/>
            </p:cNvGrpSpPr>
            <p:nvPr userDrawn="1"/>
          </p:nvGrpSpPr>
          <p:grpSpPr bwMode="gray">
            <a:xfrm>
              <a:off x="198089" y="1153839"/>
              <a:ext cx="9359903" cy="5040000"/>
              <a:chOff x="397" y="737"/>
              <a:chExt cx="5896" cy="3447"/>
            </a:xfrm>
          </p:grpSpPr>
          <p:sp>
            <p:nvSpPr>
              <p:cNvPr id="153" name="Line 41">
                <a:extLst>
                  <a:ext uri="{FF2B5EF4-FFF2-40B4-BE49-F238E27FC236}">
                    <a16:creationId xmlns:a16="http://schemas.microsoft.com/office/drawing/2014/main" id="{4D9D89EC-B8C5-4877-963A-A3CA6A4D939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4" name="Line 42">
                <a:extLst>
                  <a:ext uri="{FF2B5EF4-FFF2-40B4-BE49-F238E27FC236}">
                    <a16:creationId xmlns:a16="http://schemas.microsoft.com/office/drawing/2014/main" id="{849E5AA2-52D0-4F7C-9AF0-8988BEAB67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5" name="Line 43">
                <a:extLst>
                  <a:ext uri="{FF2B5EF4-FFF2-40B4-BE49-F238E27FC236}">
                    <a16:creationId xmlns:a16="http://schemas.microsoft.com/office/drawing/2014/main" id="{4D882D36-34AE-48CE-B519-AC347CD6C2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67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6" name="Line 44">
                <a:extLst>
                  <a:ext uri="{FF2B5EF4-FFF2-40B4-BE49-F238E27FC236}">
                    <a16:creationId xmlns:a16="http://schemas.microsoft.com/office/drawing/2014/main" id="{47E2417D-9BDC-4872-831D-BB4988DB61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7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7" name="Line 45">
                <a:extLst>
                  <a:ext uri="{FF2B5EF4-FFF2-40B4-BE49-F238E27FC236}">
                    <a16:creationId xmlns:a16="http://schemas.microsoft.com/office/drawing/2014/main" id="{42231A6B-15BF-4620-BFAC-EAC9ECC6C2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8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8" name="Line 46">
                <a:extLst>
                  <a:ext uri="{FF2B5EF4-FFF2-40B4-BE49-F238E27FC236}">
                    <a16:creationId xmlns:a16="http://schemas.microsoft.com/office/drawing/2014/main" id="{F86B0A29-033E-4E81-9309-837C14ECB7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9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9" name="Line 47">
                <a:extLst>
                  <a:ext uri="{FF2B5EF4-FFF2-40B4-BE49-F238E27FC236}">
                    <a16:creationId xmlns:a16="http://schemas.microsoft.com/office/drawing/2014/main" id="{3114CDEB-1F6C-4455-94F1-037236FC9B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03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0" name="Line 48">
                <a:extLst>
                  <a:ext uri="{FF2B5EF4-FFF2-40B4-BE49-F238E27FC236}">
                    <a16:creationId xmlns:a16="http://schemas.microsoft.com/office/drawing/2014/main" id="{CF7FE831-46A8-448E-B7D4-EF9941B3230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1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1" name="Line 49">
                <a:extLst>
                  <a:ext uri="{FF2B5EF4-FFF2-40B4-BE49-F238E27FC236}">
                    <a16:creationId xmlns:a16="http://schemas.microsoft.com/office/drawing/2014/main" id="{49BD5D45-9A99-4559-9A58-4425FA93D5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2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2" name="Line 50">
                <a:extLst>
                  <a:ext uri="{FF2B5EF4-FFF2-40B4-BE49-F238E27FC236}">
                    <a16:creationId xmlns:a16="http://schemas.microsoft.com/office/drawing/2014/main" id="{32B2FE10-5083-4D54-8BE5-A0CE2212F18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30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3" name="Line 51">
                <a:extLst>
                  <a:ext uri="{FF2B5EF4-FFF2-40B4-BE49-F238E27FC236}">
                    <a16:creationId xmlns:a16="http://schemas.microsoft.com/office/drawing/2014/main" id="{96DE73A2-71E6-44D5-BC70-B22F4994A2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3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4" name="Line 52">
                <a:extLst>
                  <a:ext uri="{FF2B5EF4-FFF2-40B4-BE49-F238E27FC236}">
                    <a16:creationId xmlns:a16="http://schemas.microsoft.com/office/drawing/2014/main" id="{EAA620AE-DA51-4A8D-917C-842B8186F5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4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5" name="Line 53">
                <a:extLst>
                  <a:ext uri="{FF2B5EF4-FFF2-40B4-BE49-F238E27FC236}">
                    <a16:creationId xmlns:a16="http://schemas.microsoft.com/office/drawing/2014/main" id="{B8D49334-014E-45DE-B520-4D66EB05938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5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6" name="Line 54">
                <a:extLst>
                  <a:ext uri="{FF2B5EF4-FFF2-40B4-BE49-F238E27FC236}">
                    <a16:creationId xmlns:a16="http://schemas.microsoft.com/office/drawing/2014/main" id="{006EC6A2-0389-4DEF-842B-F70745827C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66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7" name="Line 55">
                <a:extLst>
                  <a:ext uri="{FF2B5EF4-FFF2-40B4-BE49-F238E27FC236}">
                    <a16:creationId xmlns:a16="http://schemas.microsoft.com/office/drawing/2014/main" id="{7B7B1566-B2B3-4E0C-9D57-C1D87A8C512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7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8" name="Line 56">
                <a:extLst>
                  <a:ext uri="{FF2B5EF4-FFF2-40B4-BE49-F238E27FC236}">
                    <a16:creationId xmlns:a16="http://schemas.microsoft.com/office/drawing/2014/main" id="{45391F2A-C531-473F-B88F-E26AAF87B3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8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69" name="Line 57">
                <a:extLst>
                  <a:ext uri="{FF2B5EF4-FFF2-40B4-BE49-F238E27FC236}">
                    <a16:creationId xmlns:a16="http://schemas.microsoft.com/office/drawing/2014/main" id="{DA48F57D-495A-4449-AAD0-D6E2DDE6FAD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0" name="Line 58">
                <a:extLst>
                  <a:ext uri="{FF2B5EF4-FFF2-40B4-BE49-F238E27FC236}">
                    <a16:creationId xmlns:a16="http://schemas.microsoft.com/office/drawing/2014/main" id="{4ADC09B9-6BB3-4D7D-93D7-1854729BFB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03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1" name="Line 59">
                <a:extLst>
                  <a:ext uri="{FF2B5EF4-FFF2-40B4-BE49-F238E27FC236}">
                    <a16:creationId xmlns:a16="http://schemas.microsoft.com/office/drawing/2014/main" id="{C45D8C12-2C44-4E0B-A792-B2794322C5A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1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2" name="Line 60">
                <a:extLst>
                  <a:ext uri="{FF2B5EF4-FFF2-40B4-BE49-F238E27FC236}">
                    <a16:creationId xmlns:a16="http://schemas.microsoft.com/office/drawing/2014/main" id="{1093212A-B97B-45FE-BE9F-06E0273CF04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2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3" name="Line 61">
                <a:extLst>
                  <a:ext uri="{FF2B5EF4-FFF2-40B4-BE49-F238E27FC236}">
                    <a16:creationId xmlns:a16="http://schemas.microsoft.com/office/drawing/2014/main" id="{1262B8FD-3770-4058-9B3A-D0CF73E2D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3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4" name="Line 62">
                <a:extLst>
                  <a:ext uri="{FF2B5EF4-FFF2-40B4-BE49-F238E27FC236}">
                    <a16:creationId xmlns:a16="http://schemas.microsoft.com/office/drawing/2014/main" id="{187D1F6B-9505-45AC-912E-2DB3E226FB8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3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5" name="Line 63">
                <a:extLst>
                  <a:ext uri="{FF2B5EF4-FFF2-40B4-BE49-F238E27FC236}">
                    <a16:creationId xmlns:a16="http://schemas.microsoft.com/office/drawing/2014/main" id="{28B002D0-55DA-476F-9A8E-E67F2E76F3A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48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6" name="Line 64">
                <a:extLst>
                  <a:ext uri="{FF2B5EF4-FFF2-40B4-BE49-F238E27FC236}">
                    <a16:creationId xmlns:a16="http://schemas.microsoft.com/office/drawing/2014/main" id="{38E3E010-CF6C-4FDB-8CAB-F44F5EC9EB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57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7" name="Line 65">
                <a:extLst>
                  <a:ext uri="{FF2B5EF4-FFF2-40B4-BE49-F238E27FC236}">
                    <a16:creationId xmlns:a16="http://schemas.microsoft.com/office/drawing/2014/main" id="{BD0EAE5E-578E-488E-BA03-AC8173DC9C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66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8" name="Line 66">
                <a:extLst>
                  <a:ext uri="{FF2B5EF4-FFF2-40B4-BE49-F238E27FC236}">
                    <a16:creationId xmlns:a16="http://schemas.microsoft.com/office/drawing/2014/main" id="{0E9F9C37-F8F5-4B5B-A7D3-B7D8C2CB954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75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79" name="Line 67">
                <a:extLst>
                  <a:ext uri="{FF2B5EF4-FFF2-40B4-BE49-F238E27FC236}">
                    <a16:creationId xmlns:a16="http://schemas.microsoft.com/office/drawing/2014/main" id="{69A06452-4FED-42F8-B98F-AA4BEEDD47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84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0" name="Line 68">
                <a:extLst>
                  <a:ext uri="{FF2B5EF4-FFF2-40B4-BE49-F238E27FC236}">
                    <a16:creationId xmlns:a16="http://schemas.microsoft.com/office/drawing/2014/main" id="{17BAFCB1-56A5-4F41-A288-9DCCEA54F4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293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1" name="Line 69">
                <a:extLst>
                  <a:ext uri="{FF2B5EF4-FFF2-40B4-BE49-F238E27FC236}">
                    <a16:creationId xmlns:a16="http://schemas.microsoft.com/office/drawing/2014/main" id="{2B794779-3DE9-4D5B-8819-3D57498552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02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2" name="Line 70">
                <a:extLst>
                  <a:ext uri="{FF2B5EF4-FFF2-40B4-BE49-F238E27FC236}">
                    <a16:creationId xmlns:a16="http://schemas.microsoft.com/office/drawing/2014/main" id="{7843E8F9-B791-42AE-9A5C-8C8FE7EA665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20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3" name="Line 71">
                <a:extLst>
                  <a:ext uri="{FF2B5EF4-FFF2-40B4-BE49-F238E27FC236}">
                    <a16:creationId xmlns:a16="http://schemas.microsoft.com/office/drawing/2014/main" id="{D5A0347D-13CF-4F44-B284-2B653525E2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29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4" name="Line 72">
                <a:extLst>
                  <a:ext uri="{FF2B5EF4-FFF2-40B4-BE49-F238E27FC236}">
                    <a16:creationId xmlns:a16="http://schemas.microsoft.com/office/drawing/2014/main" id="{F8019821-B459-4630-A0AD-0273FB42C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39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5" name="Line 73">
                <a:extLst>
                  <a:ext uri="{FF2B5EF4-FFF2-40B4-BE49-F238E27FC236}">
                    <a16:creationId xmlns:a16="http://schemas.microsoft.com/office/drawing/2014/main" id="{D1088C11-9E26-4E85-85CE-A265613491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48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6" name="Line 74">
                <a:extLst>
                  <a:ext uri="{FF2B5EF4-FFF2-40B4-BE49-F238E27FC236}">
                    <a16:creationId xmlns:a16="http://schemas.microsoft.com/office/drawing/2014/main" id="{3E947A9D-5742-4A94-9FEA-62ADBD4E1C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57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7" name="Line 75">
                <a:extLst>
                  <a:ext uri="{FF2B5EF4-FFF2-40B4-BE49-F238E27FC236}">
                    <a16:creationId xmlns:a16="http://schemas.microsoft.com/office/drawing/2014/main" id="{16C7A148-0BB0-458E-81E9-74245B98BB3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66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8" name="Line 76">
                <a:extLst>
                  <a:ext uri="{FF2B5EF4-FFF2-40B4-BE49-F238E27FC236}">
                    <a16:creationId xmlns:a16="http://schemas.microsoft.com/office/drawing/2014/main" id="{1AD1E15D-A199-494F-9214-1694A9A1B86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75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89" name="Line 77">
                <a:extLst>
                  <a:ext uri="{FF2B5EF4-FFF2-40B4-BE49-F238E27FC236}">
                    <a16:creationId xmlns:a16="http://schemas.microsoft.com/office/drawing/2014/main" id="{AFC035AD-B836-47C0-9549-D3D5002C7CE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84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0" name="Line 78">
                <a:extLst>
                  <a:ext uri="{FF2B5EF4-FFF2-40B4-BE49-F238E27FC236}">
                    <a16:creationId xmlns:a16="http://schemas.microsoft.com/office/drawing/2014/main" id="{FEA6F930-E512-4150-B05A-CFE144D9B0B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93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1" name="Line 79">
                <a:extLst>
                  <a:ext uri="{FF2B5EF4-FFF2-40B4-BE49-F238E27FC236}">
                    <a16:creationId xmlns:a16="http://schemas.microsoft.com/office/drawing/2014/main" id="{E4923406-93D6-4764-BBF8-15CB12C98D8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02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2" name="Line 80">
                <a:extLst>
                  <a:ext uri="{FF2B5EF4-FFF2-40B4-BE49-F238E27FC236}">
                    <a16:creationId xmlns:a16="http://schemas.microsoft.com/office/drawing/2014/main" id="{4708DCF9-64D0-418F-AB7F-9D526BEC3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11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3" name="Line 81">
                <a:extLst>
                  <a:ext uri="{FF2B5EF4-FFF2-40B4-BE49-F238E27FC236}">
                    <a16:creationId xmlns:a16="http://schemas.microsoft.com/office/drawing/2014/main" id="{9C8FD27F-3BFD-4D27-8D5C-600D61C072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20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4" name="Line 82">
                <a:extLst>
                  <a:ext uri="{FF2B5EF4-FFF2-40B4-BE49-F238E27FC236}">
                    <a16:creationId xmlns:a16="http://schemas.microsoft.com/office/drawing/2014/main" id="{DB21271E-FD35-4FF0-8E79-58BED9582F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2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5" name="Line 83">
                <a:extLst>
                  <a:ext uri="{FF2B5EF4-FFF2-40B4-BE49-F238E27FC236}">
                    <a16:creationId xmlns:a16="http://schemas.microsoft.com/office/drawing/2014/main" id="{6B060CC5-8BDC-4D9D-8A01-CDB7D00CAE1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38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6" name="Line 84">
                <a:extLst>
                  <a:ext uri="{FF2B5EF4-FFF2-40B4-BE49-F238E27FC236}">
                    <a16:creationId xmlns:a16="http://schemas.microsoft.com/office/drawing/2014/main" id="{070D6EBA-C989-4937-AD33-8C5F89BD3F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47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7" name="Line 85">
                <a:extLst>
                  <a:ext uri="{FF2B5EF4-FFF2-40B4-BE49-F238E27FC236}">
                    <a16:creationId xmlns:a16="http://schemas.microsoft.com/office/drawing/2014/main" id="{80C7EE0E-77A7-4942-8A6D-D591DD8C5D6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56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8" name="Line 86">
                <a:extLst>
                  <a:ext uri="{FF2B5EF4-FFF2-40B4-BE49-F238E27FC236}">
                    <a16:creationId xmlns:a16="http://schemas.microsoft.com/office/drawing/2014/main" id="{E5B554E2-8CAA-4CD8-BF81-C08092D2C3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66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99" name="Line 87">
                <a:extLst>
                  <a:ext uri="{FF2B5EF4-FFF2-40B4-BE49-F238E27FC236}">
                    <a16:creationId xmlns:a16="http://schemas.microsoft.com/office/drawing/2014/main" id="{CE364F02-D5ED-4526-BD8E-73F91CB9D9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75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0" name="Line 88">
                <a:extLst>
                  <a:ext uri="{FF2B5EF4-FFF2-40B4-BE49-F238E27FC236}">
                    <a16:creationId xmlns:a16="http://schemas.microsoft.com/office/drawing/2014/main" id="{3FBBC4A3-8E29-47E1-A317-57C410C6E32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84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1" name="Line 89">
                <a:extLst>
                  <a:ext uri="{FF2B5EF4-FFF2-40B4-BE49-F238E27FC236}">
                    <a16:creationId xmlns:a16="http://schemas.microsoft.com/office/drawing/2014/main" id="{15F786A7-2B79-4DD8-9EB0-D95D210EC4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493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2" name="Line 90">
                <a:extLst>
                  <a:ext uri="{FF2B5EF4-FFF2-40B4-BE49-F238E27FC236}">
                    <a16:creationId xmlns:a16="http://schemas.microsoft.com/office/drawing/2014/main" id="{404915E4-EF7C-42ED-8FAE-D72C3A9813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02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3" name="Line 91">
                <a:extLst>
                  <a:ext uri="{FF2B5EF4-FFF2-40B4-BE49-F238E27FC236}">
                    <a16:creationId xmlns:a16="http://schemas.microsoft.com/office/drawing/2014/main" id="{6F5C04A6-E7B6-4F04-9DAE-4FB3B7E4DA2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11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4" name="Line 92">
                <a:extLst>
                  <a:ext uri="{FF2B5EF4-FFF2-40B4-BE49-F238E27FC236}">
                    <a16:creationId xmlns:a16="http://schemas.microsoft.com/office/drawing/2014/main" id="{8DF7929F-7486-4AE1-9E4C-69F720DE6C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204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5" name="Line 93">
                <a:extLst>
                  <a:ext uri="{FF2B5EF4-FFF2-40B4-BE49-F238E27FC236}">
                    <a16:creationId xmlns:a16="http://schemas.microsoft.com/office/drawing/2014/main" id="{395EDBB7-185D-4E3E-80EA-8A0C9BB9D6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295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6" name="Line 94">
                <a:extLst>
                  <a:ext uri="{FF2B5EF4-FFF2-40B4-BE49-F238E27FC236}">
                    <a16:creationId xmlns:a16="http://schemas.microsoft.com/office/drawing/2014/main" id="{33C66DCB-58DE-4C3D-9456-7ADA56B091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386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7" name="Line 95">
                <a:extLst>
                  <a:ext uri="{FF2B5EF4-FFF2-40B4-BE49-F238E27FC236}">
                    <a16:creationId xmlns:a16="http://schemas.microsoft.com/office/drawing/2014/main" id="{FF6BF8BC-3378-41D2-8F34-8C06C70C0D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47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8" name="Line 96">
                <a:extLst>
                  <a:ext uri="{FF2B5EF4-FFF2-40B4-BE49-F238E27FC236}">
                    <a16:creationId xmlns:a16="http://schemas.microsoft.com/office/drawing/2014/main" id="{111AD2A5-CFA0-486B-A3E0-52395720E1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56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09" name="Line 97">
                <a:extLst>
                  <a:ext uri="{FF2B5EF4-FFF2-40B4-BE49-F238E27FC236}">
                    <a16:creationId xmlns:a16="http://schemas.microsoft.com/office/drawing/2014/main" id="{C3712D2E-0DCB-4833-BB2D-BE2521BC773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65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0" name="Line 98">
                <a:extLst>
                  <a:ext uri="{FF2B5EF4-FFF2-40B4-BE49-F238E27FC236}">
                    <a16:creationId xmlns:a16="http://schemas.microsoft.com/office/drawing/2014/main" id="{E78123FF-767D-4154-9DC7-3E8339F60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749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1" name="Line 99">
                <a:extLst>
                  <a:ext uri="{FF2B5EF4-FFF2-40B4-BE49-F238E27FC236}">
                    <a16:creationId xmlns:a16="http://schemas.microsoft.com/office/drawing/2014/main" id="{1B0AA6DC-90F2-400D-A1F0-1ABB5A0BB0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97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2" name="Line 100">
                <a:extLst>
                  <a:ext uri="{FF2B5EF4-FFF2-40B4-BE49-F238E27FC236}">
                    <a16:creationId xmlns:a16="http://schemas.microsoft.com/office/drawing/2014/main" id="{2BF665C7-5DFE-448C-B324-0703F66D50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840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3" name="Line 99">
                <a:extLst>
                  <a:ext uri="{FF2B5EF4-FFF2-40B4-BE49-F238E27FC236}">
                    <a16:creationId xmlns:a16="http://schemas.microsoft.com/office/drawing/2014/main" id="{18DA8950-AD64-4BC2-ABCE-52C0E7A55A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593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4" name="Line 99">
                <a:extLst>
                  <a:ext uri="{FF2B5EF4-FFF2-40B4-BE49-F238E27FC236}">
                    <a16:creationId xmlns:a16="http://schemas.microsoft.com/office/drawing/2014/main" id="{6288D636-8B1B-41E1-B438-564EC736E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6021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5" name="Line 99">
                <a:extLst>
                  <a:ext uri="{FF2B5EF4-FFF2-40B4-BE49-F238E27FC236}">
                    <a16:creationId xmlns:a16="http://schemas.microsoft.com/office/drawing/2014/main" id="{7387B62D-A1B9-4762-898F-C5DF1E0CE8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6112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6" name="Line 99">
                <a:extLst>
                  <a:ext uri="{FF2B5EF4-FFF2-40B4-BE49-F238E27FC236}">
                    <a16:creationId xmlns:a16="http://schemas.microsoft.com/office/drawing/2014/main" id="{BDEC104B-83D4-4DF6-ACAE-2E81E7859C7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620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7" name="Line 99">
                <a:extLst>
                  <a:ext uri="{FF2B5EF4-FFF2-40B4-BE49-F238E27FC236}">
                    <a16:creationId xmlns:a16="http://schemas.microsoft.com/office/drawing/2014/main" id="{895513CB-51C0-4E7D-AE48-304A272665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6293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218" name="Line 70">
                <a:extLst>
                  <a:ext uri="{FF2B5EF4-FFF2-40B4-BE49-F238E27FC236}">
                    <a16:creationId xmlns:a16="http://schemas.microsoft.com/office/drawing/2014/main" id="{A42A9988-1CFF-4B24-BC05-118456655A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3118" y="737"/>
                <a:ext cx="0" cy="344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</p:grpSp>
        <p:sp>
          <p:nvSpPr>
            <p:cNvPr id="116" name="Rectangle 104">
              <a:extLst>
                <a:ext uri="{FF2B5EF4-FFF2-40B4-BE49-F238E27FC236}">
                  <a16:creationId xmlns:a16="http://schemas.microsoft.com/office/drawing/2014/main" id="{D2D1919B-29E3-4930-B5E2-999400E9CE2A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198089" y="1153839"/>
              <a:ext cx="9505951" cy="50386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246" dirty="0">
                <a:latin typeface="Meiryo UI" panose="020B0604030504040204" pitchFamily="50" charset="-128"/>
              </a:endParaRPr>
            </a:p>
          </p:txBody>
        </p:sp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348E03EF-F2B4-4349-B970-D4F1A19ED0A7}"/>
                </a:ext>
              </a:extLst>
            </p:cNvPr>
            <p:cNvGrpSpPr/>
            <p:nvPr userDrawn="1"/>
          </p:nvGrpSpPr>
          <p:grpSpPr bwMode="gray">
            <a:xfrm>
              <a:off x="198089" y="1295486"/>
              <a:ext cx="9504000" cy="4897176"/>
              <a:chOff x="198089" y="1295486"/>
              <a:chExt cx="9504000" cy="4897176"/>
            </a:xfrm>
          </p:grpSpPr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C6A017F9-C2AF-49E7-9A70-4981048B7A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6192662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19" name="Line 5">
                <a:extLst>
                  <a:ext uri="{FF2B5EF4-FFF2-40B4-BE49-F238E27FC236}">
                    <a16:creationId xmlns:a16="http://schemas.microsoft.com/office/drawing/2014/main" id="{28F12531-F222-466C-B093-764290F323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60486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0" name="Line 6">
                <a:extLst>
                  <a:ext uri="{FF2B5EF4-FFF2-40B4-BE49-F238E27FC236}">
                    <a16:creationId xmlns:a16="http://schemas.microsoft.com/office/drawing/2014/main" id="{4511C457-CBCF-4318-941E-5EFFB39D48E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9046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1" name="Line 7">
                <a:extLst>
                  <a:ext uri="{FF2B5EF4-FFF2-40B4-BE49-F238E27FC236}">
                    <a16:creationId xmlns:a16="http://schemas.microsoft.com/office/drawing/2014/main" id="{04A91114-990B-40CE-8B4F-9F93AE8483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7605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2" name="Line 8">
                <a:extLst>
                  <a:ext uri="{FF2B5EF4-FFF2-40B4-BE49-F238E27FC236}">
                    <a16:creationId xmlns:a16="http://schemas.microsoft.com/office/drawing/2014/main" id="{069178EA-609B-41AD-90DC-ED14E70978C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6165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3" name="Line 9">
                <a:extLst>
                  <a:ext uri="{FF2B5EF4-FFF2-40B4-BE49-F238E27FC236}">
                    <a16:creationId xmlns:a16="http://schemas.microsoft.com/office/drawing/2014/main" id="{25317DA3-720A-40CA-B019-DE72557CEDD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4725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4" name="Line 10">
                <a:extLst>
                  <a:ext uri="{FF2B5EF4-FFF2-40B4-BE49-F238E27FC236}">
                    <a16:creationId xmlns:a16="http://schemas.microsoft.com/office/drawing/2014/main" id="{63784348-65CD-433A-AB54-6D0CBF4299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3284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5" name="Line 11">
                <a:extLst>
                  <a:ext uri="{FF2B5EF4-FFF2-40B4-BE49-F238E27FC236}">
                    <a16:creationId xmlns:a16="http://schemas.microsoft.com/office/drawing/2014/main" id="{1DAEF6FF-298F-4991-93E0-3895552760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1844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6" name="Line 12">
                <a:extLst>
                  <a:ext uri="{FF2B5EF4-FFF2-40B4-BE49-F238E27FC236}">
                    <a16:creationId xmlns:a16="http://schemas.microsoft.com/office/drawing/2014/main" id="{B1E398C5-F015-4686-AEDA-DD6BD3F289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50403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7" name="Line 13">
                <a:extLst>
                  <a:ext uri="{FF2B5EF4-FFF2-40B4-BE49-F238E27FC236}">
                    <a16:creationId xmlns:a16="http://schemas.microsoft.com/office/drawing/2014/main" id="{6FD564A6-D6C7-4741-8FA2-805EFB142E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8963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8" name="Line 14">
                <a:extLst>
                  <a:ext uri="{FF2B5EF4-FFF2-40B4-BE49-F238E27FC236}">
                    <a16:creationId xmlns:a16="http://schemas.microsoft.com/office/drawing/2014/main" id="{F1909608-8442-441B-8635-865BB48F77C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7523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29" name="Line 15">
                <a:extLst>
                  <a:ext uri="{FF2B5EF4-FFF2-40B4-BE49-F238E27FC236}">
                    <a16:creationId xmlns:a16="http://schemas.microsoft.com/office/drawing/2014/main" id="{5DC9F397-DCE2-4419-ACC1-6F8A9D37D4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6082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0" name="Line 16">
                <a:extLst>
                  <a:ext uri="{FF2B5EF4-FFF2-40B4-BE49-F238E27FC236}">
                    <a16:creationId xmlns:a16="http://schemas.microsoft.com/office/drawing/2014/main" id="{2EBA9027-661F-409F-B3EA-632AC596A1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4642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1" name="Line 17">
                <a:extLst>
                  <a:ext uri="{FF2B5EF4-FFF2-40B4-BE49-F238E27FC236}">
                    <a16:creationId xmlns:a16="http://schemas.microsoft.com/office/drawing/2014/main" id="{9377A252-A4C5-4546-A656-C1AE78141FF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3202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2" name="Line 18">
                <a:extLst>
                  <a:ext uri="{FF2B5EF4-FFF2-40B4-BE49-F238E27FC236}">
                    <a16:creationId xmlns:a16="http://schemas.microsoft.com/office/drawing/2014/main" id="{E77AB7AD-CD84-4985-A995-67BCA25017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1761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3" name="Line 19">
                <a:extLst>
                  <a:ext uri="{FF2B5EF4-FFF2-40B4-BE49-F238E27FC236}">
                    <a16:creationId xmlns:a16="http://schemas.microsoft.com/office/drawing/2014/main" id="{2357BECC-5880-4266-BDF2-A5BEFE3D9A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403215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4" name="Line 20">
                <a:extLst>
                  <a:ext uri="{FF2B5EF4-FFF2-40B4-BE49-F238E27FC236}">
                    <a16:creationId xmlns:a16="http://schemas.microsoft.com/office/drawing/2014/main" id="{8688B0A2-190B-4D88-888F-D7B0DD86D6B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88811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5" name="Line 21">
                <a:extLst>
                  <a:ext uri="{FF2B5EF4-FFF2-40B4-BE49-F238E27FC236}">
                    <a16:creationId xmlns:a16="http://schemas.microsoft.com/office/drawing/2014/main" id="{6FE809B5-36D3-427F-892B-96C0E21FEE6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74408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6" name="Line 22">
                <a:extLst>
                  <a:ext uri="{FF2B5EF4-FFF2-40B4-BE49-F238E27FC236}">
                    <a16:creationId xmlns:a16="http://schemas.microsoft.com/office/drawing/2014/main" id="{A0D9D89C-89FE-4ABA-A14F-051E7F80AD8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60004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7" name="Line 23">
                <a:extLst>
                  <a:ext uri="{FF2B5EF4-FFF2-40B4-BE49-F238E27FC236}">
                    <a16:creationId xmlns:a16="http://schemas.microsoft.com/office/drawing/2014/main" id="{99908BD2-1A7A-402F-B5AD-D660BB78A7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45601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8" name="Line 24">
                <a:extLst>
                  <a:ext uri="{FF2B5EF4-FFF2-40B4-BE49-F238E27FC236}">
                    <a16:creationId xmlns:a16="http://schemas.microsoft.com/office/drawing/2014/main" id="{3121D145-C7F7-4A0F-9F6E-B6F6EC42BFC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31197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39" name="Line 25">
                <a:extLst>
                  <a:ext uri="{FF2B5EF4-FFF2-40B4-BE49-F238E27FC236}">
                    <a16:creationId xmlns:a16="http://schemas.microsoft.com/office/drawing/2014/main" id="{88BBBD82-BA88-40B3-A06A-FC4CCFA7EC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16794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0" name="Line 26">
                <a:extLst>
                  <a:ext uri="{FF2B5EF4-FFF2-40B4-BE49-F238E27FC236}">
                    <a16:creationId xmlns:a16="http://schemas.microsoft.com/office/drawing/2014/main" id="{FBDF0A51-6C78-4ED5-8028-6C9E11B5D8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302390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1" name="Line 28">
                <a:extLst>
                  <a:ext uri="{FF2B5EF4-FFF2-40B4-BE49-F238E27FC236}">
                    <a16:creationId xmlns:a16="http://schemas.microsoft.com/office/drawing/2014/main" id="{75AE7E13-0EDB-4271-82FD-EB9788C0F8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87987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2" name="Line 29">
                <a:extLst>
                  <a:ext uri="{FF2B5EF4-FFF2-40B4-BE49-F238E27FC236}">
                    <a16:creationId xmlns:a16="http://schemas.microsoft.com/office/drawing/2014/main" id="{6AA6AE74-C098-40AF-B783-B07F53848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73583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3" name="Line 30">
                <a:extLst>
                  <a:ext uri="{FF2B5EF4-FFF2-40B4-BE49-F238E27FC236}">
                    <a16:creationId xmlns:a16="http://schemas.microsoft.com/office/drawing/2014/main" id="{C7ED962D-3386-49E9-AF47-ADF33624B4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59180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4" name="Line 31">
                <a:extLst>
                  <a:ext uri="{FF2B5EF4-FFF2-40B4-BE49-F238E27FC236}">
                    <a16:creationId xmlns:a16="http://schemas.microsoft.com/office/drawing/2014/main" id="{611AB586-FB7B-41BC-816A-A0450CFF19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44776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5" name="Line 32">
                <a:extLst>
                  <a:ext uri="{FF2B5EF4-FFF2-40B4-BE49-F238E27FC236}">
                    <a16:creationId xmlns:a16="http://schemas.microsoft.com/office/drawing/2014/main" id="{621D069F-B135-4D68-A932-B9C163D566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30373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6" name="Line 33">
                <a:extLst>
                  <a:ext uri="{FF2B5EF4-FFF2-40B4-BE49-F238E27FC236}">
                    <a16:creationId xmlns:a16="http://schemas.microsoft.com/office/drawing/2014/main" id="{EB59B45D-648A-462A-BC08-7115141552D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15969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7" name="Line 34">
                <a:extLst>
                  <a:ext uri="{FF2B5EF4-FFF2-40B4-BE49-F238E27FC236}">
                    <a16:creationId xmlns:a16="http://schemas.microsoft.com/office/drawing/2014/main" id="{3F6F7225-AE46-4FB4-9FEA-9170D7F9B8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201566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8" name="Line 35">
                <a:extLst>
                  <a:ext uri="{FF2B5EF4-FFF2-40B4-BE49-F238E27FC236}">
                    <a16:creationId xmlns:a16="http://schemas.microsoft.com/office/drawing/2014/main" id="{3F991D7A-989F-4ACE-BE5C-2D167F1C602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187162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49" name="Line 36">
                <a:extLst>
                  <a:ext uri="{FF2B5EF4-FFF2-40B4-BE49-F238E27FC236}">
                    <a16:creationId xmlns:a16="http://schemas.microsoft.com/office/drawing/2014/main" id="{87F334ED-9269-468F-A6CB-500E506AB07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172759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0" name="Line 37">
                <a:extLst>
                  <a:ext uri="{FF2B5EF4-FFF2-40B4-BE49-F238E27FC236}">
                    <a16:creationId xmlns:a16="http://schemas.microsoft.com/office/drawing/2014/main" id="{B1EFA17B-42BB-4C5C-8F41-26F8EB12477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158355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1" name="Line 38">
                <a:extLst>
                  <a:ext uri="{FF2B5EF4-FFF2-40B4-BE49-F238E27FC236}">
                    <a16:creationId xmlns:a16="http://schemas.microsoft.com/office/drawing/2014/main" id="{7F3A19D3-924C-401C-8972-AFF5EF5A7F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1439521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  <p:sp>
            <p:nvSpPr>
              <p:cNvPr id="152" name="Line 39">
                <a:extLst>
                  <a:ext uri="{FF2B5EF4-FFF2-40B4-BE49-F238E27FC236}">
                    <a16:creationId xmlns:a16="http://schemas.microsoft.com/office/drawing/2014/main" id="{EB326AA5-4BD2-4BE1-B1CA-871EC1299B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>
                <a:off x="198089" y="1295486"/>
                <a:ext cx="9504000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246" dirty="0">
                  <a:latin typeface="Meiryo UI" panose="020B0604030504040204" pitchFamily="50" charset="-128"/>
                </a:endParaRPr>
              </a:p>
            </p:txBody>
          </p:sp>
        </p:grp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F1B7D20-9946-47E5-9C13-BBBE57AA5BA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D79E769C-D1DE-4CD1-A6CE-0CE76DD7ADE6}"/>
              </a:ext>
            </a:extLst>
          </p:cNvPr>
          <p:cNvCxnSpPr/>
          <p:nvPr userDrawn="1"/>
        </p:nvCxnSpPr>
        <p:spPr bwMode="gray">
          <a:xfrm>
            <a:off x="153000" y="920552"/>
            <a:ext cx="6552000" cy="0"/>
          </a:xfrm>
          <a:prstGeom prst="line">
            <a:avLst/>
          </a:prstGeom>
          <a:ln>
            <a:solidFill>
              <a:srgbClr val="0072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07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272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A574AF5-7027-46A7-9FEF-E717C6A2C769}"/>
              </a:ext>
            </a:extLst>
          </p:cNvPr>
          <p:cNvGrpSpPr/>
          <p:nvPr userDrawn="1"/>
        </p:nvGrpSpPr>
        <p:grpSpPr>
          <a:xfrm>
            <a:off x="260350" y="560512"/>
            <a:ext cx="6337300" cy="8640000"/>
            <a:chOff x="-978325" y="560512"/>
            <a:chExt cx="6337300" cy="8640000"/>
          </a:xfrm>
        </p:grpSpPr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B284F29A-5527-4CFC-A544-CBA401A02CD8}"/>
                </a:ext>
              </a:extLst>
            </p:cNvPr>
            <p:cNvSpPr/>
            <p:nvPr userDrawn="1"/>
          </p:nvSpPr>
          <p:spPr>
            <a:xfrm>
              <a:off x="-977675" y="560512"/>
              <a:ext cx="6336000" cy="86400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 anchorCtr="0"/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  <a:latin typeface="+mn-ea"/>
                <a:cs typeface="メイリオ" panose="020B0604030504040204" pitchFamily="50" charset="-128"/>
              </a:endParaRPr>
            </a:p>
          </p:txBody>
        </p:sp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F13EBF77-AF00-4FE8-BBDE-416A5FDB762A}"/>
                </a:ext>
              </a:extLst>
            </p:cNvPr>
            <p:cNvGrpSpPr/>
            <p:nvPr userDrawn="1"/>
          </p:nvGrpSpPr>
          <p:grpSpPr bwMode="gray">
            <a:xfrm>
              <a:off x="-978325" y="704938"/>
              <a:ext cx="6337300" cy="8351261"/>
              <a:chOff x="867582" y="865220"/>
              <a:chExt cx="5760000" cy="8351261"/>
            </a:xfrm>
          </p:grpSpPr>
          <p:sp>
            <p:nvSpPr>
              <p:cNvPr id="171" name="Line 84">
                <a:extLst>
                  <a:ext uri="{FF2B5EF4-FFF2-40B4-BE49-F238E27FC236}">
                    <a16:creationId xmlns:a16="http://schemas.microsoft.com/office/drawing/2014/main" id="{433ECC2F-D143-4A4A-9901-B216D6F6F7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201478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Line 85">
                <a:extLst>
                  <a:ext uri="{FF2B5EF4-FFF2-40B4-BE49-F238E27FC236}">
                    <a16:creationId xmlns:a16="http://schemas.microsoft.com/office/drawing/2014/main" id="{F0073CA7-5D94-4098-87CD-F4D0BF9937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87035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3" name="Line 125">
                <a:extLst>
                  <a:ext uri="{FF2B5EF4-FFF2-40B4-BE49-F238E27FC236}">
                    <a16:creationId xmlns:a16="http://schemas.microsoft.com/office/drawing/2014/main" id="{F99AD0AD-C5A8-42A6-91D7-777523297D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760368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Line 126">
                <a:extLst>
                  <a:ext uri="{FF2B5EF4-FFF2-40B4-BE49-F238E27FC236}">
                    <a16:creationId xmlns:a16="http://schemas.microsoft.com/office/drawing/2014/main" id="{D5EE02CD-B5FB-442F-AACC-AE5B3E22BAD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90479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Line 127">
                <a:extLst>
                  <a:ext uri="{FF2B5EF4-FFF2-40B4-BE49-F238E27FC236}">
                    <a16:creationId xmlns:a16="http://schemas.microsoft.com/office/drawing/2014/main" id="{215FBCB0-472A-4817-B832-67B0768853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6049218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Line 128">
                <a:extLst>
                  <a:ext uri="{FF2B5EF4-FFF2-40B4-BE49-F238E27FC236}">
                    <a16:creationId xmlns:a16="http://schemas.microsoft.com/office/drawing/2014/main" id="{EBCDFB76-AEB2-4D76-8CAF-FDE21FE7581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6192056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Line 129">
                <a:extLst>
                  <a:ext uri="{FF2B5EF4-FFF2-40B4-BE49-F238E27FC236}">
                    <a16:creationId xmlns:a16="http://schemas.microsoft.com/office/drawing/2014/main" id="{FD47FC40-C980-40E0-9241-C5D1AD9EBB9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6336481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Line 81">
                <a:extLst>
                  <a:ext uri="{FF2B5EF4-FFF2-40B4-BE49-F238E27FC236}">
                    <a16:creationId xmlns:a16="http://schemas.microsoft.com/office/drawing/2014/main" id="{2C86CE0C-7E86-4C60-AADB-6B5F6E7F12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01801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0" name="Line 84">
                <a:extLst>
                  <a:ext uri="{FF2B5EF4-FFF2-40B4-BE49-F238E27FC236}">
                    <a16:creationId xmlns:a16="http://schemas.microsoft.com/office/drawing/2014/main" id="{75F50D58-E457-4201-97D7-6FFEF50EE1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727518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1" name="Line 85">
                <a:extLst>
                  <a:ext uri="{FF2B5EF4-FFF2-40B4-BE49-F238E27FC236}">
                    <a16:creationId xmlns:a16="http://schemas.microsoft.com/office/drawing/2014/main" id="{548AE639-6E7E-483B-A84C-4EB86F1087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58309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Line 86">
                <a:extLst>
                  <a:ext uri="{FF2B5EF4-FFF2-40B4-BE49-F238E27FC236}">
                    <a16:creationId xmlns:a16="http://schemas.microsoft.com/office/drawing/2014/main" id="{1E5241EC-8F5F-4FE1-BE26-DAD6CB8C6C4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438668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Line 87">
                <a:extLst>
                  <a:ext uri="{FF2B5EF4-FFF2-40B4-BE49-F238E27FC236}">
                    <a16:creationId xmlns:a16="http://schemas.microsoft.com/office/drawing/2014/main" id="{20749218-F313-428A-A207-3830FF9F53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29424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Line 88">
                <a:extLst>
                  <a:ext uri="{FF2B5EF4-FFF2-40B4-BE49-F238E27FC236}">
                    <a16:creationId xmlns:a16="http://schemas.microsoft.com/office/drawing/2014/main" id="{AED63223-799A-4E7B-BDD9-A00BE7CBFA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15140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Line 89">
                <a:extLst>
                  <a:ext uri="{FF2B5EF4-FFF2-40B4-BE49-F238E27FC236}">
                    <a16:creationId xmlns:a16="http://schemas.microsoft.com/office/drawing/2014/main" id="{6B0963E0-89D6-4512-B719-44BA1B1BE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00698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Line 90">
                <a:extLst>
                  <a:ext uri="{FF2B5EF4-FFF2-40B4-BE49-F238E27FC236}">
                    <a16:creationId xmlns:a16="http://schemas.microsoft.com/office/drawing/2014/main" id="{45FB1DD5-D776-4E16-97CF-646B67BB8F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86255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7" name="Line 91">
                <a:extLst>
                  <a:ext uri="{FF2B5EF4-FFF2-40B4-BE49-F238E27FC236}">
                    <a16:creationId xmlns:a16="http://schemas.microsoft.com/office/drawing/2014/main" id="{67B2F00D-7B9E-48B5-B579-57EA397492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71971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Line 92">
                <a:extLst>
                  <a:ext uri="{FF2B5EF4-FFF2-40B4-BE49-F238E27FC236}">
                    <a16:creationId xmlns:a16="http://schemas.microsoft.com/office/drawing/2014/main" id="{5F59DE8F-08B5-4341-8E84-E4173914C3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57529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9" name="Line 93">
                <a:extLst>
                  <a:ext uri="{FF2B5EF4-FFF2-40B4-BE49-F238E27FC236}">
                    <a16:creationId xmlns:a16="http://schemas.microsoft.com/office/drawing/2014/main" id="{B58D982A-8FAB-4585-9F86-0FE1FC48EB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43086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Line 94">
                <a:extLst>
                  <a:ext uri="{FF2B5EF4-FFF2-40B4-BE49-F238E27FC236}">
                    <a16:creationId xmlns:a16="http://schemas.microsoft.com/office/drawing/2014/main" id="{4F1B2885-4612-4129-BE56-F071E72381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286441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Line 95">
                <a:extLst>
                  <a:ext uri="{FF2B5EF4-FFF2-40B4-BE49-F238E27FC236}">
                    <a16:creationId xmlns:a16="http://schemas.microsoft.com/office/drawing/2014/main" id="{19E9D598-EA8B-4371-B86E-C6D31B14D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-14360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2" name="Line 96">
                <a:extLst>
                  <a:ext uri="{FF2B5EF4-FFF2-40B4-BE49-F238E27FC236}">
                    <a16:creationId xmlns:a16="http://schemas.microsoft.com/office/drawing/2014/main" id="{540F6738-BA7A-44B0-AAB3-A77D501EC5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82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3" name="Line 97">
                <a:extLst>
                  <a:ext uri="{FF2B5EF4-FFF2-40B4-BE49-F238E27FC236}">
                    <a16:creationId xmlns:a16="http://schemas.microsoft.com/office/drawing/2014/main" id="{7DD005B9-DEEB-4296-BC6F-C330B2FDA1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4524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Line 98">
                <a:extLst>
                  <a:ext uri="{FF2B5EF4-FFF2-40B4-BE49-F238E27FC236}">
                    <a16:creationId xmlns:a16="http://schemas.microsoft.com/office/drawing/2014/main" id="{F850672F-8149-439B-B067-4F5D74F6B6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8808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C0A342BF-BC5F-4098-BA8D-20DD8E6A06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3251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6" name="Line 100">
                <a:extLst>
                  <a:ext uri="{FF2B5EF4-FFF2-40B4-BE49-F238E27FC236}">
                    <a16:creationId xmlns:a16="http://schemas.microsoft.com/office/drawing/2014/main" id="{04ACF53C-53C7-49BD-8496-DB702AB50FA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7693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Line 101">
                <a:extLst>
                  <a:ext uri="{FF2B5EF4-FFF2-40B4-BE49-F238E27FC236}">
                    <a16:creationId xmlns:a16="http://schemas.microsoft.com/office/drawing/2014/main" id="{BB4A91A1-6C98-456F-8BF4-DB106D8A04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72136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Line 102">
                <a:extLst>
                  <a:ext uri="{FF2B5EF4-FFF2-40B4-BE49-F238E27FC236}">
                    <a16:creationId xmlns:a16="http://schemas.microsoft.com/office/drawing/2014/main" id="{84284295-B5BD-4EB2-AE5C-A8C021DCEC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864198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Line 103">
                <a:extLst>
                  <a:ext uri="{FF2B5EF4-FFF2-40B4-BE49-F238E27FC236}">
                    <a16:creationId xmlns:a16="http://schemas.microsoft.com/office/drawing/2014/main" id="{37E06DB5-5645-4ED3-AB98-8D3DAA9D79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00862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Line 104">
                <a:extLst>
                  <a:ext uri="{FF2B5EF4-FFF2-40B4-BE49-F238E27FC236}">
                    <a16:creationId xmlns:a16="http://schemas.microsoft.com/office/drawing/2014/main" id="{EFCB049E-8C95-4B2D-9E83-4D07E54B75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153049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Line 105">
                <a:extLst>
                  <a:ext uri="{FF2B5EF4-FFF2-40B4-BE49-F238E27FC236}">
                    <a16:creationId xmlns:a16="http://schemas.microsoft.com/office/drawing/2014/main" id="{EB9D2CA6-0481-43BB-8740-C99C8C8C986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297474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Line 106">
                <a:extLst>
                  <a:ext uri="{FF2B5EF4-FFF2-40B4-BE49-F238E27FC236}">
                    <a16:creationId xmlns:a16="http://schemas.microsoft.com/office/drawing/2014/main" id="{9E3D4296-9124-4E47-B12B-3DBD6FA601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44031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Line 107">
                <a:extLst>
                  <a:ext uri="{FF2B5EF4-FFF2-40B4-BE49-F238E27FC236}">
                    <a16:creationId xmlns:a16="http://schemas.microsoft.com/office/drawing/2014/main" id="{961AE81B-E4BD-42E2-80A2-00CE3A4FB9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58473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Line 108">
                <a:extLst>
                  <a:ext uri="{FF2B5EF4-FFF2-40B4-BE49-F238E27FC236}">
                    <a16:creationId xmlns:a16="http://schemas.microsoft.com/office/drawing/2014/main" id="{F7695F8D-13DB-41C1-9C00-EFDBFA7A6E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72757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Line 109">
                <a:extLst>
                  <a:ext uri="{FF2B5EF4-FFF2-40B4-BE49-F238E27FC236}">
                    <a16:creationId xmlns:a16="http://schemas.microsoft.com/office/drawing/2014/main" id="{399D9DD2-0E8F-40BB-BD98-1A9B41B1E8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44970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Line 110">
                <a:extLst>
                  <a:ext uri="{FF2B5EF4-FFF2-40B4-BE49-F238E27FC236}">
                    <a16:creationId xmlns:a16="http://schemas.microsoft.com/office/drawing/2014/main" id="{8D2571AC-7481-495B-B91E-DA119640876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592538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Line 111">
                <a:extLst>
                  <a:ext uri="{FF2B5EF4-FFF2-40B4-BE49-F238E27FC236}">
                    <a16:creationId xmlns:a16="http://schemas.microsoft.com/office/drawing/2014/main" id="{656D7FC6-E067-4CE5-A4D9-D6CB8C59CB1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736964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Line 112">
                <a:extLst>
                  <a:ext uri="{FF2B5EF4-FFF2-40B4-BE49-F238E27FC236}">
                    <a16:creationId xmlns:a16="http://schemas.microsoft.com/office/drawing/2014/main" id="{522D60DF-75C0-4403-B50B-0CDD54FEA4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881389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Line 113">
                <a:extLst>
                  <a:ext uri="{FF2B5EF4-FFF2-40B4-BE49-F238E27FC236}">
                    <a16:creationId xmlns:a16="http://schemas.microsoft.com/office/drawing/2014/main" id="{51207F52-E5FB-462B-B56E-947490F113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02422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Line 114">
                <a:extLst>
                  <a:ext uri="{FF2B5EF4-FFF2-40B4-BE49-F238E27FC236}">
                    <a16:creationId xmlns:a16="http://schemas.microsoft.com/office/drawing/2014/main" id="{EC66CBA1-065C-450B-9DF8-6928D02263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16865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Line 115">
                <a:extLst>
                  <a:ext uri="{FF2B5EF4-FFF2-40B4-BE49-F238E27FC236}">
                    <a16:creationId xmlns:a16="http://schemas.microsoft.com/office/drawing/2014/main" id="{E1FE9792-AF6A-44C2-8E16-3F5BC5125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31307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2" name="Line 116">
                <a:extLst>
                  <a:ext uri="{FF2B5EF4-FFF2-40B4-BE49-F238E27FC236}">
                    <a16:creationId xmlns:a16="http://schemas.microsoft.com/office/drawing/2014/main" id="{2ACD6C78-E778-4A06-932E-0475DB64AE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45750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3" name="Line 117">
                <a:extLst>
                  <a:ext uri="{FF2B5EF4-FFF2-40B4-BE49-F238E27FC236}">
                    <a16:creationId xmlns:a16="http://schemas.microsoft.com/office/drawing/2014/main" id="{07A5B05F-FFDE-4D53-A1BB-B6BD1D29BD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60034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Line 118">
                <a:extLst>
                  <a:ext uri="{FF2B5EF4-FFF2-40B4-BE49-F238E27FC236}">
                    <a16:creationId xmlns:a16="http://schemas.microsoft.com/office/drawing/2014/main" id="{7F0B765B-9037-4A3C-9B28-B64ACA6986F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74476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Line 119">
                <a:extLst>
                  <a:ext uri="{FF2B5EF4-FFF2-40B4-BE49-F238E27FC236}">
                    <a16:creationId xmlns:a16="http://schemas.microsoft.com/office/drawing/2014/main" id="{1B787682-D33F-435D-A4EC-3F855D29B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388919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6" name="Line 120">
                <a:extLst>
                  <a:ext uri="{FF2B5EF4-FFF2-40B4-BE49-F238E27FC236}">
                    <a16:creationId xmlns:a16="http://schemas.microsoft.com/office/drawing/2014/main" id="{346E1D46-1322-4E1F-855E-027B79713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03361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Line 121">
                <a:extLst>
                  <a:ext uri="{FF2B5EF4-FFF2-40B4-BE49-F238E27FC236}">
                    <a16:creationId xmlns:a16="http://schemas.microsoft.com/office/drawing/2014/main" id="{9B9F65A4-9D0D-4B9D-A868-8222AE25B7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17645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Line 122">
                <a:extLst>
                  <a:ext uri="{FF2B5EF4-FFF2-40B4-BE49-F238E27FC236}">
                    <a16:creationId xmlns:a16="http://schemas.microsoft.com/office/drawing/2014/main" id="{4CE76AAE-C0C7-4E49-97E1-A480159396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320879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Line 123">
                <a:extLst>
                  <a:ext uri="{FF2B5EF4-FFF2-40B4-BE49-F238E27FC236}">
                    <a16:creationId xmlns:a16="http://schemas.microsoft.com/office/drawing/2014/main" id="{47D2F51A-370F-4834-8717-E9BEB7E8A0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465304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Line 124">
                <a:extLst>
                  <a:ext uri="{FF2B5EF4-FFF2-40B4-BE49-F238E27FC236}">
                    <a16:creationId xmlns:a16="http://schemas.microsoft.com/office/drawing/2014/main" id="{51C8B5B6-87C4-40CC-9B30-97055B03D6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60814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Line 125">
                <a:extLst>
                  <a:ext uri="{FF2B5EF4-FFF2-40B4-BE49-F238E27FC236}">
                    <a16:creationId xmlns:a16="http://schemas.microsoft.com/office/drawing/2014/main" id="{5E9104CB-C491-4056-AF5B-BE428B85E7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75256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Line 126">
                <a:extLst>
                  <a:ext uri="{FF2B5EF4-FFF2-40B4-BE49-F238E27FC236}">
                    <a16:creationId xmlns:a16="http://schemas.microsoft.com/office/drawing/2014/main" id="{ED6A4BB4-CD4B-46E9-AD95-6718FAC36EA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4896992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Line 127">
                <a:extLst>
                  <a:ext uri="{FF2B5EF4-FFF2-40B4-BE49-F238E27FC236}">
                    <a16:creationId xmlns:a16="http://schemas.microsoft.com/office/drawing/2014/main" id="{228C3A74-2318-437E-8913-895C9D22A2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041417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Line 128">
                <a:extLst>
                  <a:ext uri="{FF2B5EF4-FFF2-40B4-BE49-F238E27FC236}">
                    <a16:creationId xmlns:a16="http://schemas.microsoft.com/office/drawing/2014/main" id="{764C8D87-D3A3-43B8-8447-55B70F8D34F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18425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Line 129">
                <a:extLst>
                  <a:ext uri="{FF2B5EF4-FFF2-40B4-BE49-F238E27FC236}">
                    <a16:creationId xmlns:a16="http://schemas.microsoft.com/office/drawing/2014/main" id="{CC90B021-5EEA-4FA2-BEB4-9A5B91DBA2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32868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Line 130">
                <a:extLst>
                  <a:ext uri="{FF2B5EF4-FFF2-40B4-BE49-F238E27FC236}">
                    <a16:creationId xmlns:a16="http://schemas.microsoft.com/office/drawing/2014/main" id="{EBC8B487-E483-4BDD-91BD-D807704BED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47310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Line 131">
                <a:extLst>
                  <a:ext uri="{FF2B5EF4-FFF2-40B4-BE49-F238E27FC236}">
                    <a16:creationId xmlns:a16="http://schemas.microsoft.com/office/drawing/2014/main" id="{D01DE4E5-0DEC-4861-9027-27114C3D1D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561594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Line 133">
                <a:extLst>
                  <a:ext uri="{FF2B5EF4-FFF2-40B4-BE49-F238E27FC236}">
                    <a16:creationId xmlns:a16="http://schemas.microsoft.com/office/drawing/2014/main" id="{B939EFEB-C611-4BDA-B5D3-1FDD26B299C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305275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Line 134">
                <a:extLst>
                  <a:ext uri="{FF2B5EF4-FFF2-40B4-BE49-F238E27FC236}">
                    <a16:creationId xmlns:a16="http://schemas.microsoft.com/office/drawing/2014/main" id="{BE35CDBB-EE52-4C49-B780-2D7830CD4AD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1870413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Line 135">
                <a:extLst>
                  <a:ext uri="{FF2B5EF4-FFF2-40B4-BE49-F238E27FC236}">
                    <a16:creationId xmlns:a16="http://schemas.microsoft.com/office/drawing/2014/main" id="{F4ECB2A7-42A3-4CDE-954C-C00D88831B6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47582" y="2160850"/>
                <a:ext cx="0" cy="576000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EB3C3C6A-AA7D-4DBE-9168-B77EF183E82E}"/>
                </a:ext>
              </a:extLst>
            </p:cNvPr>
            <p:cNvGrpSpPr/>
            <p:nvPr userDrawn="1"/>
          </p:nvGrpSpPr>
          <p:grpSpPr>
            <a:xfrm>
              <a:off x="-833862" y="560512"/>
              <a:ext cx="6048375" cy="8640000"/>
              <a:chOff x="7375809" y="560512"/>
              <a:chExt cx="6048375" cy="8928000"/>
            </a:xfrm>
          </p:grpSpPr>
          <p:sp>
            <p:nvSpPr>
              <p:cNvPr id="126" name="Line 76">
                <a:extLst>
                  <a:ext uri="{FF2B5EF4-FFF2-40B4-BE49-F238E27FC236}">
                    <a16:creationId xmlns:a16="http://schemas.microsoft.com/office/drawing/2014/main" id="{AF1EA9DC-E464-4AFA-A66D-804B43041E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960184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Line 76">
                <a:extLst>
                  <a:ext uri="{FF2B5EF4-FFF2-40B4-BE49-F238E27FC236}">
                    <a16:creationId xmlns:a16="http://schemas.microsoft.com/office/drawing/2014/main" id="{353CBFE0-FBA9-42EB-81A9-5FD18D36FF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81572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Line 76">
                <a:extLst>
                  <a:ext uri="{FF2B5EF4-FFF2-40B4-BE49-F238E27FC236}">
                    <a16:creationId xmlns:a16="http://schemas.microsoft.com/office/drawing/2014/main" id="{BFE4F9E4-8D32-4438-A1DC-8F01531BE5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671260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Line 75">
                <a:extLst>
                  <a:ext uri="{FF2B5EF4-FFF2-40B4-BE49-F238E27FC236}">
                    <a16:creationId xmlns:a16="http://schemas.microsoft.com/office/drawing/2014/main" id="{87C01932-3181-4570-B948-2BB8EC052E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950535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Line 42">
                <a:extLst>
                  <a:ext uri="{FF2B5EF4-FFF2-40B4-BE49-F238E27FC236}">
                    <a16:creationId xmlns:a16="http://schemas.microsoft.com/office/drawing/2014/main" id="{864E985D-1E6B-4BDC-A13C-6D7A3DA075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29118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Line 43">
                <a:extLst>
                  <a:ext uri="{FF2B5EF4-FFF2-40B4-BE49-F238E27FC236}">
                    <a16:creationId xmlns:a16="http://schemas.microsoft.com/office/drawing/2014/main" id="{E3E7CE96-64DB-46AE-A0D5-AF006C6A15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054684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Line 44">
                <a:extLst>
                  <a:ext uri="{FF2B5EF4-FFF2-40B4-BE49-F238E27FC236}">
                    <a16:creationId xmlns:a16="http://schemas.microsoft.com/office/drawing/2014/main" id="{773E43BC-B22A-4161-A4A4-A1D423832DC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19914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Line 45">
                <a:extLst>
                  <a:ext uri="{FF2B5EF4-FFF2-40B4-BE49-F238E27FC236}">
                    <a16:creationId xmlns:a16="http://schemas.microsoft.com/office/drawing/2014/main" id="{B0A0966E-5B3B-4B75-902D-EE449E8D8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3436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4" name="Line 46">
                <a:extLst>
                  <a:ext uri="{FF2B5EF4-FFF2-40B4-BE49-F238E27FC236}">
                    <a16:creationId xmlns:a16="http://schemas.microsoft.com/office/drawing/2014/main" id="{281214F3-593D-431A-86E9-3CE2011785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486484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Line 47">
                <a:extLst>
                  <a:ext uri="{FF2B5EF4-FFF2-40B4-BE49-F238E27FC236}">
                    <a16:creationId xmlns:a16="http://schemas.microsoft.com/office/drawing/2014/main" id="{F805EAEE-0E0E-4514-889A-B6D799BA729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63094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6" name="Line 48">
                <a:extLst>
                  <a:ext uri="{FF2B5EF4-FFF2-40B4-BE49-F238E27FC236}">
                    <a16:creationId xmlns:a16="http://schemas.microsoft.com/office/drawing/2014/main" id="{DF9FEAC9-2CA1-4F2E-8854-19B4B3F3C0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7754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Line 49">
                <a:extLst>
                  <a:ext uri="{FF2B5EF4-FFF2-40B4-BE49-F238E27FC236}">
                    <a16:creationId xmlns:a16="http://schemas.microsoft.com/office/drawing/2014/main" id="{169EC554-321C-4344-A968-CF093F4F28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39198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8" name="Line 50">
                <a:extLst>
                  <a:ext uri="{FF2B5EF4-FFF2-40B4-BE49-F238E27FC236}">
                    <a16:creationId xmlns:a16="http://schemas.microsoft.com/office/drawing/2014/main" id="{849F5C22-78DC-4FE4-9382-831137BB36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06274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Line 51">
                <a:extLst>
                  <a:ext uri="{FF2B5EF4-FFF2-40B4-BE49-F238E27FC236}">
                    <a16:creationId xmlns:a16="http://schemas.microsoft.com/office/drawing/2014/main" id="{18CDAA23-383E-4D7B-BF64-D674CD77C2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2072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Line 52">
                <a:extLst>
                  <a:ext uri="{FF2B5EF4-FFF2-40B4-BE49-F238E27FC236}">
                    <a16:creationId xmlns:a16="http://schemas.microsoft.com/office/drawing/2014/main" id="{DA5F6E23-77D5-45EE-AAB2-18E84B1AEE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3516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Line 53">
                <a:extLst>
                  <a:ext uri="{FF2B5EF4-FFF2-40B4-BE49-F238E27FC236}">
                    <a16:creationId xmlns:a16="http://schemas.microsoft.com/office/drawing/2014/main" id="{ABBC1653-1DAD-45D0-8986-D6A1D35AFB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496134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Line 54">
                <a:extLst>
                  <a:ext uri="{FF2B5EF4-FFF2-40B4-BE49-F238E27FC236}">
                    <a16:creationId xmlns:a16="http://schemas.microsoft.com/office/drawing/2014/main" id="{D6CCBED4-4182-44A7-95B0-5B3E0E2D73B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6390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Line 55">
                <a:extLst>
                  <a:ext uri="{FF2B5EF4-FFF2-40B4-BE49-F238E27FC236}">
                    <a16:creationId xmlns:a16="http://schemas.microsoft.com/office/drawing/2014/main" id="{8CE8C61F-3AFE-4022-8701-46BDBC5B5F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7834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4" name="Line 56">
                <a:extLst>
                  <a:ext uri="{FF2B5EF4-FFF2-40B4-BE49-F238E27FC236}">
                    <a16:creationId xmlns:a16="http://schemas.microsoft.com/office/drawing/2014/main" id="{E1A0647C-CB51-45B7-AC51-59D86DDB163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4927934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Line 57">
                <a:extLst>
                  <a:ext uri="{FF2B5EF4-FFF2-40B4-BE49-F238E27FC236}">
                    <a16:creationId xmlns:a16="http://schemas.microsoft.com/office/drawing/2014/main" id="{0A7243E9-8B97-49F9-B8F3-E1163965048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2152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Line 58">
                <a:extLst>
                  <a:ext uri="{FF2B5EF4-FFF2-40B4-BE49-F238E27FC236}">
                    <a16:creationId xmlns:a16="http://schemas.microsoft.com/office/drawing/2014/main" id="{79BC1047-6F1A-4965-BAB6-75C103A4FA9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359734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Line 59">
                <a:extLst>
                  <a:ext uri="{FF2B5EF4-FFF2-40B4-BE49-F238E27FC236}">
                    <a16:creationId xmlns:a16="http://schemas.microsoft.com/office/drawing/2014/main" id="{9E2DFBFD-CBD8-4A04-ADC5-2CF02219692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6470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8" name="Line 60">
                <a:extLst>
                  <a:ext uri="{FF2B5EF4-FFF2-40B4-BE49-F238E27FC236}">
                    <a16:creationId xmlns:a16="http://schemas.microsoft.com/office/drawing/2014/main" id="{A924920E-C7A5-47B7-9C11-C890366E227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791535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Line 61">
                <a:extLst>
                  <a:ext uri="{FF2B5EF4-FFF2-40B4-BE49-F238E27FC236}">
                    <a16:creationId xmlns:a16="http://schemas.microsoft.com/office/drawing/2014/main" id="{331640F1-8A85-4584-8A1E-D928956355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93599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0" name="Line 62">
                <a:extLst>
                  <a:ext uri="{FF2B5EF4-FFF2-40B4-BE49-F238E27FC236}">
                    <a16:creationId xmlns:a16="http://schemas.microsoft.com/office/drawing/2014/main" id="{D063C49A-F204-4DBD-B768-6B2FFCFCEB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0788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1" name="Line 63">
                <a:extLst>
                  <a:ext uri="{FF2B5EF4-FFF2-40B4-BE49-F238E27FC236}">
                    <a16:creationId xmlns:a16="http://schemas.microsoft.com/office/drawing/2014/main" id="{18083E17-77B5-48B4-9E50-D67DFB960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223335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2" name="Line 64">
                <a:extLst>
                  <a:ext uri="{FF2B5EF4-FFF2-40B4-BE49-F238E27FC236}">
                    <a16:creationId xmlns:a16="http://schemas.microsoft.com/office/drawing/2014/main" id="{D4FBB860-8F74-4E33-8DD0-D96968B2838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36779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3" name="Line 65">
                <a:extLst>
                  <a:ext uri="{FF2B5EF4-FFF2-40B4-BE49-F238E27FC236}">
                    <a16:creationId xmlns:a16="http://schemas.microsoft.com/office/drawing/2014/main" id="{A90A270A-598F-48CF-B03C-6B165545CB5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512260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4" name="Line 66">
                <a:extLst>
                  <a:ext uri="{FF2B5EF4-FFF2-40B4-BE49-F238E27FC236}">
                    <a16:creationId xmlns:a16="http://schemas.microsoft.com/office/drawing/2014/main" id="{D7DDAD81-9318-4F75-98CA-BD6EDD4D499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655135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5" name="Line 67">
                <a:extLst>
                  <a:ext uri="{FF2B5EF4-FFF2-40B4-BE49-F238E27FC236}">
                    <a16:creationId xmlns:a16="http://schemas.microsoft.com/office/drawing/2014/main" id="{96E0A856-AB92-410C-AB0D-DBF30AC785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79959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6" name="Line 68">
                <a:extLst>
                  <a:ext uri="{FF2B5EF4-FFF2-40B4-BE49-F238E27FC236}">
                    <a16:creationId xmlns:a16="http://schemas.microsoft.com/office/drawing/2014/main" id="{88A8BC37-DB36-492A-B677-282EF1AC30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6944060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7" name="Line 69">
                <a:extLst>
                  <a:ext uri="{FF2B5EF4-FFF2-40B4-BE49-F238E27FC236}">
                    <a16:creationId xmlns:a16="http://schemas.microsoft.com/office/drawing/2014/main" id="{5820B354-3D42-4F2D-AC3F-29F3678D6B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08852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8" name="Line 70">
                <a:extLst>
                  <a:ext uri="{FF2B5EF4-FFF2-40B4-BE49-F238E27FC236}">
                    <a16:creationId xmlns:a16="http://schemas.microsoft.com/office/drawing/2014/main" id="{68032D47-9268-468B-9BEC-56F7E853F7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23139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Line 71">
                <a:extLst>
                  <a:ext uri="{FF2B5EF4-FFF2-40B4-BE49-F238E27FC236}">
                    <a16:creationId xmlns:a16="http://schemas.microsoft.com/office/drawing/2014/main" id="{BA1F19CA-B58E-4891-91CF-D30EB26E41F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375860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Line 72">
                <a:extLst>
                  <a:ext uri="{FF2B5EF4-FFF2-40B4-BE49-F238E27FC236}">
                    <a16:creationId xmlns:a16="http://schemas.microsoft.com/office/drawing/2014/main" id="{B8C2402B-E4B7-495E-A839-263BC58C7B0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52032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1" name="Line 73">
                <a:extLst>
                  <a:ext uri="{FF2B5EF4-FFF2-40B4-BE49-F238E27FC236}">
                    <a16:creationId xmlns:a16="http://schemas.microsoft.com/office/drawing/2014/main" id="{EFEF1FB9-0259-478F-A130-19F45C184CD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66319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2" name="Line 74">
                <a:extLst>
                  <a:ext uri="{FF2B5EF4-FFF2-40B4-BE49-F238E27FC236}">
                    <a16:creationId xmlns:a16="http://schemas.microsoft.com/office/drawing/2014/main" id="{4FF6ED25-63F9-41E9-9331-A9CB74012D8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0708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3" name="Line 75">
                <a:extLst>
                  <a:ext uri="{FF2B5EF4-FFF2-40B4-BE49-F238E27FC236}">
                    <a16:creationId xmlns:a16="http://schemas.microsoft.com/office/drawing/2014/main" id="{3FFDC3B8-025F-4BA6-974F-D88CBF5444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78060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Line 77">
                <a:extLst>
                  <a:ext uri="{FF2B5EF4-FFF2-40B4-BE49-F238E27FC236}">
                    <a16:creationId xmlns:a16="http://schemas.microsoft.com/office/drawing/2014/main" id="{7BD6C614-ECB3-40CB-994B-C16716EE6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094997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Line 78">
                <a:extLst>
                  <a:ext uri="{FF2B5EF4-FFF2-40B4-BE49-F238E27FC236}">
                    <a16:creationId xmlns:a16="http://schemas.microsoft.com/office/drawing/2014/main" id="{70943802-A8E2-4FE3-90E9-A475698B5C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237872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Line 79">
                <a:extLst>
                  <a:ext uri="{FF2B5EF4-FFF2-40B4-BE49-F238E27FC236}">
                    <a16:creationId xmlns:a16="http://schemas.microsoft.com/office/drawing/2014/main" id="{F40B360B-6105-4F8F-96DB-3EDBEA0550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5502609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7" name="Line 75">
                <a:extLst>
                  <a:ext uri="{FF2B5EF4-FFF2-40B4-BE49-F238E27FC236}">
                    <a16:creationId xmlns:a16="http://schemas.microsoft.com/office/drawing/2014/main" id="{41A7AC2C-8DD7-48E8-9CB3-1390F80C351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382335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8" name="Line 76">
                <a:extLst>
                  <a:ext uri="{FF2B5EF4-FFF2-40B4-BE49-F238E27FC236}">
                    <a16:creationId xmlns:a16="http://schemas.microsoft.com/office/drawing/2014/main" id="{6AE53E47-3BEB-4661-A328-49D1FE5C3F2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gray">
              <a:xfrm rot="5400000">
                <a:off x="8526798" y="5024512"/>
                <a:ext cx="8928000" cy="0"/>
              </a:xfrm>
              <a:prstGeom prst="line">
                <a:avLst/>
              </a:prstGeom>
              <a:noFill/>
              <a:ln w="6350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59" name="Title Placeholder 1">
            <a:extLst>
              <a:ext uri="{FF2B5EF4-FFF2-40B4-BE49-F238E27FC236}">
                <a16:creationId xmlns:a16="http://schemas.microsoft.com/office/drawing/2014/main" id="{93A2BB04-A865-461E-B903-4470430CE93B}"/>
              </a:ext>
            </a:extLst>
          </p:cNvPr>
          <p:cNvSpPr>
            <a:spLocks noGrp="1"/>
          </p:cNvSpPr>
          <p:nvPr userDrawn="1">
            <p:ph type="title"/>
          </p:nvPr>
        </p:nvSpPr>
        <p:spPr bwMode="gray">
          <a:xfrm>
            <a:off x="153000" y="560512"/>
            <a:ext cx="6552000" cy="360000"/>
          </a:xfrm>
          <a:prstGeom prst="rect">
            <a:avLst/>
          </a:prstGeom>
        </p:spPr>
        <p:txBody>
          <a:bodyPr vert="horz" lIns="108000" tIns="36000" rIns="108000" bIns="3600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460" name="Text Placeholder 2">
            <a:extLst>
              <a:ext uri="{FF2B5EF4-FFF2-40B4-BE49-F238E27FC236}">
                <a16:creationId xmlns:a16="http://schemas.microsoft.com/office/drawing/2014/main" id="{8963D4F3-A3C2-4799-BBCF-35C39EAF71BB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 bwMode="gray">
          <a:xfrm>
            <a:off x="153000" y="992560"/>
            <a:ext cx="6552000" cy="576000"/>
          </a:xfrm>
          <a:prstGeom prst="rect">
            <a:avLst/>
          </a:prstGeom>
        </p:spPr>
        <p:txBody>
          <a:bodyPr vert="horz" lIns="108000" tIns="0" rIns="108000" bIns="0" rtlCol="0">
            <a:no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  <a:endParaRPr lang="en-US" dirty="0"/>
          </a:p>
        </p:txBody>
      </p:sp>
      <p:grpSp>
        <p:nvGrpSpPr>
          <p:cNvPr id="462" name="グループ化 461">
            <a:extLst>
              <a:ext uri="{FF2B5EF4-FFF2-40B4-BE49-F238E27FC236}">
                <a16:creationId xmlns:a16="http://schemas.microsoft.com/office/drawing/2014/main" id="{7651E4BF-10E2-417A-A4A9-DDB77E183C5C}"/>
              </a:ext>
            </a:extLst>
          </p:cNvPr>
          <p:cNvGrpSpPr/>
          <p:nvPr userDrawn="1"/>
        </p:nvGrpSpPr>
        <p:grpSpPr bwMode="gray">
          <a:xfrm>
            <a:off x="153168" y="165894"/>
            <a:ext cx="6552432" cy="360362"/>
            <a:chOff x="157038" y="165894"/>
            <a:chExt cx="4766400" cy="360362"/>
          </a:xfrm>
        </p:grpSpPr>
        <p:sp>
          <p:nvSpPr>
            <p:cNvPr id="463" name="Rectangle 17">
              <a:extLst>
                <a:ext uri="{FF2B5EF4-FFF2-40B4-BE49-F238E27FC236}">
                  <a16:creationId xmlns:a16="http://schemas.microsoft.com/office/drawing/2014/main" id="{6082816D-7E45-4336-9091-9BDD53C9EC1E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157038" y="165894"/>
              <a:ext cx="4765317" cy="360362"/>
            </a:xfrm>
            <a:prstGeom prst="rect">
              <a:avLst/>
            </a:prstGeom>
            <a:solidFill>
              <a:srgbClr val="0072CE"/>
            </a:solidFill>
            <a:ln w="9525">
              <a:solidFill>
                <a:srgbClr val="0072C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9pPr>
            </a:lstStyle>
            <a:p>
              <a:endParaRPr lang="ja-JP" altLang="ja-JP" sz="1200" dirty="0">
                <a:latin typeface="Times New Roman" pitchFamily="18" charset="0"/>
                <a:ea typeface="HGPｺﾞｼｯｸE" pitchFamily="50" charset="-128"/>
              </a:endParaRPr>
            </a:p>
          </p:txBody>
        </p:sp>
        <p:sp>
          <p:nvSpPr>
            <p:cNvPr id="464" name="Rectangle 18">
              <a:extLst>
                <a:ext uri="{FF2B5EF4-FFF2-40B4-BE49-F238E27FC236}">
                  <a16:creationId xmlns:a16="http://schemas.microsoft.com/office/drawing/2014/main" id="{216E0C6B-DE68-4926-A701-4539E14B2F9D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157038" y="381794"/>
              <a:ext cx="4766400" cy="714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1400" kern="1200">
                  <a:solidFill>
                    <a:schemeClr val="tx1"/>
                  </a:solidFill>
                  <a:latin typeface="Arial" charset="0"/>
                  <a:ea typeface="HGPｺﾞｼｯｸM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sp>
        <p:nvSpPr>
          <p:cNvPr id="466" name="Text Box 16">
            <a:extLst>
              <a:ext uri="{FF2B5EF4-FFF2-40B4-BE49-F238E27FC236}">
                <a16:creationId xmlns:a16="http://schemas.microsoft.com/office/drawing/2014/main" id="{AF798E31-2B9B-4F79-9251-624D2F16EFA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1700213" y="9586912"/>
            <a:ext cx="5005151" cy="20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pPr algn="r"/>
            <a:r>
              <a:rPr lang="ja-JP" altLang="en-US" sz="800" dirty="0">
                <a:solidFill>
                  <a:schemeClr val="tx1"/>
                </a:solidFill>
                <a:latin typeface="+mn-ea"/>
                <a:ea typeface="+mn-ea"/>
              </a:rPr>
              <a:t>令和４年度 大企業等人材による新規事業創造促進事業 （創造性リカレント教育を通じた新規事業創造促進事業）</a:t>
            </a:r>
            <a:br>
              <a:rPr lang="en-US" altLang="ja-JP" sz="800" dirty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ja-JP" altLang="en-US" sz="800" dirty="0">
                <a:solidFill>
                  <a:schemeClr val="tx1"/>
                </a:solidFill>
                <a:latin typeface="+mn-ea"/>
                <a:ea typeface="+mn-ea"/>
              </a:rPr>
              <a:t>創発人材育成プログラム 「創発人材</a:t>
            </a:r>
            <a:r>
              <a:rPr lang="en-US" altLang="ja-JP" sz="800" dirty="0">
                <a:solidFill>
                  <a:schemeClr val="tx1"/>
                </a:solidFill>
                <a:latin typeface="+mn-ea"/>
                <a:ea typeface="+mn-ea"/>
              </a:rPr>
              <a:t>5</a:t>
            </a:r>
            <a:r>
              <a:rPr lang="ja-JP" altLang="en-US" sz="800" dirty="0">
                <a:solidFill>
                  <a:schemeClr val="tx1"/>
                </a:solidFill>
                <a:latin typeface="+mn-ea"/>
                <a:ea typeface="+mn-ea"/>
              </a:rPr>
              <a:t>つの基盤」習慣化アイディアノート</a:t>
            </a:r>
            <a:endParaRPr lang="ja-JP" altLang="en-US" sz="1000" dirty="0">
              <a:latin typeface="+mn-ea"/>
              <a:ea typeface="+mn-ea"/>
            </a:endParaRPr>
          </a:p>
        </p:txBody>
      </p:sp>
      <p:sp>
        <p:nvSpPr>
          <p:cNvPr id="467" name="Rectangle 10">
            <a:extLst>
              <a:ext uri="{FF2B5EF4-FFF2-40B4-BE49-F238E27FC236}">
                <a16:creationId xmlns:a16="http://schemas.microsoft.com/office/drawing/2014/main" id="{0226711D-1F18-4A46-9F2C-8271C5CA6790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60350" y="9490091"/>
            <a:ext cx="6444538" cy="53388"/>
          </a:xfrm>
          <a:prstGeom prst="rect">
            <a:avLst/>
          </a:prstGeom>
          <a:solidFill>
            <a:srgbClr val="0072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400" kern="1200">
                <a:solidFill>
                  <a:schemeClr val="tx1"/>
                </a:solidFill>
                <a:latin typeface="Arial" charset="0"/>
                <a:ea typeface="HGPｺﾞｼｯｸM" pitchFamily="50" charset="-128"/>
                <a:cs typeface="+mn-cs"/>
              </a:defRPr>
            </a:lvl9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344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69" r:id="rId3"/>
    <p:sldLayoutId id="2147483678" r:id="rId4"/>
    <p:sldLayoutId id="2147483661" r:id="rId5"/>
    <p:sldLayoutId id="2147483666" r:id="rId6"/>
    <p:sldLayoutId id="2147483667" r:id="rId7"/>
  </p:sldLayoutIdLst>
  <p:hf sldNum="0" hdr="0" ftr="0" dt="0"/>
  <p:txStyles>
    <p:titleStyle>
      <a:lvl1pPr algn="l" defTabSz="633012" rtl="0" eaLnBrk="1" latinLnBrk="0" hangingPunct="1">
        <a:lnSpc>
          <a:spcPct val="90000"/>
        </a:lnSpc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33012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13210" indent="-189024" algn="l" defTabSz="633012" rtl="0" eaLnBrk="1" latinLnBrk="0" hangingPunct="1">
        <a:lnSpc>
          <a:spcPct val="90000"/>
        </a:lnSpc>
        <a:spcBef>
          <a:spcPts val="346"/>
        </a:spcBef>
        <a:buFont typeface="Meiryo UI" panose="020B0604030504040204" pitchFamily="50" charset="-128"/>
        <a:buChar char="—"/>
        <a:defRPr kumimoji="1" sz="110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969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831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831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63301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63301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60" userDrawn="1">
          <p15:clr>
            <a:srgbClr val="F26B43"/>
          </p15:clr>
        </p15:guide>
        <p15:guide id="3" pos="96" userDrawn="1">
          <p15:clr>
            <a:srgbClr val="F26B43"/>
          </p15:clr>
        </p15:guide>
        <p15:guide id="5" orient="horz" pos="625" userDrawn="1">
          <p15:clr>
            <a:srgbClr val="F26B43"/>
          </p15:clr>
        </p15:guide>
        <p15:guide id="6" orient="horz" pos="1124" userDrawn="1">
          <p15:clr>
            <a:srgbClr val="F26B43"/>
          </p15:clr>
        </p15:guide>
        <p15:guide id="8" orient="horz" pos="988" userDrawn="1">
          <p15:clr>
            <a:srgbClr val="F26B43"/>
          </p15:clr>
        </p15:guide>
        <p15:guide id="9" pos="164" userDrawn="1">
          <p15:clr>
            <a:srgbClr val="F26B43"/>
          </p15:clr>
        </p15:guide>
        <p15:guide id="10" pos="4156" userDrawn="1">
          <p15:clr>
            <a:srgbClr val="F26B43"/>
          </p15:clr>
        </p15:guide>
        <p15:guide id="11" orient="horz" pos="5978" userDrawn="1">
          <p15:clr>
            <a:srgbClr val="F26B43"/>
          </p15:clr>
        </p15:guide>
        <p15:guide id="12" orient="horz" pos="5842" userDrawn="1">
          <p15:clr>
            <a:srgbClr val="F26B43"/>
          </p15:clr>
        </p15:guide>
        <p15:guide id="13" pos="4224" userDrawn="1">
          <p15:clr>
            <a:srgbClr val="F26B43"/>
          </p15:clr>
        </p15:guide>
        <p15:guide id="14" orient="horz" pos="58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DF2779-EAEF-4073-8026-6CDAD999F3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ja-JP" altLang="en-US" kern="0" dirty="0">
                <a:latin typeface="+mn-ea"/>
                <a:cs typeface="メイリオ" panose="020B0604030504040204" pitchFamily="50" charset="-128"/>
              </a:rPr>
              <a:t>株式会社日本総合研究所</a:t>
            </a:r>
          </a:p>
        </p:txBody>
      </p:sp>
      <p:sp>
        <p:nvSpPr>
          <p:cNvPr id="7" name="テキスト プレースホルダー 1">
            <a:extLst>
              <a:ext uri="{FF2B5EF4-FFF2-40B4-BE49-F238E27FC236}">
                <a16:creationId xmlns:a16="http://schemas.microsoft.com/office/drawing/2014/main" id="{4A540A97-90DD-4545-8CF9-FB26B20EF6E9}"/>
              </a:ext>
            </a:extLst>
          </p:cNvPr>
          <p:cNvSpPr txBox="1">
            <a:spLocks/>
          </p:cNvSpPr>
          <p:nvPr/>
        </p:nvSpPr>
        <p:spPr>
          <a:xfrm>
            <a:off x="548680" y="3620852"/>
            <a:ext cx="5688632" cy="1692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l" defTabSz="633012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3210" indent="-18902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Meiryo UI" panose="020B0604030504040204" pitchFamily="50" charset="-128"/>
              <a:buChar char="—"/>
              <a:defRPr kumimoji="1"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1266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9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07772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8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4278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8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40785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12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91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12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73798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12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90303" indent="-158254" algn="l" defTabSz="633012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Char char="•"/>
              <a:defRPr kumimoji="1" sz="12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>
                <a:latin typeface="ＭＳ Ｐゴシック" charset="-128"/>
              </a:rPr>
              <a:t>独創的アイデア創出人材育成プログラム</a:t>
            </a:r>
            <a:br>
              <a:rPr lang="en-US" altLang="ja-JP" sz="2000" dirty="0">
                <a:latin typeface="ＭＳ Ｐゴシック" charset="-128"/>
              </a:rPr>
            </a:br>
            <a:r>
              <a:rPr lang="en-US" altLang="ja-JP" dirty="0">
                <a:latin typeface="ＭＳ Ｐゴシック" charset="-128"/>
              </a:rPr>
              <a:t>(</a:t>
            </a:r>
            <a:r>
              <a:rPr lang="ja-JP" altLang="en-US" dirty="0">
                <a:latin typeface="ＭＳ Ｐゴシック" charset="-128"/>
              </a:rPr>
              <a:t>通称：創発人材育成プログラム</a:t>
            </a:r>
            <a:r>
              <a:rPr lang="en-US" altLang="ja-JP" dirty="0">
                <a:latin typeface="ＭＳ Ｐゴシック" charset="-128"/>
              </a:rPr>
              <a:t>)</a:t>
            </a:r>
            <a:endParaRPr lang="en-US" altLang="ja-JP" sz="1600" dirty="0"/>
          </a:p>
          <a:p>
            <a:pPr algn="ctr"/>
            <a:r>
              <a:rPr lang="ja-JP" altLang="en-US" sz="3200" dirty="0"/>
              <a:t>創発人材における</a:t>
            </a:r>
            <a:r>
              <a:rPr lang="en-US" altLang="ja-JP" sz="3200" dirty="0"/>
              <a:t>5</a:t>
            </a:r>
            <a:r>
              <a:rPr lang="ja-JP" altLang="en-US" sz="3200" dirty="0"/>
              <a:t>つの基盤</a:t>
            </a:r>
            <a:endParaRPr lang="en-US" altLang="ja-JP" sz="3200" dirty="0"/>
          </a:p>
          <a:p>
            <a:pPr algn="ctr"/>
            <a:r>
              <a:rPr lang="ja-JP" altLang="en-US" sz="3200" dirty="0"/>
              <a:t>習慣化アイディアノート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4A30F-F914-41DE-9A4B-077A4640A4BF}"/>
              </a:ext>
            </a:extLst>
          </p:cNvPr>
          <p:cNvSpPr txBox="1"/>
          <p:nvPr/>
        </p:nvSpPr>
        <p:spPr>
          <a:xfrm>
            <a:off x="548680" y="3027198"/>
            <a:ext cx="56886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ＭＳ Ｐゴシック" charset="-128"/>
              </a:rPr>
              <a:t>令和</a:t>
            </a:r>
            <a:r>
              <a:rPr lang="en-US" altLang="ja-JP" sz="1400">
                <a:solidFill>
                  <a:schemeClr val="tx1"/>
                </a:solidFill>
                <a:latin typeface="ＭＳ Ｐゴシック" charset="-128"/>
              </a:rPr>
              <a:t>4</a:t>
            </a:r>
            <a:r>
              <a:rPr lang="ja-JP" altLang="en-US" sz="1400">
                <a:solidFill>
                  <a:schemeClr val="tx1"/>
                </a:solidFill>
                <a:latin typeface="ＭＳ Ｐゴシック" charset="-128"/>
              </a:rPr>
              <a:t>年度 </a:t>
            </a:r>
            <a:r>
              <a:rPr lang="ja-JP" altLang="en-US" sz="1400" dirty="0">
                <a:solidFill>
                  <a:schemeClr val="tx1"/>
                </a:solidFill>
                <a:latin typeface="ＭＳ Ｐゴシック" charset="-128"/>
              </a:rPr>
              <a:t>大企業等人材による新規事業創造促進事業</a:t>
            </a:r>
            <a:br>
              <a:rPr lang="en-US" altLang="ja-JP" sz="1400" dirty="0">
                <a:solidFill>
                  <a:schemeClr val="tx1"/>
                </a:solidFill>
                <a:latin typeface="ＭＳ Ｐゴシック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ＭＳ Ｐゴシック" charset="-128"/>
              </a:rPr>
              <a:t>（創造性リカレント教育を通じた新規事業創造促進事業） 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767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0B011-05B2-44CF-AAB7-A63317A1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①感性基盤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38FB149-61B6-416E-9121-6E82B74F8F28}"/>
              </a:ext>
            </a:extLst>
          </p:cNvPr>
          <p:cNvSpPr/>
          <p:nvPr/>
        </p:nvSpPr>
        <p:spPr bwMode="auto">
          <a:xfrm>
            <a:off x="260350" y="1789740"/>
            <a:ext cx="6337300" cy="74117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endParaRPr kumimoji="1" lang="ja-JP" altLang="en-US" sz="11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3E8546-5946-4DAC-A50C-4795C5EE1DCE}"/>
              </a:ext>
            </a:extLst>
          </p:cNvPr>
          <p:cNvSpPr/>
          <p:nvPr/>
        </p:nvSpPr>
        <p:spPr bwMode="auto">
          <a:xfrm>
            <a:off x="620688" y="2062213"/>
            <a:ext cx="5580620" cy="34923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写真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399C6A4-6DC3-4E92-8302-1E880778F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678779"/>
              </p:ext>
            </p:extLst>
          </p:nvPr>
        </p:nvGraphicFramePr>
        <p:xfrm>
          <a:off x="633764" y="5675242"/>
          <a:ext cx="5567544" cy="3228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67544">
                  <a:extLst>
                    <a:ext uri="{9D8B030D-6E8A-4147-A177-3AD203B41FA5}">
                      <a16:colId xmlns:a16="http://schemas.microsoft.com/office/drawing/2014/main" val="1317922694"/>
                    </a:ext>
                  </a:extLst>
                </a:gridCol>
              </a:tblGrid>
              <a:tr h="300814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気づきに関するメモ：</a:t>
                      </a:r>
                      <a:endParaRPr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6921762"/>
                  </a:ext>
                </a:extLst>
              </a:tr>
              <a:tr h="1313399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76692"/>
                  </a:ext>
                </a:extLst>
              </a:tr>
              <a:tr h="300814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仮説メモ：</a:t>
                      </a:r>
                      <a:endParaRPr lang="en-US" altLang="ja-JP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979466"/>
                  </a:ext>
                </a:extLst>
              </a:tr>
              <a:tr h="1313399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915939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21E184-B12E-4E7C-86B5-9D888CB965C9}"/>
              </a:ext>
            </a:extLst>
          </p:cNvPr>
          <p:cNvSpPr txBox="1"/>
          <p:nvPr/>
        </p:nvSpPr>
        <p:spPr>
          <a:xfrm>
            <a:off x="332888" y="9222668"/>
            <a:ext cx="6337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ノートアプリ</a:t>
            </a:r>
            <a:r>
              <a:rPr kumimoji="1" lang="en-US" altLang="ja-JP" sz="900" dirty="0"/>
              <a:t>/</a:t>
            </a:r>
            <a:r>
              <a:rPr kumimoji="1" lang="ja-JP" altLang="en-US" sz="900" dirty="0"/>
              <a:t>メモアプリで有名な</a:t>
            </a:r>
            <a:r>
              <a:rPr kumimoji="1" lang="en-US" altLang="ja-JP" sz="900" dirty="0"/>
              <a:t>Google Keep</a:t>
            </a:r>
            <a:r>
              <a:rPr kumimoji="1" lang="ja-JP" altLang="en-US" sz="900" dirty="0"/>
              <a:t>、</a:t>
            </a:r>
            <a:r>
              <a:rPr kumimoji="1" lang="en-US" altLang="ja-JP" sz="900" dirty="0"/>
              <a:t>Evernote</a:t>
            </a:r>
            <a:r>
              <a:rPr kumimoji="1" lang="ja-JP" altLang="en-US" sz="900" dirty="0"/>
              <a:t>、</a:t>
            </a:r>
            <a:r>
              <a:rPr kumimoji="1" lang="en-US" altLang="ja-JP" sz="900" dirty="0"/>
              <a:t>One Note</a:t>
            </a:r>
            <a:r>
              <a:rPr kumimoji="1" lang="ja-JP" altLang="en-US" sz="900" dirty="0"/>
              <a:t>などを利用し、スマートフォン内で記録しても構いません。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80620C-E00E-4D19-82B8-0F9B04D91BA1}"/>
              </a:ext>
            </a:extLst>
          </p:cNvPr>
          <p:cNvGrpSpPr/>
          <p:nvPr/>
        </p:nvGrpSpPr>
        <p:grpSpPr>
          <a:xfrm>
            <a:off x="4833320" y="1257109"/>
            <a:ext cx="1760717" cy="425365"/>
            <a:chOff x="801600" y="1902363"/>
            <a:chExt cx="966931" cy="222510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C0779D3-FD33-4FDD-BDBB-38DB93D2FB55}"/>
                </a:ext>
              </a:extLst>
            </p:cNvPr>
            <p:cNvSpPr txBox="1"/>
            <p:nvPr/>
          </p:nvSpPr>
          <p:spPr>
            <a:xfrm>
              <a:off x="801600" y="1909317"/>
              <a:ext cx="9669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/>
                <a:t>YY/MM/DD (</a:t>
              </a:r>
              <a:r>
                <a:rPr kumimoji="1" lang="en-US" altLang="ja-JP" sz="800" dirty="0" err="1"/>
                <a:t>aaa</a:t>
              </a:r>
              <a:r>
                <a:rPr kumimoji="1" lang="en-US" altLang="ja-JP" sz="800" dirty="0"/>
                <a:t>)</a:t>
              </a:r>
              <a:endParaRPr kumimoji="1" lang="ja-JP" altLang="en-US" sz="800" dirty="0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0C406574-4881-4EE9-A2E9-90C0C51C219C}"/>
                </a:ext>
              </a:extLst>
            </p:cNvPr>
            <p:cNvCxnSpPr/>
            <p:nvPr/>
          </p:nvCxnSpPr>
          <p:spPr bwMode="auto">
            <a:xfrm>
              <a:off x="847887" y="190236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0C02BEE-4CD3-45DD-BCC5-96FFDDE4B996}"/>
                </a:ext>
              </a:extLst>
            </p:cNvPr>
            <p:cNvCxnSpPr/>
            <p:nvPr/>
          </p:nvCxnSpPr>
          <p:spPr bwMode="auto">
            <a:xfrm>
              <a:off x="847887" y="212487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24E9361-7020-44CD-A346-16E3B7DD7CC3}"/>
              </a:ext>
            </a:extLst>
          </p:cNvPr>
          <p:cNvSpPr txBox="1"/>
          <p:nvPr/>
        </p:nvSpPr>
        <p:spPr>
          <a:xfrm>
            <a:off x="270500" y="1007584"/>
            <a:ext cx="4273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タイトル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47E8906-3A06-4F02-B16D-93032A31A5EA}"/>
              </a:ext>
            </a:extLst>
          </p:cNvPr>
          <p:cNvCxnSpPr/>
          <p:nvPr/>
        </p:nvCxnSpPr>
        <p:spPr bwMode="auto">
          <a:xfrm>
            <a:off x="284812" y="1678210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DCE5558-0345-4FF2-9CE5-F307ECF31550}"/>
              </a:ext>
            </a:extLst>
          </p:cNvPr>
          <p:cNvCxnSpPr/>
          <p:nvPr/>
        </p:nvCxnSpPr>
        <p:spPr bwMode="auto">
          <a:xfrm>
            <a:off x="291997" y="1270403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6219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: 塗りつぶしなし 10">
            <a:extLst>
              <a:ext uri="{FF2B5EF4-FFF2-40B4-BE49-F238E27FC236}">
                <a16:creationId xmlns:a16="http://schemas.microsoft.com/office/drawing/2014/main" id="{0B1628D4-B96B-4B13-8B56-4B69D0A0ACC9}"/>
              </a:ext>
            </a:extLst>
          </p:cNvPr>
          <p:cNvSpPr/>
          <p:nvPr/>
        </p:nvSpPr>
        <p:spPr>
          <a:xfrm>
            <a:off x="2204864" y="4160851"/>
            <a:ext cx="2460418" cy="1874131"/>
          </a:xfrm>
          <a:prstGeom prst="donut">
            <a:avLst>
              <a:gd name="adj" fmla="val 20790"/>
            </a:avLst>
          </a:prstGeom>
          <a:solidFill>
            <a:schemeClr val="bg1">
              <a:lumMod val="7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 anchorCtr="0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0F28485-FD06-429A-8FE0-EB2C20C9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②情報基盤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24FDBEB-620F-463C-A100-A93701E5C3CE}"/>
              </a:ext>
            </a:extLst>
          </p:cNvPr>
          <p:cNvSpPr/>
          <p:nvPr/>
        </p:nvSpPr>
        <p:spPr bwMode="auto">
          <a:xfrm>
            <a:off x="269878" y="1784648"/>
            <a:ext cx="2930861" cy="30242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情報</a:t>
            </a:r>
            <a:r>
              <a:rPr kumimoji="1" lang="en-US" altLang="ja-JP" sz="2800" b="1" dirty="0">
                <a:solidFill>
                  <a:schemeClr val="bg1">
                    <a:lumMod val="75000"/>
                  </a:schemeClr>
                </a:solidFill>
              </a:rPr>
              <a:t>A</a:t>
            </a:r>
          </a:p>
          <a:p>
            <a:pPr algn="ctr"/>
            <a:r>
              <a:rPr kumimoji="1" lang="ja-JP" altLang="en-US" sz="2400" b="1" dirty="0">
                <a:solidFill>
                  <a:schemeClr val="bg1">
                    <a:lumMod val="75000"/>
                  </a:schemeClr>
                </a:solidFill>
              </a:rPr>
              <a:t>（新聞記事など）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702B6D-6409-4BAC-B467-276E1F234738}"/>
              </a:ext>
            </a:extLst>
          </p:cNvPr>
          <p:cNvSpPr/>
          <p:nvPr/>
        </p:nvSpPr>
        <p:spPr bwMode="auto">
          <a:xfrm>
            <a:off x="3682480" y="1784648"/>
            <a:ext cx="2930861" cy="30242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情報</a:t>
            </a:r>
            <a:r>
              <a:rPr kumimoji="1" lang="en-US" altLang="ja-JP" sz="2800" b="1" dirty="0">
                <a:solidFill>
                  <a:schemeClr val="bg1">
                    <a:lumMod val="75000"/>
                  </a:schemeClr>
                </a:solidFill>
              </a:rPr>
              <a:t>B</a:t>
            </a:r>
          </a:p>
          <a:p>
            <a:pPr algn="ctr"/>
            <a:r>
              <a:rPr kumimoji="1" lang="ja-JP" altLang="en-US" sz="2400" b="1" dirty="0">
                <a:solidFill>
                  <a:schemeClr val="bg1">
                    <a:lumMod val="75000"/>
                  </a:schemeClr>
                </a:solidFill>
              </a:rPr>
              <a:t>（新聞記事など）</a:t>
            </a:r>
          </a:p>
        </p:txBody>
      </p: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DB0FD582-7233-4EDF-9F3F-FA7FFCA40EF7}"/>
              </a:ext>
            </a:extLst>
          </p:cNvPr>
          <p:cNvCxnSpPr>
            <a:cxnSpLocks/>
            <a:stCxn id="11" idx="4"/>
            <a:endCxn id="17" idx="0"/>
          </p:cNvCxnSpPr>
          <p:nvPr/>
        </p:nvCxnSpPr>
        <p:spPr>
          <a:xfrm>
            <a:off x="3435073" y="6034982"/>
            <a:ext cx="6073" cy="172633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C954B2B1-34A1-41D0-8E5F-7F413B138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35961"/>
              </p:ext>
            </p:extLst>
          </p:nvPr>
        </p:nvGraphicFramePr>
        <p:xfrm>
          <a:off x="286835" y="4816789"/>
          <a:ext cx="2927997" cy="16519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7997">
                  <a:extLst>
                    <a:ext uri="{9D8B030D-6E8A-4147-A177-3AD203B41FA5}">
                      <a16:colId xmlns:a16="http://schemas.microsoft.com/office/drawing/2014/main" val="1317922694"/>
                    </a:ext>
                  </a:extLst>
                </a:gridCol>
              </a:tblGrid>
              <a:tr h="2432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意味づけ</a:t>
                      </a:r>
                      <a:endParaRPr lang="en-US" altLang="ja-JP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6921762"/>
                  </a:ext>
                </a:extLst>
              </a:tr>
              <a:tr h="1400499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76692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5DAE8F8-A879-4BC1-B4DD-C4423864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124530"/>
              </p:ext>
            </p:extLst>
          </p:nvPr>
        </p:nvGraphicFramePr>
        <p:xfrm>
          <a:off x="3682480" y="4816788"/>
          <a:ext cx="2922382" cy="1643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2382">
                  <a:extLst>
                    <a:ext uri="{9D8B030D-6E8A-4147-A177-3AD203B41FA5}">
                      <a16:colId xmlns:a16="http://schemas.microsoft.com/office/drawing/2014/main" val="1317922694"/>
                    </a:ext>
                  </a:extLst>
                </a:gridCol>
              </a:tblGrid>
              <a:tr h="2238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意味づけ</a:t>
                      </a:r>
                      <a:endParaRPr lang="en-US" altLang="ja-JP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6921762"/>
                  </a:ext>
                </a:extLst>
              </a:tr>
              <a:tr h="1392298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76692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A3E1702E-CF95-4DAD-9837-97277C7F2B12}"/>
              </a:ext>
            </a:extLst>
          </p:cNvPr>
          <p:cNvGraphicFramePr>
            <a:graphicFrameLocks noGrp="1"/>
          </p:cNvGraphicFramePr>
          <p:nvPr/>
        </p:nvGraphicFramePr>
        <p:xfrm>
          <a:off x="294008" y="7761312"/>
          <a:ext cx="6294277" cy="1616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94277">
                  <a:extLst>
                    <a:ext uri="{9D8B030D-6E8A-4147-A177-3AD203B41FA5}">
                      <a16:colId xmlns:a16="http://schemas.microsoft.com/office/drawing/2014/main" val="1317922694"/>
                    </a:ext>
                  </a:extLst>
                </a:gridCol>
              </a:tblGrid>
              <a:tr h="21945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/>
                        <a:t>ストーリー</a:t>
                      </a:r>
                      <a:endParaRPr lang="en-US" altLang="ja-JP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6921762"/>
                  </a:ext>
                </a:extLst>
              </a:tr>
              <a:tr h="136472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276692"/>
                  </a:ext>
                </a:extLst>
              </a:tr>
            </a:tbl>
          </a:graphicData>
        </a:graphic>
      </p:graphicFrame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0DE466F-80C3-438D-A17C-F3EAF4F2DE4D}"/>
              </a:ext>
            </a:extLst>
          </p:cNvPr>
          <p:cNvGrpSpPr/>
          <p:nvPr/>
        </p:nvGrpSpPr>
        <p:grpSpPr>
          <a:xfrm>
            <a:off x="4817567" y="1257109"/>
            <a:ext cx="1692015" cy="425365"/>
            <a:chOff x="801600" y="1902363"/>
            <a:chExt cx="966931" cy="222510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C325D58-99D3-4B88-B79E-03F543CB4BE8}"/>
                </a:ext>
              </a:extLst>
            </p:cNvPr>
            <p:cNvSpPr txBox="1"/>
            <p:nvPr/>
          </p:nvSpPr>
          <p:spPr>
            <a:xfrm>
              <a:off x="801600" y="1909317"/>
              <a:ext cx="9669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/>
                <a:t>YY/MM/DD (</a:t>
              </a:r>
              <a:r>
                <a:rPr kumimoji="1" lang="en-US" altLang="ja-JP" sz="800" dirty="0" err="1"/>
                <a:t>aaa</a:t>
              </a:r>
              <a:r>
                <a:rPr kumimoji="1" lang="en-US" altLang="ja-JP" sz="800" dirty="0"/>
                <a:t>)</a:t>
              </a:r>
              <a:endParaRPr kumimoji="1" lang="ja-JP" altLang="en-US" sz="800" dirty="0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8A7FA880-39D1-4358-A8D5-69F5376B6E4C}"/>
                </a:ext>
              </a:extLst>
            </p:cNvPr>
            <p:cNvCxnSpPr/>
            <p:nvPr/>
          </p:nvCxnSpPr>
          <p:spPr bwMode="auto">
            <a:xfrm>
              <a:off x="847887" y="190236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9244AE2-1652-4AA1-85DC-06BCB9F89E78}"/>
                </a:ext>
              </a:extLst>
            </p:cNvPr>
            <p:cNvCxnSpPr/>
            <p:nvPr/>
          </p:nvCxnSpPr>
          <p:spPr bwMode="auto">
            <a:xfrm>
              <a:off x="847887" y="212487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468A266-E43E-49EA-8D9B-AF1EEE8B20BB}"/>
              </a:ext>
            </a:extLst>
          </p:cNvPr>
          <p:cNvSpPr txBox="1"/>
          <p:nvPr/>
        </p:nvSpPr>
        <p:spPr>
          <a:xfrm>
            <a:off x="308078" y="1007584"/>
            <a:ext cx="4273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タイトル</a:t>
            </a: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1A3585AB-0129-489C-B8AC-DD674F8A701B}"/>
              </a:ext>
            </a:extLst>
          </p:cNvPr>
          <p:cNvCxnSpPr/>
          <p:nvPr/>
        </p:nvCxnSpPr>
        <p:spPr bwMode="auto">
          <a:xfrm>
            <a:off x="322390" y="1678210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E11A4A6-6DEC-4748-AC68-BA0E2CE26523}"/>
              </a:ext>
            </a:extLst>
          </p:cNvPr>
          <p:cNvCxnSpPr/>
          <p:nvPr/>
        </p:nvCxnSpPr>
        <p:spPr bwMode="auto">
          <a:xfrm>
            <a:off x="329575" y="1270403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4249968-7B1E-43DE-A103-7F797401A9D9}"/>
              </a:ext>
            </a:extLst>
          </p:cNvPr>
          <p:cNvSpPr/>
          <p:nvPr/>
        </p:nvSpPr>
        <p:spPr bwMode="auto">
          <a:xfrm>
            <a:off x="269715" y="6571606"/>
            <a:ext cx="2500278" cy="125112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情報</a:t>
            </a:r>
            <a:r>
              <a:rPr kumimoji="1" lang="en-US" altLang="ja-JP" sz="2800" b="1" dirty="0">
                <a:solidFill>
                  <a:schemeClr val="bg1">
                    <a:lumMod val="75000"/>
                  </a:schemeClr>
                </a:solidFill>
              </a:rPr>
              <a:t>C</a:t>
            </a:r>
          </a:p>
          <a:p>
            <a:pPr algn="ctr"/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</a:rPr>
              <a:t>（必要に応じて）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54E3A11-27A4-40CF-9AB1-75343238336E}"/>
              </a:ext>
            </a:extLst>
          </p:cNvPr>
          <p:cNvSpPr/>
          <p:nvPr/>
        </p:nvSpPr>
        <p:spPr bwMode="auto">
          <a:xfrm>
            <a:off x="4090900" y="6571606"/>
            <a:ext cx="2500278" cy="125112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ja-JP" altLang="en-US" sz="2800" b="1" dirty="0">
                <a:solidFill>
                  <a:schemeClr val="bg1">
                    <a:lumMod val="75000"/>
                  </a:schemeClr>
                </a:solidFill>
              </a:rPr>
              <a:t>情報</a:t>
            </a:r>
            <a:r>
              <a:rPr kumimoji="1" lang="en-US" altLang="ja-JP" sz="2800" b="1" dirty="0">
                <a:solidFill>
                  <a:schemeClr val="bg1">
                    <a:lumMod val="75000"/>
                  </a:schemeClr>
                </a:solidFill>
              </a:rPr>
              <a:t>D</a:t>
            </a:r>
          </a:p>
          <a:p>
            <a:pPr algn="ctr"/>
            <a:r>
              <a:rPr kumimoji="1" lang="ja-JP" altLang="en-US" sz="2000" b="1" dirty="0">
                <a:solidFill>
                  <a:schemeClr val="bg1">
                    <a:lumMod val="75000"/>
                  </a:schemeClr>
                </a:solidFill>
              </a:rPr>
              <a:t>（必要に応じて）</a:t>
            </a:r>
            <a:endParaRPr kumimoji="1" lang="en-US" altLang="ja-JP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A41EB52-0182-475F-87AD-505239FBD2A3}"/>
              </a:ext>
            </a:extLst>
          </p:cNvPr>
          <p:cNvCxnSpPr>
            <a:cxnSpLocks/>
          </p:cNvCxnSpPr>
          <p:nvPr/>
        </p:nvCxnSpPr>
        <p:spPr>
          <a:xfrm>
            <a:off x="2780928" y="7197167"/>
            <a:ext cx="433904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D941306-96A1-4F65-9737-221CF0B90408}"/>
              </a:ext>
            </a:extLst>
          </p:cNvPr>
          <p:cNvCxnSpPr>
            <a:cxnSpLocks/>
          </p:cNvCxnSpPr>
          <p:nvPr/>
        </p:nvCxnSpPr>
        <p:spPr>
          <a:xfrm flipH="1">
            <a:off x="3657261" y="7197167"/>
            <a:ext cx="41981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A3FEB9E-A7F0-4DE1-87F5-29FBB85A5168}"/>
              </a:ext>
            </a:extLst>
          </p:cNvPr>
          <p:cNvSpPr txBox="1"/>
          <p:nvPr/>
        </p:nvSpPr>
        <p:spPr>
          <a:xfrm>
            <a:off x="2976886" y="6661950"/>
            <a:ext cx="907376" cy="325610"/>
          </a:xfrm>
          <a:prstGeom prst="rect">
            <a:avLst/>
          </a:prstGeom>
          <a:solidFill>
            <a:schemeClr val="bg1"/>
          </a:solidFill>
        </p:spPr>
        <p:txBody>
          <a:bodyPr wrap="square" lIns="72000" tIns="36000" rIns="72000" bIns="36000" rtlCol="0" anchor="t" anchorCtr="0">
            <a:noAutofit/>
          </a:bodyPr>
          <a:lstStyle/>
          <a:p>
            <a:pPr marL="0" marR="0" indent="0" algn="ctr" defTabSz="914400" eaLnBrk="1" fontAlgn="auto" latinLnBrk="0" hangingPunct="1">
              <a:spcBef>
                <a:spcPts val="0"/>
              </a:spcBef>
              <a:buClrTx/>
              <a:buSzTx/>
              <a:buFontTx/>
              <a:buNone/>
              <a:tabLst/>
            </a:pPr>
            <a:r>
              <a:rPr kumimoji="1" lang="ja-JP" altLang="en-US" sz="1400" kern="0" dirty="0">
                <a:latin typeface="+mn-ea"/>
                <a:cs typeface="メイリオ" panose="020B0604030504040204" pitchFamily="50" charset="-128"/>
              </a:rPr>
              <a:t>つなげる</a:t>
            </a: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1B6F0EE-D8D4-49CF-99BF-ED9F62836CB8}"/>
              </a:ext>
            </a:extLst>
          </p:cNvPr>
          <p:cNvCxnSpPr/>
          <p:nvPr/>
        </p:nvCxnSpPr>
        <p:spPr>
          <a:xfrm>
            <a:off x="3200739" y="2576736"/>
            <a:ext cx="481741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05245E4-5E5F-4DA7-855C-F4A8785CA2EE}"/>
              </a:ext>
            </a:extLst>
          </p:cNvPr>
          <p:cNvSpPr txBox="1"/>
          <p:nvPr/>
        </p:nvSpPr>
        <p:spPr>
          <a:xfrm>
            <a:off x="3237634" y="2617157"/>
            <a:ext cx="400110" cy="16562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異なる種類の情報</a:t>
            </a:r>
          </a:p>
        </p:txBody>
      </p:sp>
    </p:spTree>
    <p:extLst>
      <p:ext uri="{BB962C8B-B14F-4D97-AF65-F5344CB8AC3E}">
        <p14:creationId xmlns:p14="http://schemas.microsoft.com/office/powerpoint/2010/main" val="390442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9A704-EE08-44AD-8901-FE0C6F82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②価値観基盤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4235B5B-C20A-495B-BA71-A0800DC69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19295"/>
              </p:ext>
            </p:extLst>
          </p:nvPr>
        </p:nvGraphicFramePr>
        <p:xfrm>
          <a:off x="471196" y="2816064"/>
          <a:ext cx="5940660" cy="3712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137830608"/>
                    </a:ext>
                  </a:extLst>
                </a:gridCol>
                <a:gridCol w="2970330">
                  <a:extLst>
                    <a:ext uri="{9D8B030D-6E8A-4147-A177-3AD203B41FA5}">
                      <a16:colId xmlns:a16="http://schemas.microsoft.com/office/drawing/2014/main" val="3817296432"/>
                    </a:ext>
                  </a:extLst>
                </a:gridCol>
              </a:tblGrid>
              <a:tr h="345876">
                <a:tc>
                  <a:txBody>
                    <a:bodyPr/>
                    <a:lstStyle/>
                    <a:p>
                      <a:pPr marL="0" marR="0" lvl="0" indent="0" algn="l" defTabSz="633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①数量的観点</a:t>
                      </a:r>
                      <a:endParaRPr kumimoji="1" lang="en-US" altLang="ja-JP" sz="105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33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②手段的観点</a:t>
                      </a:r>
                      <a:endParaRPr kumimoji="1" lang="ja-JP" altLang="en-US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0125376"/>
                  </a:ext>
                </a:extLst>
              </a:tr>
              <a:tr h="1510149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27379"/>
                  </a:ext>
                </a:extLst>
              </a:tr>
              <a:tr h="345876">
                <a:tc>
                  <a:txBody>
                    <a:bodyPr/>
                    <a:lstStyle/>
                    <a:p>
                      <a:pPr marL="0" marR="0" lvl="0" indent="0" algn="l" defTabSz="633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③対象的観点</a:t>
                      </a:r>
                      <a:endParaRPr kumimoji="1" lang="en-US" altLang="ja-JP" sz="105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33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④暗黙条件が変わったとしたら</a:t>
                      </a:r>
                      <a:endParaRPr kumimoji="1" lang="ja-JP" altLang="en-US" sz="105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018691"/>
                  </a:ext>
                </a:extLst>
              </a:tr>
              <a:tr h="1510149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176250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94B1F0F-287F-4954-9B8D-BE2D2A8FC98E}"/>
              </a:ext>
            </a:extLst>
          </p:cNvPr>
          <p:cNvSpPr/>
          <p:nvPr/>
        </p:nvSpPr>
        <p:spPr bwMode="auto">
          <a:xfrm>
            <a:off x="260350" y="1834616"/>
            <a:ext cx="6337299" cy="481174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直観</a:t>
            </a:r>
            <a:r>
              <a:rPr kumimoji="1" lang="en-US" altLang="ja-JP" sz="1100" dirty="0"/>
              <a:t>】</a:t>
            </a:r>
            <a:endParaRPr kumimoji="1" lang="ja-JP" altLang="en-US" sz="1100" dirty="0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64343D8-A1E7-479B-90B2-8EB1B8E1A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678081"/>
              </p:ext>
            </p:extLst>
          </p:nvPr>
        </p:nvGraphicFramePr>
        <p:xfrm>
          <a:off x="472453" y="2382069"/>
          <a:ext cx="594554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09">
                  <a:extLst>
                    <a:ext uri="{9D8B030D-6E8A-4147-A177-3AD203B41FA5}">
                      <a16:colId xmlns:a16="http://schemas.microsoft.com/office/drawing/2014/main" val="4215785080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1098259987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786889969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367527762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250381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2"/>
                          </a:solidFill>
                        </a:rPr>
                        <a:t>●</a:t>
                      </a:r>
                      <a:endParaRPr kumimoji="1" lang="ja-JP" altLang="en-US" dirty="0">
                        <a:solidFill>
                          <a:schemeClr val="tx2"/>
                        </a:solidFill>
                      </a:endParaRPr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57897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E58D2E-BF19-402A-B52C-CA4108BFBDCC}"/>
              </a:ext>
            </a:extLst>
          </p:cNvPr>
          <p:cNvSpPr txBox="1"/>
          <p:nvPr/>
        </p:nvSpPr>
        <p:spPr>
          <a:xfrm>
            <a:off x="656692" y="2108684"/>
            <a:ext cx="4284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絶対賛成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1F693B-9DF6-4A3D-A54F-863CC88A56DC}"/>
              </a:ext>
            </a:extLst>
          </p:cNvPr>
          <p:cNvSpPr txBox="1"/>
          <p:nvPr/>
        </p:nvSpPr>
        <p:spPr>
          <a:xfrm>
            <a:off x="1916832" y="2108684"/>
            <a:ext cx="4284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/>
              <a:t>絶対反対</a:t>
            </a: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5690B16-0E71-48E7-97EE-D5785382F754}"/>
              </a:ext>
            </a:extLst>
          </p:cNvPr>
          <p:cNvCxnSpPr>
            <a:cxnSpLocks/>
          </p:cNvCxnSpPr>
          <p:nvPr/>
        </p:nvCxnSpPr>
        <p:spPr bwMode="auto">
          <a:xfrm>
            <a:off x="1437998" y="2247183"/>
            <a:ext cx="38992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B66D2AA-006F-45AD-AEEF-4968D5FA69A4}"/>
              </a:ext>
            </a:extLst>
          </p:cNvPr>
          <p:cNvSpPr/>
          <p:nvPr/>
        </p:nvSpPr>
        <p:spPr bwMode="auto">
          <a:xfrm>
            <a:off x="260350" y="6781249"/>
            <a:ext cx="6337299" cy="2492926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最終</a:t>
            </a:r>
            <a:r>
              <a:rPr kumimoji="1" lang="en-US" altLang="ja-JP" sz="1100" dirty="0"/>
              <a:t>】</a:t>
            </a:r>
            <a:endParaRPr kumimoji="1" lang="ja-JP" altLang="en-US" sz="1100" dirty="0"/>
          </a:p>
        </p:txBody>
      </p:sp>
      <p:graphicFrame>
        <p:nvGraphicFramePr>
          <p:cNvPr id="20" name="表 9">
            <a:extLst>
              <a:ext uri="{FF2B5EF4-FFF2-40B4-BE49-F238E27FC236}">
                <a16:creationId xmlns:a16="http://schemas.microsoft.com/office/drawing/2014/main" id="{EACA326F-27D6-4557-88D7-4462C7D35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078683"/>
              </p:ext>
            </p:extLst>
          </p:nvPr>
        </p:nvGraphicFramePr>
        <p:xfrm>
          <a:off x="472453" y="7405335"/>
          <a:ext cx="594554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09">
                  <a:extLst>
                    <a:ext uri="{9D8B030D-6E8A-4147-A177-3AD203B41FA5}">
                      <a16:colId xmlns:a16="http://schemas.microsoft.com/office/drawing/2014/main" val="4215785080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1098259987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786889969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367527762"/>
                    </a:ext>
                  </a:extLst>
                </a:gridCol>
                <a:gridCol w="1189109">
                  <a:extLst>
                    <a:ext uri="{9D8B030D-6E8A-4147-A177-3AD203B41FA5}">
                      <a16:colId xmlns:a16="http://schemas.microsoft.com/office/drawing/2014/main" val="2503818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33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2"/>
                          </a:solidFill>
                        </a:rPr>
                        <a:t>●</a:t>
                      </a:r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marL="93278" marR="9327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57897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A0D0CA4-1FC5-412C-A7FB-9C90F40E7335}"/>
              </a:ext>
            </a:extLst>
          </p:cNvPr>
          <p:cNvSpPr txBox="1"/>
          <p:nvPr/>
        </p:nvSpPr>
        <p:spPr>
          <a:xfrm>
            <a:off x="656692" y="7131950"/>
            <a:ext cx="4284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絶対賛成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5314-A023-4E13-B299-7648517784F1}"/>
              </a:ext>
            </a:extLst>
          </p:cNvPr>
          <p:cNvSpPr txBox="1"/>
          <p:nvPr/>
        </p:nvSpPr>
        <p:spPr>
          <a:xfrm>
            <a:off x="1916832" y="7131950"/>
            <a:ext cx="4284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/>
              <a:t>絶対反対</a:t>
            </a: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0641452-AB38-4859-A558-812E6EF2A81E}"/>
              </a:ext>
            </a:extLst>
          </p:cNvPr>
          <p:cNvCxnSpPr>
            <a:cxnSpLocks/>
          </p:cNvCxnSpPr>
          <p:nvPr/>
        </p:nvCxnSpPr>
        <p:spPr bwMode="auto">
          <a:xfrm>
            <a:off x="1437998" y="7270449"/>
            <a:ext cx="38992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9DDF878-2369-44A1-97DA-DCEBD60C4BC5}"/>
              </a:ext>
            </a:extLst>
          </p:cNvPr>
          <p:cNvSpPr/>
          <p:nvPr/>
        </p:nvSpPr>
        <p:spPr bwMode="auto">
          <a:xfrm>
            <a:off x="471197" y="7901454"/>
            <a:ext cx="5940660" cy="1228009"/>
          </a:xfrm>
          <a:prstGeom prst="rect">
            <a:avLst/>
          </a:prstGeom>
          <a:solidFill>
            <a:srgbClr val="F9F9F9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ja-JP" altLang="en-US" sz="1100" dirty="0"/>
              <a:t>価値観を深掘りした後の考え：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AAAE5765-353D-472C-A72A-E0408536B4F1}"/>
              </a:ext>
            </a:extLst>
          </p:cNvPr>
          <p:cNvGrpSpPr/>
          <p:nvPr/>
        </p:nvGrpSpPr>
        <p:grpSpPr>
          <a:xfrm>
            <a:off x="4817567" y="1257109"/>
            <a:ext cx="1692015" cy="425365"/>
            <a:chOff x="801600" y="1902363"/>
            <a:chExt cx="966931" cy="222510"/>
          </a:xfrm>
        </p:grpSpPr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ACF53C31-B1C5-4FFD-82AB-46A918F4774A}"/>
                </a:ext>
              </a:extLst>
            </p:cNvPr>
            <p:cNvSpPr txBox="1"/>
            <p:nvPr/>
          </p:nvSpPr>
          <p:spPr>
            <a:xfrm>
              <a:off x="801600" y="1909317"/>
              <a:ext cx="9669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/>
                <a:t>YY/MM/DD (</a:t>
              </a:r>
              <a:r>
                <a:rPr kumimoji="1" lang="en-US" altLang="ja-JP" sz="800" dirty="0" err="1"/>
                <a:t>aaa</a:t>
              </a:r>
              <a:r>
                <a:rPr kumimoji="1" lang="en-US" altLang="ja-JP" sz="800" dirty="0"/>
                <a:t>)</a:t>
              </a:r>
              <a:endParaRPr kumimoji="1" lang="ja-JP" altLang="en-US" sz="800" dirty="0"/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9938D625-3F02-409E-BCA5-912ACC510EF4}"/>
                </a:ext>
              </a:extLst>
            </p:cNvPr>
            <p:cNvCxnSpPr/>
            <p:nvPr/>
          </p:nvCxnSpPr>
          <p:spPr bwMode="auto">
            <a:xfrm>
              <a:off x="847887" y="190236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E77FDF07-7C17-4666-BD9A-109D8B247482}"/>
                </a:ext>
              </a:extLst>
            </p:cNvPr>
            <p:cNvCxnSpPr/>
            <p:nvPr/>
          </p:nvCxnSpPr>
          <p:spPr bwMode="auto">
            <a:xfrm>
              <a:off x="847887" y="212487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75DEE39-8923-44C6-8088-3E0F7057F2F9}"/>
              </a:ext>
            </a:extLst>
          </p:cNvPr>
          <p:cNvSpPr txBox="1"/>
          <p:nvPr/>
        </p:nvSpPr>
        <p:spPr>
          <a:xfrm>
            <a:off x="308078" y="1007584"/>
            <a:ext cx="4273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タイトル（命題）</a:t>
            </a: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7BE2F7F-E23E-4DEE-80C6-5DC6536CE433}"/>
              </a:ext>
            </a:extLst>
          </p:cNvPr>
          <p:cNvCxnSpPr/>
          <p:nvPr/>
        </p:nvCxnSpPr>
        <p:spPr bwMode="auto">
          <a:xfrm>
            <a:off x="322390" y="1678210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2781F5F-07CB-4E7E-8653-9AA37A80DBE1}"/>
              </a:ext>
            </a:extLst>
          </p:cNvPr>
          <p:cNvCxnSpPr/>
          <p:nvPr/>
        </p:nvCxnSpPr>
        <p:spPr bwMode="auto">
          <a:xfrm>
            <a:off x="329575" y="1270403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4672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6EFE0F4-53B2-49AD-9208-4F4B3D06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④手法基盤</a:t>
            </a:r>
            <a:endParaRPr kumimoji="1" lang="ja-JP" altLang="en-US" dirty="0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CD78285-D053-48E4-AE87-E6AE68BB9EB8}"/>
              </a:ext>
            </a:extLst>
          </p:cNvPr>
          <p:cNvGrpSpPr/>
          <p:nvPr/>
        </p:nvGrpSpPr>
        <p:grpSpPr>
          <a:xfrm>
            <a:off x="4817567" y="1257109"/>
            <a:ext cx="1692015" cy="425365"/>
            <a:chOff x="801600" y="1902363"/>
            <a:chExt cx="966931" cy="222510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52FC45A-7920-44D3-B048-EED7DF5F8626}"/>
                </a:ext>
              </a:extLst>
            </p:cNvPr>
            <p:cNvSpPr txBox="1"/>
            <p:nvPr/>
          </p:nvSpPr>
          <p:spPr>
            <a:xfrm>
              <a:off x="801600" y="1909317"/>
              <a:ext cx="9669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/>
                <a:t>YY/MM/DD (</a:t>
              </a:r>
              <a:r>
                <a:rPr kumimoji="1" lang="en-US" altLang="ja-JP" sz="800" dirty="0" err="1"/>
                <a:t>aaa</a:t>
              </a:r>
              <a:r>
                <a:rPr kumimoji="1" lang="en-US" altLang="ja-JP" sz="800" dirty="0"/>
                <a:t>)</a:t>
              </a:r>
              <a:endParaRPr kumimoji="1" lang="ja-JP" altLang="en-US" sz="800" dirty="0"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7369459D-46AB-439F-A286-AF8F6E1CE857}"/>
                </a:ext>
              </a:extLst>
            </p:cNvPr>
            <p:cNvCxnSpPr/>
            <p:nvPr/>
          </p:nvCxnSpPr>
          <p:spPr bwMode="auto">
            <a:xfrm>
              <a:off x="847887" y="190236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FBF7B8C1-D019-4991-8C33-6C214997C3F2}"/>
                </a:ext>
              </a:extLst>
            </p:cNvPr>
            <p:cNvCxnSpPr/>
            <p:nvPr/>
          </p:nvCxnSpPr>
          <p:spPr bwMode="auto">
            <a:xfrm>
              <a:off x="847887" y="212487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6E4710-C947-4994-9342-9D744CB14587}"/>
              </a:ext>
            </a:extLst>
          </p:cNvPr>
          <p:cNvSpPr txBox="1"/>
          <p:nvPr/>
        </p:nvSpPr>
        <p:spPr>
          <a:xfrm>
            <a:off x="308078" y="1007584"/>
            <a:ext cx="4273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タイトル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23C2B8F-6C76-4D34-B6FA-FEB0D25F6CF9}"/>
              </a:ext>
            </a:extLst>
          </p:cNvPr>
          <p:cNvCxnSpPr/>
          <p:nvPr/>
        </p:nvCxnSpPr>
        <p:spPr bwMode="auto">
          <a:xfrm>
            <a:off x="322390" y="1678210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8BC658D-5F3F-4D7B-AD4D-3419EF808E3E}"/>
              </a:ext>
            </a:extLst>
          </p:cNvPr>
          <p:cNvCxnSpPr>
            <a:cxnSpLocks/>
            <a:stCxn id="35" idx="2"/>
            <a:endCxn id="40" idx="0"/>
          </p:cNvCxnSpPr>
          <p:nvPr/>
        </p:nvCxnSpPr>
        <p:spPr bwMode="auto">
          <a:xfrm>
            <a:off x="3426085" y="2828430"/>
            <a:ext cx="0" cy="315426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BFFEC8D-F399-4F76-9E3C-65888F70C629}"/>
              </a:ext>
            </a:extLst>
          </p:cNvPr>
          <p:cNvSpPr txBox="1"/>
          <p:nvPr/>
        </p:nvSpPr>
        <p:spPr>
          <a:xfrm>
            <a:off x="1232756" y="4340808"/>
            <a:ext cx="76655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50" u="sng" dirty="0"/>
              <a:t>仮説：かく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C059F5-B67B-4801-BFCA-02A382D00E03}"/>
              </a:ext>
            </a:extLst>
          </p:cNvPr>
          <p:cNvSpPr txBox="1"/>
          <p:nvPr/>
        </p:nvSpPr>
        <p:spPr>
          <a:xfrm>
            <a:off x="3337127" y="4340808"/>
            <a:ext cx="9332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u="sng" dirty="0"/>
              <a:t>実行：はなす</a:t>
            </a:r>
            <a:endParaRPr kumimoji="1" lang="ja-JP" altLang="en-US" sz="1050" u="sng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CF55B0D-B493-452D-81A5-927C0D993085}"/>
              </a:ext>
            </a:extLst>
          </p:cNvPr>
          <p:cNvSpPr txBox="1"/>
          <p:nvPr/>
        </p:nvSpPr>
        <p:spPr>
          <a:xfrm>
            <a:off x="5157192" y="4340808"/>
            <a:ext cx="11031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u="sng" dirty="0"/>
              <a:t>検証：ふりかえる</a:t>
            </a:r>
            <a:endParaRPr kumimoji="1" lang="ja-JP" altLang="en-US" sz="1050" u="sng" dirty="0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02BA1A71-61B6-42F3-B73B-1FCE1F270AA9}"/>
              </a:ext>
            </a:extLst>
          </p:cNvPr>
          <p:cNvCxnSpPr/>
          <p:nvPr/>
        </p:nvCxnSpPr>
        <p:spPr bwMode="auto">
          <a:xfrm>
            <a:off x="329575" y="1270403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1F5A1C86-1E38-4A0A-983E-090F1FAEA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055281"/>
              </p:ext>
            </p:extLst>
          </p:nvPr>
        </p:nvGraphicFramePr>
        <p:xfrm>
          <a:off x="260350" y="4594723"/>
          <a:ext cx="6337299" cy="47508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0338">
                  <a:extLst>
                    <a:ext uri="{9D8B030D-6E8A-4147-A177-3AD203B41FA5}">
                      <a16:colId xmlns:a16="http://schemas.microsoft.com/office/drawing/2014/main" val="252613055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990223330"/>
                    </a:ext>
                  </a:extLst>
                </a:gridCol>
                <a:gridCol w="2145159">
                  <a:extLst>
                    <a:ext uri="{9D8B030D-6E8A-4147-A177-3AD203B41FA5}">
                      <a16:colId xmlns:a16="http://schemas.microsoft.com/office/drawing/2014/main" val="3319075076"/>
                    </a:ext>
                  </a:extLst>
                </a:gridCol>
                <a:gridCol w="1887586">
                  <a:extLst>
                    <a:ext uri="{9D8B030D-6E8A-4147-A177-3AD203B41FA5}">
                      <a16:colId xmlns:a16="http://schemas.microsoft.com/office/drawing/2014/main" val="2857036233"/>
                    </a:ext>
                  </a:extLst>
                </a:gridCol>
              </a:tblGrid>
              <a:tr h="118772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共感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478068"/>
                  </a:ext>
                </a:extLst>
              </a:tr>
              <a:tr h="118772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期待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797357"/>
                  </a:ext>
                </a:extLst>
              </a:tr>
              <a:tr h="118772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納得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032394"/>
                  </a:ext>
                </a:extLst>
              </a:tr>
              <a:tr h="118772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信頼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en-US" sz="1050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903097"/>
                  </a:ext>
                </a:extLst>
              </a:tr>
            </a:tbl>
          </a:graphicData>
        </a:graphic>
      </p:graphicFrame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2F31FC44-9A11-4458-960A-C8CE74E5A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127165"/>
              </p:ext>
            </p:extLst>
          </p:nvPr>
        </p:nvGraphicFramePr>
        <p:xfrm>
          <a:off x="257435" y="1811448"/>
          <a:ext cx="6337300" cy="10169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37300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15705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自分の目的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856962">
                <a:tc>
                  <a:txBody>
                    <a:bodyPr/>
                    <a:lstStyle/>
                    <a:p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  <p:graphicFrame>
        <p:nvGraphicFramePr>
          <p:cNvPr id="40" name="表 39">
            <a:extLst>
              <a:ext uri="{FF2B5EF4-FFF2-40B4-BE49-F238E27FC236}">
                <a16:creationId xmlns:a16="http://schemas.microsoft.com/office/drawing/2014/main" id="{267F2112-A0CA-481F-8209-BF9944458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675444"/>
              </p:ext>
            </p:extLst>
          </p:nvPr>
        </p:nvGraphicFramePr>
        <p:xfrm>
          <a:off x="257435" y="3143856"/>
          <a:ext cx="6337300" cy="10169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37300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15705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相手に言わせたい言葉</a:t>
                      </a:r>
                      <a:endParaRPr lang="ja-JP" sz="105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856962">
                <a:tc>
                  <a:txBody>
                    <a:bodyPr/>
                    <a:lstStyle/>
                    <a:p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33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EA6623-FD91-4DA1-9699-387DF8180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⑤経験基盤：自己の能力の可視化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01A11E9-DFBB-46DB-B1CB-8C9B5A5C7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45146"/>
              </p:ext>
            </p:extLst>
          </p:nvPr>
        </p:nvGraphicFramePr>
        <p:xfrm>
          <a:off x="260349" y="1780717"/>
          <a:ext cx="6337300" cy="44054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395">
                  <a:extLst>
                    <a:ext uri="{9D8B030D-6E8A-4147-A177-3AD203B41FA5}">
                      <a16:colId xmlns:a16="http://schemas.microsoft.com/office/drawing/2014/main" val="2801675941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1212299896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407510983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533930780"/>
                    </a:ext>
                  </a:extLst>
                </a:gridCol>
                <a:gridCol w="1817611">
                  <a:extLst>
                    <a:ext uri="{9D8B030D-6E8A-4147-A177-3AD203B41FA5}">
                      <a16:colId xmlns:a16="http://schemas.microsoft.com/office/drawing/2014/main" val="2586611439"/>
                    </a:ext>
                  </a:extLst>
                </a:gridCol>
              </a:tblGrid>
              <a:tr h="184370">
                <a:tc gridSpan="2">
                  <a:txBody>
                    <a:bodyPr/>
                    <a:lstStyle/>
                    <a:p>
                      <a:pPr algn="just"/>
                      <a:r>
                        <a:rPr lang="ja-JP" sz="1000" kern="100" dirty="0">
                          <a:effectLst/>
                        </a:rPr>
                        <a:t>　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業務①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業務②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業務③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327671"/>
                  </a:ext>
                </a:extLst>
              </a:tr>
              <a:tr h="542747">
                <a:tc gridSpan="2"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行ってきた</a:t>
                      </a:r>
                      <a:endParaRPr lang="en-US" altLang="ja-JP" sz="1000" kern="100" dirty="0">
                        <a:effectLst/>
                      </a:endParaRPr>
                    </a:p>
                    <a:p>
                      <a:pPr algn="ctr"/>
                      <a:r>
                        <a:rPr lang="ja-JP" sz="1000" kern="100" dirty="0">
                          <a:effectLst/>
                        </a:rPr>
                        <a:t>業務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438017"/>
                  </a:ext>
                </a:extLst>
              </a:tr>
              <a:tr h="525471">
                <a:tc gridSpan="2"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担ってきた</a:t>
                      </a:r>
                      <a:endParaRPr lang="en-US" altLang="ja-JP" sz="1000" kern="100" dirty="0">
                        <a:effectLst/>
                      </a:endParaRPr>
                    </a:p>
                    <a:p>
                      <a:pPr algn="ctr"/>
                      <a:r>
                        <a:rPr lang="ja-JP" sz="1000" kern="100" dirty="0">
                          <a:effectLst/>
                        </a:rPr>
                        <a:t>役割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963262"/>
                  </a:ext>
                </a:extLst>
              </a:tr>
              <a:tr h="525471">
                <a:tc rowSpan="6">
                  <a:txBody>
                    <a:bodyPr/>
                    <a:lstStyle/>
                    <a:p>
                      <a:pPr marL="0" marR="0" lvl="0" indent="0" algn="ctr" defTabSz="633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kern="100" dirty="0">
                          <a:effectLst/>
                        </a:rPr>
                        <a:t>保有している能力</a:t>
                      </a:r>
                      <a:endParaRPr lang="ja-JP" alt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知識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428801"/>
                  </a:ext>
                </a:extLst>
              </a:tr>
              <a:tr h="525471">
                <a:tc vMerge="1">
                  <a:txBody>
                    <a:bodyPr/>
                    <a:lstStyle/>
                    <a:p>
                      <a:pPr algn="ctr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ノウハウ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382743"/>
                  </a:ext>
                </a:extLst>
              </a:tr>
              <a:tr h="525471">
                <a:tc vMerge="1">
                  <a:txBody>
                    <a:bodyPr/>
                    <a:lstStyle/>
                    <a:p>
                      <a:pPr algn="ctr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活用した</a:t>
                      </a:r>
                      <a:br>
                        <a:rPr lang="en-US" altLang="ja-JP" sz="1000" kern="100" dirty="0">
                          <a:effectLst/>
                        </a:rPr>
                      </a:br>
                      <a:r>
                        <a:rPr lang="ja-JP" sz="1000" kern="100" dirty="0">
                          <a:effectLst/>
                        </a:rPr>
                        <a:t>ツール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49855"/>
                  </a:ext>
                </a:extLst>
              </a:tr>
              <a:tr h="525471">
                <a:tc vMerge="1">
                  <a:txBody>
                    <a:bodyPr/>
                    <a:lstStyle/>
                    <a:p>
                      <a:pPr algn="ctr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人脈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589363"/>
                  </a:ext>
                </a:extLst>
              </a:tr>
              <a:tr h="525471">
                <a:tc vMerge="1">
                  <a:txBody>
                    <a:bodyPr/>
                    <a:lstStyle/>
                    <a:p>
                      <a:pPr algn="ctr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資格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88262"/>
                  </a:ext>
                </a:extLst>
              </a:tr>
              <a:tr h="525471">
                <a:tc vMerge="1">
                  <a:txBody>
                    <a:bodyPr/>
                    <a:lstStyle/>
                    <a:p>
                      <a:pPr algn="ctr"/>
                      <a:endParaRPr lang="ja-JP" sz="14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effectLst/>
                        </a:rPr>
                        <a:t>その他</a:t>
                      </a:r>
                      <a:endParaRPr lang="ja-JP" sz="100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0001" marR="10001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001" marR="10001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95101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489D902-A48E-4876-8E3A-3BFBF22FE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429032"/>
              </p:ext>
            </p:extLst>
          </p:nvPr>
        </p:nvGraphicFramePr>
        <p:xfrm>
          <a:off x="260349" y="6301142"/>
          <a:ext cx="6337301" cy="30550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37301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14942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effectLst/>
                        </a:rPr>
                        <a:t>保有している能力体系図</a:t>
                      </a:r>
                      <a:endParaRPr lang="ja-JP" sz="1050" kern="100" dirty="0">
                        <a:effectLst/>
                        <a:latin typeface="Calibri" panose="020F0502020204030204" pitchFamily="34" charset="0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2895048">
                <a:tc>
                  <a:txBody>
                    <a:bodyPr/>
                    <a:lstStyle/>
                    <a:p>
                      <a:endParaRPr lang="ja-JP" sz="105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B4ED517-D8C7-475A-BE7E-2E31DEC366BE}"/>
              </a:ext>
            </a:extLst>
          </p:cNvPr>
          <p:cNvGrpSpPr/>
          <p:nvPr/>
        </p:nvGrpSpPr>
        <p:grpSpPr>
          <a:xfrm>
            <a:off x="4817567" y="1257109"/>
            <a:ext cx="1692015" cy="425365"/>
            <a:chOff x="801600" y="1902363"/>
            <a:chExt cx="966931" cy="222510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D46E712-493F-4114-95C2-25E9007AF95F}"/>
                </a:ext>
              </a:extLst>
            </p:cNvPr>
            <p:cNvSpPr txBox="1"/>
            <p:nvPr/>
          </p:nvSpPr>
          <p:spPr>
            <a:xfrm>
              <a:off x="801600" y="1909317"/>
              <a:ext cx="9669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/>
                <a:t>YY/MM/DD (</a:t>
              </a:r>
              <a:r>
                <a:rPr kumimoji="1" lang="en-US" altLang="ja-JP" sz="800" dirty="0" err="1"/>
                <a:t>aaa</a:t>
              </a:r>
              <a:r>
                <a:rPr kumimoji="1" lang="en-US" altLang="ja-JP" sz="800" dirty="0"/>
                <a:t>)</a:t>
              </a:r>
              <a:endParaRPr kumimoji="1" lang="ja-JP" altLang="en-US" sz="800" dirty="0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68DB820-1E43-43BA-919B-16F30162F758}"/>
                </a:ext>
              </a:extLst>
            </p:cNvPr>
            <p:cNvCxnSpPr/>
            <p:nvPr/>
          </p:nvCxnSpPr>
          <p:spPr bwMode="auto">
            <a:xfrm>
              <a:off x="847887" y="190236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F44582BD-80B7-4637-85F0-9686496FEE6D}"/>
                </a:ext>
              </a:extLst>
            </p:cNvPr>
            <p:cNvCxnSpPr/>
            <p:nvPr/>
          </p:nvCxnSpPr>
          <p:spPr bwMode="auto">
            <a:xfrm>
              <a:off x="847887" y="212487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116FA97-D275-4D87-A310-2322276258F4}"/>
              </a:ext>
            </a:extLst>
          </p:cNvPr>
          <p:cNvSpPr txBox="1"/>
          <p:nvPr/>
        </p:nvSpPr>
        <p:spPr>
          <a:xfrm>
            <a:off x="287274" y="1007584"/>
            <a:ext cx="4273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タイトル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743893D-7973-4726-91F7-51357E2D7F4A}"/>
              </a:ext>
            </a:extLst>
          </p:cNvPr>
          <p:cNvCxnSpPr/>
          <p:nvPr/>
        </p:nvCxnSpPr>
        <p:spPr bwMode="auto">
          <a:xfrm>
            <a:off x="301586" y="1678210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6492105B-C9A9-48F9-AAB3-BE74F2B06409}"/>
              </a:ext>
            </a:extLst>
          </p:cNvPr>
          <p:cNvCxnSpPr/>
          <p:nvPr/>
        </p:nvCxnSpPr>
        <p:spPr bwMode="auto">
          <a:xfrm>
            <a:off x="308771" y="1270403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89454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6EFE0F4-53B2-49AD-9208-4F4B3D06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⑤経験基盤：実現に向けた</a:t>
            </a:r>
            <a:r>
              <a:rPr lang="zh-TW" altLang="en-US" dirty="0"/>
              <a:t>課題解決実践</a:t>
            </a:r>
            <a:endParaRPr kumimoji="1" lang="ja-JP" altLang="en-US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A3BBC8C6-9B3D-43F6-8C99-0F5F294E868A}"/>
              </a:ext>
            </a:extLst>
          </p:cNvPr>
          <p:cNvGrpSpPr/>
          <p:nvPr/>
        </p:nvGrpSpPr>
        <p:grpSpPr>
          <a:xfrm>
            <a:off x="4817567" y="1257109"/>
            <a:ext cx="1692015" cy="425365"/>
            <a:chOff x="801600" y="1902363"/>
            <a:chExt cx="966931" cy="222510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C19431BF-BA92-4BEE-BE60-3BE2CD3FFF2F}"/>
                </a:ext>
              </a:extLst>
            </p:cNvPr>
            <p:cNvSpPr txBox="1"/>
            <p:nvPr/>
          </p:nvSpPr>
          <p:spPr>
            <a:xfrm>
              <a:off x="801600" y="1909317"/>
              <a:ext cx="96693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/>
                <a:t>YY/MM/DD (</a:t>
              </a:r>
              <a:r>
                <a:rPr kumimoji="1" lang="en-US" altLang="ja-JP" sz="800" dirty="0" err="1"/>
                <a:t>aaa</a:t>
              </a:r>
              <a:r>
                <a:rPr kumimoji="1" lang="en-US" altLang="ja-JP" sz="800" dirty="0"/>
                <a:t>)</a:t>
              </a:r>
              <a:endParaRPr kumimoji="1" lang="ja-JP" altLang="en-US" sz="800" dirty="0"/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906B0976-DC86-48F9-8E5B-D5FBBCF924D3}"/>
                </a:ext>
              </a:extLst>
            </p:cNvPr>
            <p:cNvCxnSpPr/>
            <p:nvPr/>
          </p:nvCxnSpPr>
          <p:spPr bwMode="auto">
            <a:xfrm>
              <a:off x="847887" y="190236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C31825AD-018C-4860-BB8D-C5F2DDB8F2D0}"/>
                </a:ext>
              </a:extLst>
            </p:cNvPr>
            <p:cNvCxnSpPr/>
            <p:nvPr/>
          </p:nvCxnSpPr>
          <p:spPr bwMode="auto">
            <a:xfrm>
              <a:off x="847887" y="2124873"/>
              <a:ext cx="900000" cy="0"/>
            </a:xfrm>
            <a:prstGeom prst="line">
              <a:avLst/>
            </a:prstGeom>
            <a:solidFill>
              <a:schemeClr val="bg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E37F4AC-3546-4A5F-82D7-1FAF77EE4E95}"/>
              </a:ext>
            </a:extLst>
          </p:cNvPr>
          <p:cNvSpPr txBox="1"/>
          <p:nvPr/>
        </p:nvSpPr>
        <p:spPr>
          <a:xfrm>
            <a:off x="287274" y="1007584"/>
            <a:ext cx="42738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タイトル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B070B1FB-340F-4781-837C-E9E03E9EA3A8}"/>
              </a:ext>
            </a:extLst>
          </p:cNvPr>
          <p:cNvCxnSpPr/>
          <p:nvPr/>
        </p:nvCxnSpPr>
        <p:spPr bwMode="auto">
          <a:xfrm>
            <a:off x="301586" y="1678210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B397E0E-B91E-4F68-B55F-6AB45B35377B}"/>
              </a:ext>
            </a:extLst>
          </p:cNvPr>
          <p:cNvCxnSpPr/>
          <p:nvPr/>
        </p:nvCxnSpPr>
        <p:spPr bwMode="auto">
          <a:xfrm>
            <a:off x="308771" y="1270403"/>
            <a:ext cx="418673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D46BD280-79F5-41FC-928A-02D203437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143386"/>
              </p:ext>
            </p:extLst>
          </p:nvPr>
        </p:nvGraphicFramePr>
        <p:xfrm>
          <a:off x="271453" y="5199457"/>
          <a:ext cx="6337300" cy="39673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8649">
                  <a:extLst>
                    <a:ext uri="{9D8B030D-6E8A-4147-A177-3AD203B41FA5}">
                      <a16:colId xmlns:a16="http://schemas.microsoft.com/office/drawing/2014/main" val="1032519360"/>
                    </a:ext>
                  </a:extLst>
                </a:gridCol>
                <a:gridCol w="4668651">
                  <a:extLst>
                    <a:ext uri="{9D8B030D-6E8A-4147-A177-3AD203B41FA5}">
                      <a16:colId xmlns:a16="http://schemas.microsoft.com/office/drawing/2014/main" val="3448425374"/>
                    </a:ext>
                  </a:extLst>
                </a:gridCol>
              </a:tblGrid>
              <a:tr h="3540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実現において</a:t>
                      </a:r>
                      <a:br>
                        <a:rPr kumimoji="1" lang="en-US" altLang="ja-JP" sz="1100" dirty="0"/>
                      </a:br>
                      <a:r>
                        <a:rPr kumimoji="1" lang="ja-JP" altLang="en-US" sz="1100" dirty="0"/>
                        <a:t>足らない要素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アクションプラン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141066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627464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521895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721169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21392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229607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811818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45753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067873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864373"/>
                  </a:ext>
                </a:extLst>
              </a:tr>
              <a:tr h="35405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064605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B7FDF3E-75F7-411E-AAA1-C57682ECB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11017"/>
              </p:ext>
            </p:extLst>
          </p:nvPr>
        </p:nvGraphicFramePr>
        <p:xfrm>
          <a:off x="271452" y="1820587"/>
          <a:ext cx="6337300" cy="16043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37300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事業アイディア</a:t>
                      </a: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1351911">
                <a:tc>
                  <a:txBody>
                    <a:bodyPr/>
                    <a:lstStyle/>
                    <a:p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500C3C9A-522F-40C1-B05A-B59BD3ADA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485646"/>
              </p:ext>
            </p:extLst>
          </p:nvPr>
        </p:nvGraphicFramePr>
        <p:xfrm>
          <a:off x="271452" y="3502829"/>
          <a:ext cx="6337300" cy="16043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37300">
                  <a:extLst>
                    <a:ext uri="{9D8B030D-6E8A-4147-A177-3AD203B41FA5}">
                      <a16:colId xmlns:a16="http://schemas.microsoft.com/office/drawing/2014/main" val="2979709947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実現において必要な前提条件（スキル・経験・ネットワーク・情報等）</a:t>
                      </a: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9468"/>
                  </a:ext>
                </a:extLst>
              </a:tr>
              <a:tr h="1351911">
                <a:tc>
                  <a:txBody>
                    <a:bodyPr/>
                    <a:lstStyle/>
                    <a:p>
                      <a:endParaRPr lang="ja-JP" sz="105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3332" marR="13332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954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542810"/>
      </p:ext>
    </p:extLst>
  </p:cSld>
  <p:clrMapOvr>
    <a:masterClrMapping/>
  </p:clrMapOvr>
</p:sld>
</file>

<file path=ppt/theme/theme1.xml><?xml version="1.0" encoding="utf-8"?>
<a:theme xmlns:a="http://schemas.openxmlformats.org/drawingml/2006/main" name="2022-提案書">
  <a:themeElements>
    <a:clrScheme name="日本総研カラーパレット2021">
      <a:dk1>
        <a:srgbClr val="2C2C2C"/>
      </a:dk1>
      <a:lt1>
        <a:srgbClr val="FFFFFF"/>
      </a:lt1>
      <a:dk2>
        <a:srgbClr val="0072CE"/>
      </a:dk2>
      <a:lt2>
        <a:srgbClr val="DDDDDD"/>
      </a:lt2>
      <a:accent1>
        <a:srgbClr val="FF4C00"/>
      </a:accent1>
      <a:accent2>
        <a:srgbClr val="317689"/>
      </a:accent2>
      <a:accent3>
        <a:srgbClr val="008057"/>
      </a:accent3>
      <a:accent4>
        <a:srgbClr val="72CF00"/>
      </a:accent4>
      <a:accent5>
        <a:srgbClr val="CFC400"/>
      </a:accent5>
      <a:accent6>
        <a:srgbClr val="CF5D00"/>
      </a:accent6>
      <a:hlink>
        <a:srgbClr val="0072CE"/>
      </a:hlink>
      <a:folHlink>
        <a:srgbClr val="0072CE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 w="9525">
          <a:noFill/>
        </a:ln>
        <a:effectLst/>
      </a:spPr>
      <a:bodyPr lIns="72000" tIns="36000" rIns="72000" bIns="36000" rtlCol="0" anchor="ctr" anchorCtr="0"/>
      <a:lstStyle>
        <a:defPPr algn="ctr">
          <a:defRPr kumimoji="1" sz="1400" b="1" dirty="0">
            <a:solidFill>
              <a:schemeClr val="bg1"/>
            </a:solidFill>
            <a:latin typeface="+mn-ea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36000" rIns="72000" bIns="36000" rtlCol="0" anchor="t" anchorCtr="0">
        <a:noAutofit/>
      </a:bodyPr>
      <a:lstStyle>
        <a:defPPr marL="0" marR="0" indent="0" algn="l" defTabSz="914400" eaLnBrk="1" fontAlgn="auto" latinLnBrk="0" hangingPunct="1">
          <a:spcBef>
            <a:spcPts val="0"/>
          </a:spcBef>
          <a:buClrTx/>
          <a:buSzTx/>
          <a:buFontTx/>
          <a:buNone/>
          <a:tabLst/>
          <a:defRPr kumimoji="1" sz="1400" kern="0" dirty="0" smtClean="0">
            <a:latin typeface="+mn-ea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90617_提案書テンプレート（A4縦）_Ver.1.04.pptx" id="{8BC31D76-9539-425B-AF1D-E26729027310}" vid="{AC21BF84-A8CD-42E9-85D6-F8A600E4D8B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337</Words>
  <Application>Microsoft Office PowerPoint</Application>
  <PresentationFormat>A4 210 x 297 mm</PresentationFormat>
  <Paragraphs>88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Meiryo UI</vt:lpstr>
      <vt:lpstr>ＭＳ Ｐゴシック</vt:lpstr>
      <vt:lpstr>游ゴシック</vt:lpstr>
      <vt:lpstr>Arial</vt:lpstr>
      <vt:lpstr>Calibri</vt:lpstr>
      <vt:lpstr>Times New Roman</vt:lpstr>
      <vt:lpstr>Wingdings</vt:lpstr>
      <vt:lpstr>2022-提案書</vt:lpstr>
      <vt:lpstr>PowerPoint プレゼンテーション</vt:lpstr>
      <vt:lpstr>①感性基盤</vt:lpstr>
      <vt:lpstr>②情報基盤</vt:lpstr>
      <vt:lpstr>②価値観基盤</vt:lpstr>
      <vt:lpstr>④手法基盤</vt:lpstr>
      <vt:lpstr>⑤経験基盤：自己の能力の可視化</vt:lpstr>
      <vt:lpstr>⑤経験基盤：実現に向けた課題解決実践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2023-04-14T09:32:01Z</dcterms:created>
  <dcterms:modified xsi:type="dcterms:W3CDTF">2023-04-14T09:33:08Z</dcterms:modified>
</cp:coreProperties>
</file>