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9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74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CE585-B95B-4BEA-988E-F8F869D00ACF}" type="datetimeFigureOut">
              <a:rPr kumimoji="1" lang="ja-JP" altLang="en-US" smtClean="0"/>
              <a:t>2022/5/18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1930C-5164-4A64-8411-C2A9D6D974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2201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CE585-B95B-4BEA-988E-F8F869D00ACF}" type="datetimeFigureOut">
              <a:rPr kumimoji="1" lang="ja-JP" altLang="en-US" smtClean="0"/>
              <a:t>2022/5/18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1930C-5164-4A64-8411-C2A9D6D974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2581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CE585-B95B-4BEA-988E-F8F869D00ACF}" type="datetimeFigureOut">
              <a:rPr kumimoji="1" lang="ja-JP" altLang="en-US" smtClean="0"/>
              <a:t>2022/5/18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1930C-5164-4A64-8411-C2A9D6D974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059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CE585-B95B-4BEA-988E-F8F869D00ACF}" type="datetimeFigureOut">
              <a:rPr kumimoji="1" lang="ja-JP" altLang="en-US" smtClean="0"/>
              <a:t>2022/5/18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1930C-5164-4A64-8411-C2A9D6D974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260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CE585-B95B-4BEA-988E-F8F869D00ACF}" type="datetimeFigureOut">
              <a:rPr kumimoji="1" lang="ja-JP" altLang="en-US" smtClean="0"/>
              <a:t>2022/5/18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1930C-5164-4A64-8411-C2A9D6D974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7780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CE585-B95B-4BEA-988E-F8F869D00ACF}" type="datetimeFigureOut">
              <a:rPr kumimoji="1" lang="ja-JP" altLang="en-US" smtClean="0"/>
              <a:t>2022/5/18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1930C-5164-4A64-8411-C2A9D6D974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3404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CE585-B95B-4BEA-988E-F8F869D00ACF}" type="datetimeFigureOut">
              <a:rPr kumimoji="1" lang="ja-JP" altLang="en-US" smtClean="0"/>
              <a:t>2022/5/18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1930C-5164-4A64-8411-C2A9D6D974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8711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CE585-B95B-4BEA-988E-F8F869D00ACF}" type="datetimeFigureOut">
              <a:rPr kumimoji="1" lang="ja-JP" altLang="en-US" smtClean="0"/>
              <a:t>2022/5/18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1930C-5164-4A64-8411-C2A9D6D974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0298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CE585-B95B-4BEA-988E-F8F869D00ACF}" type="datetimeFigureOut">
              <a:rPr kumimoji="1" lang="ja-JP" altLang="en-US" smtClean="0"/>
              <a:t>2022/5/18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1930C-5164-4A64-8411-C2A9D6D974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5574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CE585-B95B-4BEA-988E-F8F869D00ACF}" type="datetimeFigureOut">
              <a:rPr kumimoji="1" lang="ja-JP" altLang="en-US" smtClean="0"/>
              <a:t>2022/5/18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1930C-5164-4A64-8411-C2A9D6D974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0465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CE585-B95B-4BEA-988E-F8F869D00ACF}" type="datetimeFigureOut">
              <a:rPr kumimoji="1" lang="ja-JP" altLang="en-US" smtClean="0"/>
              <a:t>2022/5/18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1930C-5164-4A64-8411-C2A9D6D974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8639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CE585-B95B-4BEA-988E-F8F869D00ACF}" type="datetimeFigureOut">
              <a:rPr kumimoji="1" lang="ja-JP" altLang="en-US" smtClean="0"/>
              <a:t>2022/5/18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1930C-5164-4A64-8411-C2A9D6D974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2158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795004" y="3197321"/>
            <a:ext cx="966158" cy="120032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（発生者）</a:t>
            </a:r>
            <a:endParaRPr kumimoji="1" lang="en-US" altLang="ja-JP" sz="1200" dirty="0"/>
          </a:p>
          <a:p>
            <a:pPr algn="ctr"/>
            <a:r>
              <a:rPr kumimoji="1" lang="en-US" altLang="ja-JP" sz="1200" dirty="0"/>
              <a:t>a</a:t>
            </a:r>
            <a:r>
              <a:rPr kumimoji="1" lang="ja-JP" altLang="en-US" sz="1200" dirty="0"/>
              <a:t>社</a:t>
            </a:r>
          </a:p>
          <a:p>
            <a:pPr algn="ctr"/>
            <a:r>
              <a:rPr kumimoji="1" lang="en-US" altLang="ja-JP" sz="1200" dirty="0"/>
              <a:t>b</a:t>
            </a:r>
            <a:r>
              <a:rPr kumimoji="1" lang="ja-JP" altLang="en-US" sz="1200" dirty="0"/>
              <a:t>社</a:t>
            </a:r>
          </a:p>
          <a:p>
            <a:pPr algn="ctr"/>
            <a:r>
              <a:rPr kumimoji="1" lang="en-US" altLang="ja-JP" sz="1200" dirty="0"/>
              <a:t>c</a:t>
            </a:r>
            <a:r>
              <a:rPr kumimoji="1" lang="ja-JP" altLang="en-US" sz="1200" dirty="0"/>
              <a:t>社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・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・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159784" y="3197321"/>
            <a:ext cx="958490" cy="46166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200"/>
              <a:t>（輸出者）</a:t>
            </a:r>
            <a:endParaRPr kumimoji="1" lang="en-US" altLang="ja-JP" sz="1200"/>
          </a:p>
          <a:p>
            <a:pPr algn="ctr"/>
            <a:r>
              <a:rPr kumimoji="1" lang="en-US" altLang="ja-JP" sz="1200"/>
              <a:t>A</a:t>
            </a:r>
            <a:r>
              <a:rPr kumimoji="1" lang="ja-JP" altLang="en-US" sz="1200"/>
              <a:t>社</a:t>
            </a:r>
            <a:endParaRPr kumimoji="1" lang="ja-JP" altLang="en-US" sz="12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403419" y="3197321"/>
            <a:ext cx="1155938" cy="64633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（処分者１）</a:t>
            </a:r>
            <a:endParaRPr kumimoji="1" lang="en-US" altLang="ja-JP" sz="1200" dirty="0"/>
          </a:p>
          <a:p>
            <a:pPr algn="ctr"/>
            <a:r>
              <a:rPr kumimoji="1" lang="en-US" altLang="ja-JP" sz="1200" dirty="0"/>
              <a:t>C</a:t>
            </a:r>
            <a:r>
              <a:rPr kumimoji="1" lang="ja-JP" altLang="en-US" sz="1200" dirty="0"/>
              <a:t>社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中間処理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468741" y="4686720"/>
            <a:ext cx="1098428" cy="64633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（処分者２）</a:t>
            </a:r>
            <a:endParaRPr kumimoji="1" lang="en-US" altLang="ja-JP" sz="1200" dirty="0"/>
          </a:p>
          <a:p>
            <a:pPr algn="ctr"/>
            <a:r>
              <a:rPr kumimoji="1" lang="en-US" altLang="ja-JP" sz="1200" dirty="0"/>
              <a:t>D</a:t>
            </a:r>
            <a:r>
              <a:rPr kumimoji="1" lang="ja-JP" altLang="en-US" sz="1200" dirty="0"/>
              <a:t>社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精錬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561998" y="3985000"/>
            <a:ext cx="13812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運搬者③：</a:t>
            </a:r>
            <a:r>
              <a:rPr kumimoji="1" lang="en-US" altLang="ja-JP" sz="1200" dirty="0"/>
              <a:t>Z</a:t>
            </a:r>
            <a:r>
              <a:rPr kumimoji="1" lang="ja-JP" altLang="en-US" sz="1200" dirty="0"/>
              <a:t>社</a:t>
            </a:r>
            <a:endParaRPr kumimoji="1" lang="en-US" altLang="ja-JP" sz="1200" dirty="0"/>
          </a:p>
          <a:p>
            <a:r>
              <a:rPr kumimoji="1" lang="en-US" altLang="ja-JP" sz="1200" dirty="0"/>
              <a:t>NN</a:t>
            </a:r>
            <a:r>
              <a:rPr kumimoji="1" lang="ja-JP" altLang="en-US" sz="1200" dirty="0"/>
              <a:t>港～</a:t>
            </a:r>
            <a:r>
              <a:rPr kumimoji="1" lang="en-US" altLang="ja-JP" sz="1200" dirty="0"/>
              <a:t>C</a:t>
            </a:r>
            <a:r>
              <a:rPr kumimoji="1" lang="ja-JP" altLang="en-US" sz="1200" dirty="0"/>
              <a:t>社～</a:t>
            </a:r>
            <a:r>
              <a:rPr kumimoji="1" lang="en-US" altLang="ja-JP" sz="1200" dirty="0"/>
              <a:t>D</a:t>
            </a:r>
            <a:r>
              <a:rPr kumimoji="1" lang="ja-JP" altLang="en-US" sz="1200" dirty="0"/>
              <a:t>社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765283" y="3653925"/>
            <a:ext cx="22702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200" dirty="0"/>
          </a:p>
          <a:p>
            <a:r>
              <a:rPr kumimoji="1" lang="ja-JP" altLang="en-US" sz="1200" dirty="0"/>
              <a:t>運搬者➀：</a:t>
            </a:r>
            <a:r>
              <a:rPr kumimoji="1" lang="en-US" altLang="ja-JP" sz="1200" dirty="0"/>
              <a:t>X</a:t>
            </a:r>
            <a:r>
              <a:rPr kumimoji="1" lang="ja-JP" altLang="en-US" sz="1200" dirty="0"/>
              <a:t>社</a:t>
            </a:r>
            <a:endParaRPr kumimoji="1" lang="en-US" altLang="ja-JP" sz="1200" dirty="0"/>
          </a:p>
          <a:p>
            <a:r>
              <a:rPr kumimoji="1" lang="ja-JP" altLang="en-US" sz="1200" dirty="0"/>
              <a:t>通関以降～大阪港船積みまで　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024432" y="4806140"/>
            <a:ext cx="1728715" cy="784830"/>
          </a:xfrm>
          <a:prstGeom prst="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/>
              <a:t>経由国</a:t>
            </a:r>
            <a:endParaRPr kumimoji="1" lang="en-US" altLang="ja-JP" sz="1100" dirty="0"/>
          </a:p>
          <a:p>
            <a:r>
              <a:rPr kumimoji="1" lang="ja-JP" altLang="en-US" sz="1100" dirty="0"/>
              <a:t>・港名、</a:t>
            </a:r>
            <a:r>
              <a:rPr kumimoji="1" lang="en-US" altLang="ja-JP" sz="1100" dirty="0"/>
              <a:t>O</a:t>
            </a:r>
            <a:r>
              <a:rPr kumimoji="1" lang="ja-JP" altLang="en-US" sz="1100" dirty="0"/>
              <a:t>国（積替え）　</a:t>
            </a:r>
            <a:endParaRPr kumimoji="1" lang="en-US" altLang="ja-JP" sz="1100" dirty="0"/>
          </a:p>
          <a:p>
            <a:r>
              <a:rPr kumimoji="1" lang="ja-JP" altLang="en-US" sz="1100" dirty="0"/>
              <a:t>・港名、</a:t>
            </a:r>
            <a:r>
              <a:rPr kumimoji="1" lang="en-US" altLang="ja-JP" sz="1100" dirty="0"/>
              <a:t>P</a:t>
            </a:r>
            <a:r>
              <a:rPr kumimoji="1" lang="ja-JP" altLang="en-US" sz="1100" dirty="0"/>
              <a:t>国（寄港）</a:t>
            </a:r>
            <a:endParaRPr kumimoji="1" lang="en-US" altLang="ja-JP" sz="1100" dirty="0"/>
          </a:p>
          <a:p>
            <a:r>
              <a:rPr kumimoji="1" lang="ja-JP" altLang="en-US" sz="1200" dirty="0"/>
              <a:t>・</a:t>
            </a:r>
            <a:r>
              <a:rPr kumimoji="1" lang="ja-JP" altLang="en-US" sz="1100" dirty="0"/>
              <a:t>港名、</a:t>
            </a:r>
            <a:r>
              <a:rPr kumimoji="1" lang="en-US" altLang="ja-JP" sz="1100" dirty="0"/>
              <a:t>Q</a:t>
            </a:r>
            <a:r>
              <a:rPr kumimoji="1" lang="ja-JP" altLang="en-US" sz="1100" dirty="0"/>
              <a:t>国（通過）</a:t>
            </a:r>
          </a:p>
        </p:txBody>
      </p:sp>
      <p:cxnSp>
        <p:nvCxnSpPr>
          <p:cNvPr id="15" name="直線矢印コネクタ 14"/>
          <p:cNvCxnSpPr/>
          <p:nvPr/>
        </p:nvCxnSpPr>
        <p:spPr>
          <a:xfrm>
            <a:off x="1770360" y="3428239"/>
            <a:ext cx="3894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>
            <a:off x="3118274" y="3428239"/>
            <a:ext cx="76371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>
          <a:xfrm flipV="1">
            <a:off x="4880713" y="3428239"/>
            <a:ext cx="24695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4879362" y="2985095"/>
            <a:ext cx="0" cy="28982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4628551" y="2614971"/>
            <a:ext cx="9144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NN</a:t>
            </a:r>
            <a:r>
              <a:rPr kumimoji="1" lang="ja-JP" altLang="en-US" sz="1400" dirty="0"/>
              <a:t>港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547418" y="1627302"/>
            <a:ext cx="20487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貨物のフロー図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08859" y="697687"/>
            <a:ext cx="4468413" cy="76174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200" b="1" dirty="0"/>
              <a:t>【</a:t>
            </a:r>
            <a:r>
              <a:rPr kumimoji="1" lang="ja-JP" altLang="en-US" sz="1200" b="1" dirty="0"/>
              <a:t>特定有害廃棄物等の運搬に関する書類</a:t>
            </a:r>
            <a:r>
              <a:rPr kumimoji="1" lang="en-US" altLang="ja-JP" sz="1200" b="1" dirty="0"/>
              <a:t>】</a:t>
            </a:r>
          </a:p>
          <a:p>
            <a:r>
              <a:rPr kumimoji="1" lang="ja-JP" altLang="en-US" sz="1050" dirty="0"/>
              <a:t>イ　梱包の形態及び数量：</a:t>
            </a:r>
            <a:endParaRPr kumimoji="1" lang="en-US" altLang="ja-JP" sz="1050" dirty="0"/>
          </a:p>
          <a:p>
            <a:r>
              <a:rPr kumimoji="1" lang="ja-JP" altLang="en-US" sz="1050" dirty="0"/>
              <a:t>ロ　運搬の手段及び経路（輸出入地点）の詳細：貨物のフロー図参照</a:t>
            </a:r>
            <a:endParaRPr kumimoji="1" lang="en-US" altLang="ja-JP" sz="1050" dirty="0"/>
          </a:p>
          <a:p>
            <a:r>
              <a:rPr kumimoji="1" lang="ja-JP" altLang="en-US" sz="1050" dirty="0"/>
              <a:t>ハ　特別な取扱いの指示：</a:t>
            </a:r>
          </a:p>
        </p:txBody>
      </p:sp>
      <p:cxnSp>
        <p:nvCxnSpPr>
          <p:cNvPr id="28" name="直線矢印コネクタ 27"/>
          <p:cNvCxnSpPr/>
          <p:nvPr/>
        </p:nvCxnSpPr>
        <p:spPr>
          <a:xfrm>
            <a:off x="7981388" y="3863065"/>
            <a:ext cx="1" cy="7842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397961" y="4941066"/>
            <a:ext cx="21451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（特定有害廃棄物の発生場所）</a:t>
            </a:r>
            <a:endParaRPr kumimoji="1" lang="en-US" altLang="ja-JP" sz="1050" dirty="0"/>
          </a:p>
          <a:p>
            <a:r>
              <a:rPr kumimoji="1" lang="ja-JP" altLang="en-US" sz="1050" dirty="0"/>
              <a:t>・</a:t>
            </a:r>
            <a:r>
              <a:rPr kumimoji="1" lang="en-US" altLang="ja-JP" sz="1050" dirty="0"/>
              <a:t>a</a:t>
            </a:r>
            <a:r>
              <a:rPr kumimoji="1" lang="ja-JP" altLang="en-US" sz="1050" dirty="0"/>
              <a:t>社　○○県○○市○○町○○</a:t>
            </a:r>
            <a:endParaRPr kumimoji="1" lang="en-US" altLang="ja-JP" sz="1050" dirty="0"/>
          </a:p>
          <a:p>
            <a:r>
              <a:rPr kumimoji="1" lang="ja-JP" altLang="en-US" sz="1050" dirty="0"/>
              <a:t>・</a:t>
            </a:r>
            <a:r>
              <a:rPr kumimoji="1" lang="en-US" altLang="ja-JP" sz="1050" dirty="0"/>
              <a:t>b</a:t>
            </a:r>
            <a:r>
              <a:rPr kumimoji="1" lang="ja-JP" altLang="en-US" sz="1050" dirty="0"/>
              <a:t>社　○○県○○市○○町○○</a:t>
            </a:r>
            <a:endParaRPr kumimoji="1" lang="en-US" altLang="ja-JP" sz="1050" dirty="0"/>
          </a:p>
          <a:p>
            <a:r>
              <a:rPr kumimoji="1" lang="ja-JP" altLang="en-US" sz="1050" dirty="0"/>
              <a:t>・</a:t>
            </a:r>
            <a:r>
              <a:rPr kumimoji="1" lang="en-US" altLang="ja-JP" sz="1050" dirty="0"/>
              <a:t>c</a:t>
            </a:r>
            <a:r>
              <a:rPr kumimoji="1" lang="ja-JP" altLang="en-US" sz="1050" dirty="0"/>
              <a:t>社　○○県○○市○○町○○</a:t>
            </a:r>
            <a:endParaRPr kumimoji="1" lang="en-US" altLang="ja-JP" sz="105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985704" y="942019"/>
            <a:ext cx="15696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作成日：年　月　日</a:t>
            </a:r>
          </a:p>
        </p:txBody>
      </p:sp>
      <p:cxnSp>
        <p:nvCxnSpPr>
          <p:cNvPr id="41" name="直線コネクタ 40"/>
          <p:cNvCxnSpPr/>
          <p:nvPr/>
        </p:nvCxnSpPr>
        <p:spPr>
          <a:xfrm>
            <a:off x="3945087" y="2958286"/>
            <a:ext cx="0" cy="29250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3546101" y="2614971"/>
            <a:ext cx="7579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大阪港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765283" y="4123499"/>
            <a:ext cx="1420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200" dirty="0"/>
          </a:p>
          <a:p>
            <a:r>
              <a:rPr kumimoji="1" lang="ja-JP" altLang="en-US" sz="1200" dirty="0"/>
              <a:t>運搬者②：</a:t>
            </a:r>
            <a:r>
              <a:rPr kumimoji="1" lang="en-US" altLang="ja-JP" sz="1200" dirty="0"/>
              <a:t>Y</a:t>
            </a:r>
            <a:r>
              <a:rPr kumimoji="1" lang="ja-JP" altLang="en-US" sz="1200" dirty="0"/>
              <a:t>社</a:t>
            </a:r>
            <a:endParaRPr kumimoji="1" lang="en-US" altLang="ja-JP" sz="1200" dirty="0"/>
          </a:p>
          <a:p>
            <a:r>
              <a:rPr kumimoji="1" lang="ja-JP" altLang="en-US" sz="1200" dirty="0"/>
              <a:t>大阪港 ～ </a:t>
            </a:r>
            <a:r>
              <a:rPr kumimoji="1" lang="en-US" altLang="ja-JP" sz="1200" dirty="0"/>
              <a:t>NN</a:t>
            </a:r>
            <a:r>
              <a:rPr kumimoji="1" lang="ja-JP" altLang="en-US" sz="1200" dirty="0"/>
              <a:t>港　</a:t>
            </a:r>
          </a:p>
        </p:txBody>
      </p:sp>
      <p:cxnSp>
        <p:nvCxnSpPr>
          <p:cNvPr id="32" name="直線矢印コネクタ 31"/>
          <p:cNvCxnSpPr/>
          <p:nvPr/>
        </p:nvCxnSpPr>
        <p:spPr>
          <a:xfrm>
            <a:off x="3945087" y="3428239"/>
            <a:ext cx="91107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3239772" y="3091639"/>
            <a:ext cx="559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 </a:t>
            </a:r>
            <a:r>
              <a:rPr kumimoji="1" lang="en-US" altLang="ja-JP" sz="1400" dirty="0"/>
              <a:t>R</a:t>
            </a:r>
            <a:endParaRPr kumimoji="1" lang="ja-JP" altLang="en-US" sz="14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190020" y="3091639"/>
            <a:ext cx="549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 </a:t>
            </a:r>
            <a:r>
              <a:rPr kumimoji="1" lang="en-US" altLang="ja-JP" sz="1400" dirty="0"/>
              <a:t>S</a:t>
            </a:r>
            <a:endParaRPr kumimoji="1" lang="ja-JP" altLang="en-US" sz="14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6092083" y="3091639"/>
            <a:ext cx="3859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 </a:t>
            </a:r>
            <a:r>
              <a:rPr kumimoji="1" lang="en-US" altLang="ja-JP" sz="1400" dirty="0"/>
              <a:t>R</a:t>
            </a:r>
            <a:endParaRPr kumimoji="1" lang="ja-JP" altLang="en-US" sz="14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7981388" y="4001564"/>
            <a:ext cx="559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 </a:t>
            </a:r>
            <a:r>
              <a:rPr kumimoji="1" lang="en-US" altLang="ja-JP" sz="1400" dirty="0"/>
              <a:t>R</a:t>
            </a:r>
            <a:endParaRPr kumimoji="1" lang="ja-JP" altLang="en-US" sz="1400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1605250" y="2092116"/>
            <a:ext cx="15128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 </a:t>
            </a:r>
            <a:r>
              <a:rPr kumimoji="1" lang="en-US" altLang="ja-JP" sz="1200" dirty="0"/>
              <a:t>【</a:t>
            </a:r>
            <a:r>
              <a:rPr kumimoji="1" lang="ja-JP" altLang="en-US" sz="1200" dirty="0"/>
              <a:t>輸出国：日本</a:t>
            </a:r>
            <a:r>
              <a:rPr kumimoji="1" lang="en-US" altLang="ja-JP" sz="1200" dirty="0"/>
              <a:t>】</a:t>
            </a:r>
            <a:endParaRPr kumimoji="1" lang="ja-JP" altLang="en-US" sz="1400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5143968" y="2878716"/>
            <a:ext cx="966158" cy="46166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（輸入者）</a:t>
            </a:r>
            <a:endParaRPr kumimoji="1" lang="en-US" altLang="ja-JP" sz="1200" dirty="0"/>
          </a:p>
          <a:p>
            <a:pPr algn="ctr"/>
            <a:r>
              <a:rPr kumimoji="1" lang="en-US" altLang="ja-JP" sz="1200" dirty="0"/>
              <a:t>B</a:t>
            </a:r>
            <a:r>
              <a:rPr kumimoji="1" lang="ja-JP" altLang="en-US" sz="1200" dirty="0"/>
              <a:t>社</a:t>
            </a:r>
          </a:p>
        </p:txBody>
      </p:sp>
      <p:sp>
        <p:nvSpPr>
          <p:cNvPr id="46" name="楕円 45"/>
          <p:cNvSpPr/>
          <p:nvPr/>
        </p:nvSpPr>
        <p:spPr>
          <a:xfrm>
            <a:off x="5183780" y="2824624"/>
            <a:ext cx="914400" cy="50375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3239772" y="3428239"/>
            <a:ext cx="559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 </a:t>
            </a:r>
            <a:r>
              <a:rPr kumimoji="1" lang="ja-JP" altLang="en-US" sz="1400" dirty="0"/>
              <a:t>➀</a:t>
            </a: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4190020" y="3428239"/>
            <a:ext cx="559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 </a:t>
            </a:r>
            <a:r>
              <a:rPr kumimoji="1" lang="ja-JP" altLang="en-US" sz="1400" dirty="0"/>
              <a:t>②</a:t>
            </a: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6092083" y="3428239"/>
            <a:ext cx="559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 </a:t>
            </a:r>
            <a:r>
              <a:rPr kumimoji="1" lang="ja-JP" altLang="en-US" sz="1400" dirty="0"/>
              <a:t>③</a:t>
            </a: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7586565" y="4009488"/>
            <a:ext cx="559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 </a:t>
            </a:r>
            <a:r>
              <a:rPr kumimoji="1" lang="ja-JP" altLang="en-US" sz="1400" dirty="0"/>
              <a:t>③</a:t>
            </a: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5859017" y="2092116"/>
            <a:ext cx="19225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 </a:t>
            </a:r>
            <a:r>
              <a:rPr kumimoji="1" lang="en-US" altLang="ja-JP" sz="1200" dirty="0"/>
              <a:t>【</a:t>
            </a:r>
            <a:r>
              <a:rPr kumimoji="1" lang="ja-JP" altLang="en-US" sz="1200" dirty="0"/>
              <a:t>輸入国：○○○</a:t>
            </a:r>
            <a:r>
              <a:rPr kumimoji="1" lang="en-US" altLang="ja-JP" sz="1200" dirty="0"/>
              <a:t>】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920526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214</Words>
  <Application>Microsoft Office PowerPoint</Application>
  <PresentationFormat>画面に合わせる (4:3)</PresentationFormat>
  <Paragraphs>50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2022-05-18T04:41:02Z</dcterms:created>
  <dcterms:modified xsi:type="dcterms:W3CDTF">2022-05-18T04:43:13Z</dcterms:modified>
</cp:coreProperties>
</file>