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20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58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05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26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78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40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71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29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57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4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63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CE585-B95B-4BEA-988E-F8F869D00ACF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1930C-5164-4A64-8411-C2A9D6D97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15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95004" y="3197321"/>
            <a:ext cx="966158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（発生者）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a</a:t>
            </a:r>
            <a:r>
              <a:rPr kumimoji="1" lang="ja-JP" altLang="en-US" sz="1200" dirty="0"/>
              <a:t>社</a:t>
            </a:r>
          </a:p>
          <a:p>
            <a:pPr algn="ctr"/>
            <a:r>
              <a:rPr kumimoji="1" lang="en-US" altLang="ja-JP" sz="1200" dirty="0"/>
              <a:t>b</a:t>
            </a:r>
            <a:r>
              <a:rPr kumimoji="1" lang="ja-JP" altLang="en-US" sz="1200" dirty="0"/>
              <a:t>社</a:t>
            </a:r>
          </a:p>
          <a:p>
            <a:pPr algn="ctr"/>
            <a:r>
              <a:rPr kumimoji="1" lang="en-US" altLang="ja-JP" sz="1200" dirty="0"/>
              <a:t>c</a:t>
            </a:r>
            <a:r>
              <a:rPr kumimoji="1" lang="ja-JP" altLang="en-US" sz="1200" dirty="0"/>
              <a:t>社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・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59784" y="3197321"/>
            <a:ext cx="958490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/>
              <a:t>（輸出者）</a:t>
            </a:r>
            <a:endParaRPr kumimoji="1" lang="en-US" altLang="ja-JP" sz="1200"/>
          </a:p>
          <a:p>
            <a:pPr algn="ctr"/>
            <a:r>
              <a:rPr kumimoji="1" lang="en-US" altLang="ja-JP" sz="1200"/>
              <a:t>A</a:t>
            </a:r>
            <a:r>
              <a:rPr kumimoji="1" lang="ja-JP" altLang="en-US" sz="1200"/>
              <a:t>社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03419" y="3197321"/>
            <a:ext cx="1155938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（処分者１）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C</a:t>
            </a:r>
            <a:r>
              <a:rPr kumimoji="1" lang="ja-JP" altLang="en-US" sz="1200" dirty="0"/>
              <a:t>社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中間処理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68741" y="4686720"/>
            <a:ext cx="1098428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（処分者２）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D</a:t>
            </a:r>
            <a:r>
              <a:rPr kumimoji="1" lang="ja-JP" altLang="en-US" sz="1200" dirty="0"/>
              <a:t>社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精錬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61998" y="3985000"/>
            <a:ext cx="1381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運搬者③：</a:t>
            </a:r>
            <a:r>
              <a:rPr kumimoji="1" lang="en-US" altLang="ja-JP" sz="1200" dirty="0"/>
              <a:t>Z</a:t>
            </a:r>
            <a:r>
              <a:rPr kumimoji="1" lang="ja-JP" altLang="en-US" sz="1200" dirty="0"/>
              <a:t>社</a:t>
            </a:r>
            <a:endParaRPr kumimoji="1" lang="en-US" altLang="ja-JP" sz="1200" dirty="0"/>
          </a:p>
          <a:p>
            <a:r>
              <a:rPr kumimoji="1" lang="en-US" altLang="ja-JP" sz="1200" dirty="0"/>
              <a:t>NN</a:t>
            </a:r>
            <a:r>
              <a:rPr kumimoji="1" lang="ja-JP" altLang="en-US" sz="1200" dirty="0"/>
              <a:t>港～</a:t>
            </a:r>
            <a:r>
              <a:rPr kumimoji="1" lang="en-US" altLang="ja-JP" sz="1200" dirty="0"/>
              <a:t>C</a:t>
            </a:r>
            <a:r>
              <a:rPr kumimoji="1" lang="ja-JP" altLang="en-US" sz="1200" dirty="0"/>
              <a:t>社～</a:t>
            </a:r>
            <a:r>
              <a:rPr kumimoji="1" lang="en-US" altLang="ja-JP" sz="1200" dirty="0"/>
              <a:t>D</a:t>
            </a:r>
            <a:r>
              <a:rPr kumimoji="1" lang="ja-JP" altLang="en-US" sz="1200" dirty="0"/>
              <a:t>社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65283" y="3653925"/>
            <a:ext cx="227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r>
              <a:rPr kumimoji="1" lang="ja-JP" altLang="en-US" sz="1200" dirty="0"/>
              <a:t>運搬者➀：</a:t>
            </a:r>
            <a:r>
              <a:rPr kumimoji="1" lang="en-US" altLang="ja-JP" sz="1200" dirty="0"/>
              <a:t>X</a:t>
            </a:r>
            <a:r>
              <a:rPr kumimoji="1" lang="ja-JP" altLang="en-US" sz="1200" dirty="0"/>
              <a:t>社</a:t>
            </a:r>
            <a:endParaRPr kumimoji="1" lang="en-US" altLang="ja-JP" sz="1200" dirty="0"/>
          </a:p>
          <a:p>
            <a:r>
              <a:rPr kumimoji="1" lang="ja-JP" altLang="en-US" sz="1200" dirty="0"/>
              <a:t>通関以降～大阪港船積みまで　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24432" y="4806140"/>
            <a:ext cx="1728715" cy="784830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経由国</a:t>
            </a:r>
            <a:endParaRPr kumimoji="1" lang="en-US" altLang="ja-JP" sz="1100" dirty="0"/>
          </a:p>
          <a:p>
            <a:r>
              <a:rPr kumimoji="1" lang="ja-JP" altLang="en-US" sz="1100" dirty="0"/>
              <a:t>・港名、</a:t>
            </a:r>
            <a:r>
              <a:rPr kumimoji="1" lang="en-US" altLang="ja-JP" sz="1100" dirty="0"/>
              <a:t>O</a:t>
            </a:r>
            <a:r>
              <a:rPr kumimoji="1" lang="ja-JP" altLang="en-US" sz="1100" dirty="0"/>
              <a:t>国（積替え）　</a:t>
            </a:r>
            <a:endParaRPr kumimoji="1" lang="en-US" altLang="ja-JP" sz="1100" dirty="0"/>
          </a:p>
          <a:p>
            <a:r>
              <a:rPr kumimoji="1" lang="ja-JP" altLang="en-US" sz="1100" dirty="0"/>
              <a:t>・港名、</a:t>
            </a:r>
            <a:r>
              <a:rPr kumimoji="1" lang="en-US" altLang="ja-JP" sz="1100" dirty="0"/>
              <a:t>P</a:t>
            </a:r>
            <a:r>
              <a:rPr kumimoji="1" lang="ja-JP" altLang="en-US" sz="1100" dirty="0"/>
              <a:t>国（寄港）</a:t>
            </a:r>
            <a:endParaRPr kumimoji="1" lang="en-US" altLang="ja-JP" sz="1100" dirty="0"/>
          </a:p>
          <a:p>
            <a:r>
              <a:rPr kumimoji="1" lang="ja-JP" altLang="en-US" sz="1200" dirty="0"/>
              <a:t>・</a:t>
            </a:r>
            <a:r>
              <a:rPr kumimoji="1" lang="ja-JP" altLang="en-US" sz="1100" dirty="0"/>
              <a:t>港名、</a:t>
            </a:r>
            <a:r>
              <a:rPr kumimoji="1" lang="en-US" altLang="ja-JP" sz="1100" dirty="0"/>
              <a:t>Q</a:t>
            </a:r>
            <a:r>
              <a:rPr kumimoji="1" lang="ja-JP" altLang="en-US" sz="1100" dirty="0"/>
              <a:t>国（通過）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1770360" y="3428239"/>
            <a:ext cx="3894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3118274" y="3428239"/>
            <a:ext cx="7637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4880713" y="3428239"/>
            <a:ext cx="24695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879362" y="2985095"/>
            <a:ext cx="0" cy="2898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628551" y="2614971"/>
            <a:ext cx="914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NN</a:t>
            </a:r>
            <a:r>
              <a:rPr kumimoji="1" lang="ja-JP" altLang="en-US" sz="1400" dirty="0"/>
              <a:t>港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47418" y="1627302"/>
            <a:ext cx="2048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貨物のフロー図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8859" y="697687"/>
            <a:ext cx="4468413" cy="7617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【</a:t>
            </a:r>
            <a:r>
              <a:rPr kumimoji="1" lang="ja-JP" altLang="en-US" sz="1200" b="1" dirty="0"/>
              <a:t>特定有害廃棄物等の運搬に関する書類</a:t>
            </a:r>
            <a:r>
              <a:rPr kumimoji="1" lang="en-US" altLang="ja-JP" sz="1200" b="1" dirty="0"/>
              <a:t>】</a:t>
            </a:r>
          </a:p>
          <a:p>
            <a:r>
              <a:rPr kumimoji="1" lang="ja-JP" altLang="en-US" sz="1050" dirty="0"/>
              <a:t>イ　梱包の形態及び数量：</a:t>
            </a:r>
            <a:endParaRPr kumimoji="1" lang="en-US" altLang="ja-JP" sz="1050" dirty="0"/>
          </a:p>
          <a:p>
            <a:r>
              <a:rPr kumimoji="1" lang="ja-JP" altLang="en-US" sz="1050" dirty="0"/>
              <a:t>ロ　運搬の手段及び経路（輸出入地点）の詳細：貨物のフロー図参照</a:t>
            </a:r>
            <a:endParaRPr kumimoji="1" lang="en-US" altLang="ja-JP" sz="1050" dirty="0"/>
          </a:p>
          <a:p>
            <a:r>
              <a:rPr kumimoji="1" lang="ja-JP" altLang="en-US" sz="1050" dirty="0"/>
              <a:t>ハ　特別な取扱いの指示：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7981388" y="3863065"/>
            <a:ext cx="1" cy="784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97961" y="4941066"/>
            <a:ext cx="2145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（特定有害廃棄物の発生場所）</a:t>
            </a:r>
            <a:endParaRPr kumimoji="1" lang="en-US" altLang="ja-JP" sz="1050" dirty="0"/>
          </a:p>
          <a:p>
            <a:r>
              <a:rPr kumimoji="1" lang="ja-JP" altLang="en-US" sz="1050" dirty="0"/>
              <a:t>・</a:t>
            </a:r>
            <a:r>
              <a:rPr kumimoji="1" lang="en-US" altLang="ja-JP" sz="1050" dirty="0"/>
              <a:t>a</a:t>
            </a:r>
            <a:r>
              <a:rPr kumimoji="1" lang="ja-JP" altLang="en-US" sz="1050" dirty="0"/>
              <a:t>社　○○県○○市○○町○○</a:t>
            </a:r>
            <a:endParaRPr kumimoji="1" lang="en-US" altLang="ja-JP" sz="1050" dirty="0"/>
          </a:p>
          <a:p>
            <a:r>
              <a:rPr kumimoji="1" lang="ja-JP" altLang="en-US" sz="1050" dirty="0"/>
              <a:t>・</a:t>
            </a:r>
            <a:r>
              <a:rPr kumimoji="1" lang="en-US" altLang="ja-JP" sz="1050" dirty="0"/>
              <a:t>b</a:t>
            </a:r>
            <a:r>
              <a:rPr kumimoji="1" lang="ja-JP" altLang="en-US" sz="1050" dirty="0"/>
              <a:t>社　○○県○○市○○町○○</a:t>
            </a:r>
            <a:endParaRPr kumimoji="1" lang="en-US" altLang="ja-JP" sz="1050" dirty="0"/>
          </a:p>
          <a:p>
            <a:r>
              <a:rPr kumimoji="1" lang="ja-JP" altLang="en-US" sz="1050" dirty="0"/>
              <a:t>・</a:t>
            </a:r>
            <a:r>
              <a:rPr kumimoji="1" lang="en-US" altLang="ja-JP" sz="1050" dirty="0"/>
              <a:t>c</a:t>
            </a:r>
            <a:r>
              <a:rPr kumimoji="1" lang="ja-JP" altLang="en-US" sz="1050" dirty="0"/>
              <a:t>社　○○県○○市○○町○○</a:t>
            </a:r>
            <a:endParaRPr kumimoji="1" lang="en-US" altLang="ja-JP" sz="105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85704" y="942019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作成日：年　月　日</a:t>
            </a:r>
          </a:p>
        </p:txBody>
      </p:sp>
      <p:cxnSp>
        <p:nvCxnSpPr>
          <p:cNvPr id="41" name="直線コネクタ 40"/>
          <p:cNvCxnSpPr/>
          <p:nvPr/>
        </p:nvCxnSpPr>
        <p:spPr>
          <a:xfrm>
            <a:off x="3945087" y="2958286"/>
            <a:ext cx="0" cy="2925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546101" y="2614971"/>
            <a:ext cx="757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大阪港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65283" y="4123499"/>
            <a:ext cx="1420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/>
          </a:p>
          <a:p>
            <a:r>
              <a:rPr kumimoji="1" lang="ja-JP" altLang="en-US" sz="1200" dirty="0"/>
              <a:t>運搬者②：</a:t>
            </a:r>
            <a:r>
              <a:rPr kumimoji="1" lang="en-US" altLang="ja-JP" sz="1200" dirty="0"/>
              <a:t>Y</a:t>
            </a:r>
            <a:r>
              <a:rPr kumimoji="1" lang="ja-JP" altLang="en-US" sz="1200" dirty="0"/>
              <a:t>社</a:t>
            </a:r>
            <a:endParaRPr kumimoji="1" lang="en-US" altLang="ja-JP" sz="1200" dirty="0"/>
          </a:p>
          <a:p>
            <a:r>
              <a:rPr kumimoji="1" lang="ja-JP" altLang="en-US" sz="1200" dirty="0"/>
              <a:t>大阪港 ～ </a:t>
            </a:r>
            <a:r>
              <a:rPr kumimoji="1" lang="en-US" altLang="ja-JP" sz="1200" dirty="0"/>
              <a:t>NN</a:t>
            </a:r>
            <a:r>
              <a:rPr kumimoji="1" lang="ja-JP" altLang="en-US" sz="1200" dirty="0"/>
              <a:t>港　</a:t>
            </a: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3945087" y="3428239"/>
            <a:ext cx="9110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3239772" y="3091639"/>
            <a:ext cx="559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en-US" altLang="ja-JP" sz="1400" dirty="0"/>
              <a:t>R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90020" y="3091639"/>
            <a:ext cx="54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en-US" altLang="ja-JP" sz="1400" dirty="0"/>
              <a:t>S</a:t>
            </a:r>
            <a:endParaRPr kumimoji="1" lang="ja-JP" altLang="en-US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092083" y="3091639"/>
            <a:ext cx="385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 </a:t>
            </a:r>
            <a:r>
              <a:rPr kumimoji="1" lang="en-US" altLang="ja-JP" sz="1400" dirty="0"/>
              <a:t>R</a:t>
            </a:r>
            <a:endParaRPr kumimoji="1" lang="ja-JP" altLang="en-US" sz="1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981388" y="4001564"/>
            <a:ext cx="559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en-US" altLang="ja-JP" sz="1400" dirty="0"/>
              <a:t>R</a:t>
            </a:r>
            <a:endParaRPr kumimoji="1" lang="ja-JP" altLang="en-US" sz="1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605250" y="2092116"/>
            <a:ext cx="1512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en-US" altLang="ja-JP" sz="1200" dirty="0"/>
              <a:t>【</a:t>
            </a:r>
            <a:r>
              <a:rPr kumimoji="1" lang="ja-JP" altLang="en-US" sz="1200" dirty="0"/>
              <a:t>輸出国：日本</a:t>
            </a:r>
            <a:r>
              <a:rPr kumimoji="1" lang="en-US" altLang="ja-JP" sz="1200" dirty="0"/>
              <a:t>】</a:t>
            </a:r>
            <a:endParaRPr kumimoji="1" lang="ja-JP" altLang="en-US" sz="1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143968" y="2878716"/>
            <a:ext cx="966158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（輸入者）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B</a:t>
            </a:r>
            <a:r>
              <a:rPr kumimoji="1" lang="ja-JP" altLang="en-US" sz="1200" dirty="0"/>
              <a:t>社</a:t>
            </a:r>
          </a:p>
        </p:txBody>
      </p:sp>
      <p:sp>
        <p:nvSpPr>
          <p:cNvPr id="46" name="楕円 45"/>
          <p:cNvSpPr/>
          <p:nvPr/>
        </p:nvSpPr>
        <p:spPr>
          <a:xfrm>
            <a:off x="5183780" y="2824624"/>
            <a:ext cx="914400" cy="5037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239772" y="3428239"/>
            <a:ext cx="559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ja-JP" altLang="en-US" sz="1400" dirty="0"/>
              <a:t>➀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190020" y="3428239"/>
            <a:ext cx="559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ja-JP" altLang="en-US" sz="1400" dirty="0"/>
              <a:t>②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092083" y="3428239"/>
            <a:ext cx="559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ja-JP" altLang="en-US" sz="1400" dirty="0"/>
              <a:t>③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586565" y="4009488"/>
            <a:ext cx="559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ja-JP" altLang="en-US" sz="1400" dirty="0"/>
              <a:t>③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859017" y="2092116"/>
            <a:ext cx="192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en-US" altLang="ja-JP" sz="1200" dirty="0"/>
              <a:t>【</a:t>
            </a:r>
            <a:r>
              <a:rPr kumimoji="1" lang="ja-JP" altLang="en-US" sz="1200" dirty="0"/>
              <a:t>輸入国：○○○</a:t>
            </a:r>
            <a:r>
              <a:rPr kumimoji="1" lang="en-US" altLang="ja-JP" sz="1200" dirty="0"/>
              <a:t>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20526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214</Words>
  <Application>Microsoft Office PowerPoint</Application>
  <PresentationFormat>画面に合わせる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2022-05-18T04:41:02Z</dcterms:created>
  <dcterms:modified xsi:type="dcterms:W3CDTF">2022-05-18T04:43:13Z</dcterms:modified>
</cp:coreProperties>
</file>