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147483184" r:id="rId2"/>
    <p:sldId id="2147483183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FBAE40"/>
          </p15:clr>
        </p15:guide>
        <p15:guide id="2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153A"/>
    <a:srgbClr val="016F96"/>
    <a:srgbClr val="0064C8"/>
    <a:srgbClr val="C8E6E6"/>
    <a:srgbClr val="99D6EC"/>
    <a:srgbClr val="FFBE3C"/>
    <a:srgbClr val="E1BE3C"/>
    <a:srgbClr val="A0C84D"/>
    <a:srgbClr val="B197D3"/>
    <a:srgbClr val="0028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DF18680-E054-41AD-8BC1-D1AEF772440D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濃色スタイル 1 - アクセント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濃色スタイル 1 - アクセント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濃色スタイル 1 - アクセント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濃色スタイル 1 - アクセント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濃色スタイル 1 - アクセント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スタイル (濃色)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濃色スタイル 1 - アクセント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08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‹#›</a:t>
            </a:fld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extLst>
    <p:ext uri="{56416CCD-93CA-4268-BC5B-53C4BB910035}">
      <p15:sldGuideLst xmlns:p15="http://schemas.microsoft.com/office/powerpoint/2012/main">
        <p15:guide id="1" orient="horz" pos="3107" userDrawn="1">
          <p15:clr>
            <a:srgbClr val="F26B43"/>
          </p15:clr>
        </p15:guide>
        <p15:guide id="2" pos="2121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機密性○</a:t>
            </a:r>
            <a:endParaRPr lang="en-US" altLang="ja-JP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FD35E722-DCEB-4B9B-850A-0990A504E4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1pPr>
    <a:lvl2pPr marL="4572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2pPr>
    <a:lvl3pPr marL="9144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3pPr>
    <a:lvl4pPr marL="13716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4pPr>
    <a:lvl5pPr marL="18288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アイコン&#10;&#10;低い精度で自動的に生成された説明">
            <a:extLst>
              <a:ext uri="{FF2B5EF4-FFF2-40B4-BE49-F238E27FC236}">
                <a16:creationId xmlns:a16="http://schemas.microsoft.com/office/drawing/2014/main" id="{FC794AD5-6155-63B8-738F-1B694503F7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151"/>
          <a:stretch/>
        </p:blipFill>
        <p:spPr>
          <a:xfrm>
            <a:off x="1413164" y="0"/>
            <a:ext cx="10787026" cy="1978429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443076" y="3082756"/>
            <a:ext cx="11305846" cy="935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0" rIns="0" bIns="72000">
            <a:spAutoFit/>
          </a:bodyPr>
          <a:lstStyle>
            <a:lvl1pPr algn="ctr">
              <a:lnSpc>
                <a:spcPct val="130000"/>
              </a:lnSpc>
              <a:defRPr lang="ja-JP" altLang="en-US" sz="4000" b="1" i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/>
            <a:r>
              <a:rPr kumimoji="1" lang="ja-JP" altLang="en-US"/>
              <a:t>スライドタイトル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56094" y="5024337"/>
            <a:ext cx="11305845" cy="49244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30000"/>
              </a:lnSpc>
              <a:buNone/>
              <a:defRPr lang="ja-JP" altLang="en-US" sz="16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  <a:lvl6pPr>
              <a:defRPr sz="1600">
                <a:latin typeface="+mj-ea"/>
                <a:ea typeface="+mj-ea"/>
              </a:defRPr>
            </a:lvl6pPr>
            <a:lvl7pPr>
              <a:defRPr sz="1600">
                <a:latin typeface="+mn-ea"/>
                <a:ea typeface="+mn-ea"/>
              </a:defRPr>
            </a:lvl7pPr>
            <a:lvl8pPr>
              <a:defRPr sz="1600">
                <a:latin typeface="+mj-ea"/>
                <a:ea typeface="+mj-ea"/>
              </a:defRPr>
            </a:lvl8pPr>
            <a:lvl9pPr>
              <a:defRPr sz="1600">
                <a:latin typeface="+mn-ea"/>
                <a:ea typeface="+mn-ea"/>
              </a:defRPr>
            </a:lvl9pPr>
          </a:lstStyle>
          <a:p>
            <a:pPr marL="0" marR="0" lvl="0" indent="0" algn="ctr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en-US" altLang="ja-JP"/>
              <a:t>20XX</a:t>
            </a:r>
            <a:r>
              <a:rPr kumimoji="1" lang="ja-JP" altLang="en-US"/>
              <a:t>年</a:t>
            </a:r>
            <a:r>
              <a:rPr kumimoji="1" lang="en-US" altLang="ja-JP"/>
              <a:t>XX</a:t>
            </a:r>
            <a:r>
              <a:rPr kumimoji="1" lang="ja-JP" altLang="en-US"/>
              <a:t>月</a:t>
            </a:r>
            <a:r>
              <a:rPr kumimoji="1" lang="en-US" altLang="ja-JP"/>
              <a:t>XX</a:t>
            </a:r>
            <a:r>
              <a:rPr kumimoji="1" lang="ja-JP" altLang="en-US"/>
              <a:t>日</a:t>
            </a:r>
            <a:br>
              <a:rPr kumimoji="1" lang="en-US" altLang="ja-JP"/>
            </a:br>
            <a:r>
              <a:rPr lang="en-US" altLang="zh-TW"/>
              <a:t>XXXX</a:t>
            </a:r>
            <a:r>
              <a:rPr lang="zh-TW" altLang="en-US"/>
              <a:t>部局 </a:t>
            </a:r>
            <a:r>
              <a:rPr lang="en-US" altLang="zh-TW"/>
              <a:t>XXXX</a:t>
            </a:r>
            <a:r>
              <a:rPr lang="zh-TW" altLang="en-US"/>
              <a:t>課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612D356F-4C2F-28EC-F402-2C41058E844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61" y="174348"/>
            <a:ext cx="1995378" cy="792480"/>
          </a:xfrm>
          <a:prstGeom prst="rect">
            <a:avLst/>
          </a:prstGeom>
        </p:spPr>
      </p:pic>
      <p:pic>
        <p:nvPicPr>
          <p:cNvPr id="4" name="図 3" descr="アイコン&#10;&#10;低い精度で自動的に生成された説明">
            <a:extLst>
              <a:ext uri="{FF2B5EF4-FFF2-40B4-BE49-F238E27FC236}">
                <a16:creationId xmlns:a16="http://schemas.microsoft.com/office/drawing/2014/main" id="{16991417-B160-3E3B-5F4C-35DA0F1759B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66"/>
          <a:stretch/>
        </p:blipFill>
        <p:spPr>
          <a:xfrm>
            <a:off x="-8190" y="4164576"/>
            <a:ext cx="10507165" cy="2704407"/>
          </a:xfrm>
          <a:prstGeom prst="rect">
            <a:avLst/>
          </a:prstGeom>
        </p:spPr>
      </p:pic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BBCC16C2-9372-B05B-2EBA-2F71B019D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17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Ind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3073" y="366716"/>
            <a:ext cx="11305846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32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目次</a:t>
            </a:r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3071" y="6498006"/>
            <a:ext cx="9880615" cy="123111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参考</a:t>
            </a:r>
            <a:r>
              <a:rPr kumimoji="1" lang="en-US" altLang="ja-JP"/>
              <a:t>/</a:t>
            </a:r>
            <a:r>
              <a:rPr kumimoji="1" lang="ja-JP" altLang="en-US"/>
              <a:t>引用文献等：</a:t>
            </a:r>
            <a:r>
              <a:rPr kumimoji="1" lang="en-US" altLang="ja-JP"/>
              <a:t>8pt</a:t>
            </a:r>
          </a:p>
        </p:txBody>
      </p:sp>
      <p:sp>
        <p:nvSpPr>
          <p:cNvPr id="3" name="テキスト プレースホルダー 8">
            <a:extLst>
              <a:ext uri="{FF2B5EF4-FFF2-40B4-BE49-F238E27FC236}">
                <a16:creationId xmlns:a16="http://schemas.microsoft.com/office/drawing/2014/main" id="{3EE3E01E-3F79-A45A-7179-85544275E81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3072" y="1138194"/>
            <a:ext cx="7330149" cy="2360234"/>
          </a:xfrm>
        </p:spPr>
        <p:txBody>
          <a:bodyPr/>
          <a:lstStyle>
            <a:lvl1pPr marL="342908" indent="-342908">
              <a:lnSpc>
                <a:spcPct val="130000"/>
              </a:lnSpc>
              <a:buClr>
                <a:schemeClr val="tx1"/>
              </a:buClr>
              <a:buFont typeface="+mj-lt"/>
              <a:buAutoNum type="arabicPeriod"/>
              <a:defRPr sz="1600" b="0" i="0">
                <a:latin typeface="+mn-ea"/>
                <a:ea typeface="+mn-ea"/>
              </a:defRPr>
            </a:lvl1pPr>
            <a:lvl4pPr>
              <a:defRPr sz="1600">
                <a:latin typeface="+mn-ea"/>
                <a:ea typeface="+mn-ea"/>
              </a:defRPr>
            </a:lvl4pPr>
            <a:lvl5pPr>
              <a:defRPr sz="1600">
                <a:latin typeface="+mn-ea"/>
                <a:ea typeface="+mn-ea"/>
              </a:defRPr>
            </a:lvl5pPr>
            <a:lvl6pPr>
              <a:defRPr sz="1600">
                <a:latin typeface="+mn-ea"/>
                <a:ea typeface="+mn-ea"/>
              </a:defRPr>
            </a:lvl6pPr>
          </a:lstStyle>
          <a:p>
            <a:pPr lvl="0"/>
            <a:r>
              <a:rPr kumimoji="1" lang="ja-JP" altLang="en-US"/>
              <a:t>セクション</a:t>
            </a:r>
            <a:r>
              <a:rPr kumimoji="1" lang="en-US" altLang="ja-JP"/>
              <a:t> 01</a:t>
            </a:r>
          </a:p>
          <a:p>
            <a:pPr lvl="0"/>
            <a:r>
              <a:rPr kumimoji="1" lang="ja-JP" altLang="en-US"/>
              <a:t>セクション</a:t>
            </a:r>
            <a:r>
              <a:rPr kumimoji="1" lang="en-US" altLang="ja-JP"/>
              <a:t> 02</a:t>
            </a:r>
          </a:p>
          <a:p>
            <a:pPr lvl="0"/>
            <a:r>
              <a:rPr kumimoji="1" lang="ja-JP" altLang="en-US"/>
              <a:t>セクション</a:t>
            </a:r>
            <a:r>
              <a:rPr kumimoji="1" lang="en-US" altLang="ja-JP"/>
              <a:t> 03</a:t>
            </a:r>
          </a:p>
          <a:p>
            <a:pPr lvl="0"/>
            <a:r>
              <a:rPr kumimoji="1" lang="ja-JP" altLang="en-US"/>
              <a:t>セクション</a:t>
            </a:r>
            <a:r>
              <a:rPr kumimoji="1" lang="en-US" altLang="ja-JP"/>
              <a:t> 04</a:t>
            </a:r>
          </a:p>
          <a:p>
            <a:pPr marL="342908" marR="0" lvl="0" indent="-342908" algn="l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buFont typeface="+mj-lt"/>
              <a:buAutoNum type="arabicPeriod"/>
              <a:tabLst/>
              <a:defRPr/>
            </a:pPr>
            <a:r>
              <a:rPr kumimoji="1" lang="ja-JP" altLang="en-US"/>
              <a:t>セクション</a:t>
            </a:r>
            <a:r>
              <a:rPr kumimoji="1" lang="en-US" altLang="ja-JP"/>
              <a:t> 05</a:t>
            </a:r>
          </a:p>
        </p:txBody>
      </p:sp>
      <p:sp>
        <p:nvSpPr>
          <p:cNvPr id="4" name="テキスト プレースホルダー 8">
            <a:extLst>
              <a:ext uri="{FF2B5EF4-FFF2-40B4-BE49-F238E27FC236}">
                <a16:creationId xmlns:a16="http://schemas.microsoft.com/office/drawing/2014/main" id="{66F75DC8-7F8B-DE8F-5A34-63C830C27B7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773220" y="1138194"/>
            <a:ext cx="2550466" cy="2360234"/>
          </a:xfrm>
        </p:spPr>
        <p:txBody>
          <a:bodyPr/>
          <a:lstStyle>
            <a:lvl1pPr marL="0" indent="0" algn="r">
              <a:lnSpc>
                <a:spcPct val="130000"/>
              </a:lnSpc>
              <a:buFont typeface="+mj-lt"/>
              <a:buNone/>
              <a:defRPr sz="1600" b="0" i="0">
                <a:latin typeface="+mj-ea"/>
                <a:ea typeface="+mj-ea"/>
              </a:defRPr>
            </a:lvl1pPr>
            <a:lvl4pPr>
              <a:defRPr sz="1600">
                <a:latin typeface="+mj-ea"/>
                <a:ea typeface="+mj-ea"/>
              </a:defRPr>
            </a:lvl4pPr>
            <a:lvl5pPr>
              <a:defRPr sz="1600">
                <a:latin typeface="+mj-ea"/>
                <a:ea typeface="+mj-ea"/>
              </a:defRPr>
            </a:lvl5pPr>
            <a:lvl6pPr>
              <a:defRPr>
                <a:latin typeface="+mj-ea"/>
                <a:ea typeface="+mj-ea"/>
              </a:defRPr>
            </a:lvl6pPr>
            <a:lvl7pPr>
              <a:defRPr>
                <a:latin typeface="+mj-ea"/>
                <a:ea typeface="+mj-ea"/>
              </a:defRPr>
            </a:lvl7pPr>
          </a:lstStyle>
          <a:p>
            <a:pPr marL="0" indent="0" algn="r">
              <a:buNone/>
            </a:pPr>
            <a:r>
              <a:rPr lang="en-US" altLang="ja-JP"/>
              <a:t>------- 001</a:t>
            </a:r>
            <a:endParaRPr lang="ja-JP" altLang="en-US"/>
          </a:p>
          <a:p>
            <a:pPr marL="0" lvl="0" indent="0" algn="r">
              <a:buNone/>
            </a:pPr>
            <a:r>
              <a:rPr lang="en-US" altLang="ja-JP"/>
              <a:t>------- 001</a:t>
            </a:r>
            <a:endParaRPr lang="ja-JP" altLang="en-US"/>
          </a:p>
          <a:p>
            <a:pPr marL="0" lvl="0" indent="0" algn="r">
              <a:buNone/>
            </a:pPr>
            <a:r>
              <a:rPr lang="en-US" altLang="ja-JP"/>
              <a:t>------- 001</a:t>
            </a:r>
          </a:p>
          <a:p>
            <a:pPr marL="0" indent="0" algn="r">
              <a:buNone/>
            </a:pPr>
            <a:r>
              <a:rPr lang="en-US" altLang="ja-JP"/>
              <a:t>------- 001</a:t>
            </a:r>
          </a:p>
          <a:p>
            <a:pPr marL="0" marR="0" lvl="0" indent="0" algn="r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buFont typeface="+mj-lt"/>
              <a:buNone/>
              <a:tabLst/>
              <a:defRPr/>
            </a:pPr>
            <a:r>
              <a:rPr lang="en-US" altLang="ja-JP"/>
              <a:t>------- 001</a:t>
            </a:r>
          </a:p>
        </p:txBody>
      </p:sp>
      <p:pic>
        <p:nvPicPr>
          <p:cNvPr id="5" name="図 4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DB3F85C5-509B-257D-8B3C-FC178DFD6638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/>
          <a:stretch/>
        </p:blipFill>
        <p:spPr>
          <a:xfrm>
            <a:off x="-4452" y="-1"/>
            <a:ext cx="12192000" cy="4890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5078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2939" userDrawn="1">
          <p15:clr>
            <a:srgbClr val="FBAE40"/>
          </p15:clr>
        </p15:guide>
        <p15:guide id="3" pos="3301" userDrawn="1">
          <p15:clr>
            <a:srgbClr val="FBAE40"/>
          </p15:clr>
        </p15:guide>
        <p15:guide id="4" pos="3120" userDrawn="1">
          <p15:clr>
            <a:srgbClr val="FBAE40"/>
          </p15:clr>
        </p15:guide>
        <p15:guide id="5" pos="1646" userDrawn="1">
          <p15:clr>
            <a:srgbClr val="FBAE40"/>
          </p15:clr>
        </p15:guide>
        <p15:guide id="6" pos="1510" userDrawn="1">
          <p15:clr>
            <a:srgbClr val="FBAE40"/>
          </p15:clr>
        </p15:guide>
        <p15:guide id="7" pos="217" userDrawn="1">
          <p15:clr>
            <a:srgbClr val="FBAE40"/>
          </p15:clr>
        </p15:guide>
        <p15:guide id="8" pos="4594" userDrawn="1">
          <p15:clr>
            <a:srgbClr val="FBAE40"/>
          </p15:clr>
        </p15:guide>
        <p15:guide id="9" pos="4730" userDrawn="1">
          <p15:clr>
            <a:srgbClr val="FBAE40"/>
          </p15:clr>
        </p15:guide>
        <p15:guide id="10" pos="6023" userDrawn="1">
          <p15:clr>
            <a:srgbClr val="FBAE40"/>
          </p15:clr>
        </p15:guide>
        <p15:guide id="12" orient="horz" pos="4088" userDrawn="1">
          <p15:clr>
            <a:srgbClr val="FBAE40"/>
          </p15:clr>
        </p15:guide>
        <p15:guide id="13" orient="horz" pos="3861" userDrawn="1">
          <p15:clr>
            <a:srgbClr val="FBAE40"/>
          </p15:clr>
        </p15:guide>
        <p15:guide id="14" orient="horz" pos="595" userDrawn="1">
          <p15:clr>
            <a:srgbClr val="FBAE40"/>
          </p15:clr>
        </p15:guide>
        <p15:guide id="15" orient="horz" pos="709" userDrawn="1">
          <p15:clr>
            <a:srgbClr val="FBAE40"/>
          </p15:clr>
        </p15:guide>
        <p15:guide id="16" orient="horz" pos="1366" userDrawn="1">
          <p15:clr>
            <a:srgbClr val="FBAE40"/>
          </p15:clr>
        </p15:guide>
        <p15:guide id="17" orient="horz" pos="2614" userDrawn="1">
          <p15:clr>
            <a:srgbClr val="FBAE40"/>
          </p15:clr>
        </p15:guide>
        <p15:guide id="18" orient="horz" pos="1480" userDrawn="1">
          <p15:clr>
            <a:srgbClr val="FBAE40"/>
          </p15:clr>
        </p15:guide>
        <p15:guide id="19" orient="horz" pos="2727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 descr="図形&#10;&#10;低い精度で自動的に生成された説明">
            <a:extLst>
              <a:ext uri="{FF2B5EF4-FFF2-40B4-BE49-F238E27FC236}">
                <a16:creationId xmlns:a16="http://schemas.microsoft.com/office/drawing/2014/main" id="{F10D23A2-2E8E-9DA5-6CF5-DDC0A8455B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724" y="0"/>
            <a:ext cx="10870276" cy="6858000"/>
          </a:xfrm>
          <a:prstGeom prst="rect">
            <a:avLst/>
          </a:prstGeom>
        </p:spPr>
      </p:pic>
      <p:sp>
        <p:nvSpPr>
          <p:cNvPr id="3" name="タイトル 1">
            <a:extLst>
              <a:ext uri="{FF2B5EF4-FFF2-40B4-BE49-F238E27FC236}">
                <a16:creationId xmlns:a16="http://schemas.microsoft.com/office/drawing/2014/main" id="{16547944-49EF-1EFF-32E6-905A8579D2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3076" y="3082756"/>
            <a:ext cx="11305846" cy="935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0" rIns="0" bIns="72000">
            <a:spAutoFit/>
          </a:bodyPr>
          <a:lstStyle>
            <a:lvl1pPr algn="l">
              <a:lnSpc>
                <a:spcPct val="130000"/>
              </a:lnSpc>
              <a:defRPr lang="ja-JP" altLang="en-US" sz="4000" b="1" i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/>
            <a:r>
              <a:rPr kumimoji="1" lang="en-US" altLang="ja-JP"/>
              <a:t>01. </a:t>
            </a:r>
            <a:r>
              <a:rPr kumimoji="1" lang="ja-JP" altLang="en-US"/>
              <a:t>セクション名</a:t>
            </a:r>
          </a:p>
        </p:txBody>
      </p:sp>
      <p:sp>
        <p:nvSpPr>
          <p:cNvPr id="4" name="スライド番号プレースホルダー 4">
            <a:extLst>
              <a:ext uri="{FF2B5EF4-FFF2-40B4-BE49-F238E27FC236}">
                <a16:creationId xmlns:a16="http://schemas.microsoft.com/office/drawing/2014/main" id="{DD9E6EA3-3310-5612-2D80-6F218C2F7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64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_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3074" y="366716"/>
            <a:ext cx="11305842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32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スライドタイトル：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32pt</a:t>
            </a:r>
            <a:endParaRPr kumimoji="1" lang="ja-JP" altLang="en-US"/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3071" y="6498006"/>
            <a:ext cx="9880615" cy="123111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出典先：</a:t>
            </a:r>
            <a:r>
              <a:rPr kumimoji="1" lang="en-US" altLang="ja-JP"/>
              <a:t>8pt</a:t>
            </a:r>
          </a:p>
        </p:txBody>
      </p:sp>
      <p:sp>
        <p:nvSpPr>
          <p:cNvPr id="52" name="テキスト プレースホルダー 11">
            <a:extLst>
              <a:ext uri="{FF2B5EF4-FFF2-40B4-BE49-F238E27FC236}">
                <a16:creationId xmlns:a16="http://schemas.microsoft.com/office/drawing/2014/main" id="{24C0F4B5-3232-8664-604F-8CF3AE3D63D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3070" y="1138195"/>
            <a:ext cx="11305846" cy="667839"/>
          </a:xfrm>
          <a:solidFill>
            <a:srgbClr val="F3F6F6"/>
          </a:solidFill>
          <a:ln>
            <a:noFill/>
          </a:ln>
        </p:spPr>
        <p:txBody>
          <a:bodyPr vert="horz" wrap="square" lIns="216000" tIns="144000" rIns="216000" bIns="144000" rtlCol="0" anchor="t" anchorCtr="0">
            <a:spAutoFit/>
          </a:bodyPr>
          <a:lstStyle>
            <a:lvl1pPr marL="285757" indent="-285757">
              <a:lnSpc>
                <a:spcPct val="130000"/>
              </a:lnSpc>
              <a:buClr>
                <a:schemeClr val="tx1"/>
              </a:buClr>
              <a:buSzPct val="100000"/>
              <a:buFont typeface="メイリオ" panose="020B0604030504040204" pitchFamily="50" charset="-128"/>
              <a:buChar char="•"/>
              <a:defRPr lang="ja-JP" altLang="en-US" sz="2000" b="0" i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257181" lvl="0" indent="-25718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キーメッセージ：</a:t>
            </a:r>
            <a:r>
              <a:rPr kumimoji="1" lang="en-US" altLang="ja-JP"/>
              <a:t>1</a:t>
            </a:r>
            <a:r>
              <a:rPr kumimoji="1" lang="ja-JP" altLang="en-US"/>
              <a:t>行以内（約</a:t>
            </a:r>
            <a:r>
              <a:rPr kumimoji="1" lang="en-US" altLang="ja-JP"/>
              <a:t>35</a:t>
            </a:r>
            <a:r>
              <a:rPr kumimoji="1" lang="ja-JP" altLang="en-US"/>
              <a:t>字）３ポツまで </a:t>
            </a:r>
            <a:r>
              <a:rPr kumimoji="1" lang="en-US" altLang="ja-JP"/>
              <a:t>20pt</a:t>
            </a:r>
            <a:r>
              <a:rPr kumimoji="1" lang="ja-JP" altLang="en-US"/>
              <a:t>　行間はいじらない</a:t>
            </a:r>
            <a:endParaRPr kumimoji="1" lang="en-US" altLang="ja-JP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9E5CEE60-90F4-9775-0CB9-B864463E973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3017" y="3290112"/>
            <a:ext cx="5316922" cy="293721"/>
          </a:xfrm>
        </p:spPr>
        <p:txBody>
          <a:bodyPr lIns="72000" tIns="72000" rIns="72000" bIns="36000"/>
          <a:lstStyle>
            <a:lvl1pPr marL="0" indent="0">
              <a:buFont typeface="Arial" panose="020B0604020202020204" pitchFamily="34" charset="0"/>
              <a:buNone/>
              <a:defRPr sz="1200"/>
            </a:lvl1pPr>
            <a:lvl2pPr marL="344497" indent="0">
              <a:buNone/>
              <a:defRPr sz="1200"/>
            </a:lvl2pPr>
            <a:lvl3pPr marL="668354" indent="0">
              <a:buNone/>
              <a:defRPr sz="1200"/>
            </a:lvl3pPr>
            <a:lvl4pPr marL="936648" indent="0">
              <a:buNone/>
              <a:defRPr sz="1200"/>
            </a:lvl4pPr>
            <a:lvl5pPr marL="1298607" indent="0" algn="l">
              <a:buNone/>
              <a:defRPr sz="1200"/>
            </a:lvl5pPr>
          </a:lstStyle>
          <a:p>
            <a:pPr marL="171455" marR="0" lvl="0" indent="-171455" algn="l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/>
              <a:t>本文：</a:t>
            </a:r>
            <a:r>
              <a:rPr kumimoji="1" lang="en-US" altLang="ja-JP"/>
              <a:t>40</a:t>
            </a:r>
            <a:r>
              <a:rPr kumimoji="1" lang="ja-JP" altLang="en-US"/>
              <a:t>字以内 </a:t>
            </a:r>
            <a:r>
              <a:rPr kumimoji="1" lang="en-US" altLang="ja-JP"/>
              <a:t>12pt /</a:t>
            </a:r>
            <a:r>
              <a:rPr kumimoji="1" lang="ja-JP" altLang="en-US"/>
              <a:t>プレゼン用 </a:t>
            </a:r>
            <a:r>
              <a:rPr kumimoji="1" lang="en-US" altLang="ja-JP"/>
              <a:t>16pt</a:t>
            </a:r>
            <a:endParaRPr kumimoji="1" lang="ja-JP" altLang="en-US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E59F7C88-40C4-3D1C-3928-583676EC176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471138" y="3290112"/>
            <a:ext cx="5316416" cy="293721"/>
          </a:xfrm>
          <a:noFill/>
        </p:spPr>
        <p:txBody>
          <a:bodyPr vert="horz" wrap="square" lIns="72000" tIns="72000" rIns="72000" bIns="36000" rtlCol="0">
            <a:spAutoFit/>
          </a:bodyPr>
          <a:lstStyle>
            <a:lvl1pPr marL="0" indent="0">
              <a:buNone/>
              <a:defRPr lang="ja-JP" altLang="en-US" sz="1200" smtClean="0"/>
            </a:lvl1pPr>
            <a:lvl2pPr>
              <a:defRPr lang="ja-JP" altLang="en-US" sz="1200" smtClean="0"/>
            </a:lvl2pPr>
            <a:lvl3pPr>
              <a:defRPr lang="ja-JP" altLang="en-US" sz="1200" smtClean="0"/>
            </a:lvl3pPr>
            <a:lvl4pPr>
              <a:defRPr lang="ja-JP" altLang="en-US" sz="1200" smtClean="0"/>
            </a:lvl4pPr>
            <a:lvl5pPr>
              <a:defRPr lang="ja-JP" altLang="en-US" sz="1200"/>
            </a:lvl5pPr>
          </a:lstStyle>
          <a:p>
            <a:pPr marL="342908" marR="0" lvl="0" indent="-342908" fontAlgn="auto">
              <a:lnSpc>
                <a:spcPct val="100000"/>
              </a:lnSpc>
              <a:buSzTx/>
              <a:tabLst/>
            </a:pPr>
            <a:r>
              <a:rPr kumimoji="1" lang="ja-JP" altLang="en-US"/>
              <a:t>本文：</a:t>
            </a:r>
            <a:r>
              <a:rPr kumimoji="1" lang="en-US" altLang="ja-JP"/>
              <a:t>40</a:t>
            </a:r>
            <a:r>
              <a:rPr kumimoji="1" lang="ja-JP" altLang="en-US"/>
              <a:t>字以内 </a:t>
            </a:r>
            <a:r>
              <a:rPr kumimoji="1" lang="en-US" altLang="ja-JP"/>
              <a:t>12pt /</a:t>
            </a:r>
            <a:r>
              <a:rPr kumimoji="1" lang="ja-JP" altLang="en-US"/>
              <a:t>プレゼン用 </a:t>
            </a:r>
            <a:r>
              <a:rPr kumimoji="1" lang="en-US" altLang="ja-JP"/>
              <a:t>16pt</a:t>
            </a:r>
            <a:endParaRPr kumimoji="1" lang="ja-JP" altLang="en-US"/>
          </a:p>
        </p:txBody>
      </p:sp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E10F42EE-E182-F73B-ED47-4B1995A4EC2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43017" y="2712318"/>
            <a:ext cx="5316922" cy="55878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dirty="0" smtClean="0">
                <a:solidFill>
                  <a:schemeClr val="bg1"/>
                </a:solidFill>
              </a:defRPr>
            </a:lvl1pPr>
            <a:lvl2pPr>
              <a:defRPr lang="ja-JP" altLang="en-US" dirty="0" smtClean="0">
                <a:solidFill>
                  <a:schemeClr val="bg1"/>
                </a:solidFill>
              </a:defRPr>
            </a:lvl2pPr>
            <a:lvl3pPr>
              <a:defRPr lang="ja-JP" altLang="en-US" dirty="0" smtClean="0">
                <a:solidFill>
                  <a:schemeClr val="bg1"/>
                </a:solidFill>
              </a:defRPr>
            </a:lvl3pPr>
            <a:lvl4pPr>
              <a:defRPr lang="ja-JP" altLang="en-US" dirty="0" smtClean="0">
                <a:solidFill>
                  <a:schemeClr val="bg1"/>
                </a:solidFill>
              </a:defRPr>
            </a:lvl4pPr>
            <a:lvl5pPr>
              <a:defRPr lang="ja-JP" altLang="en-US" dirty="0">
                <a:solidFill>
                  <a:schemeClr val="bg1"/>
                </a:solidFill>
              </a:defRPr>
            </a:lvl5pPr>
          </a:lstStyle>
          <a:p>
            <a:pPr marL="342908" marR="0" lvl="0" indent="-342908" algn="l" defTabSz="914423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/>
              <a:t>見出し：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16pt /</a:t>
            </a:r>
            <a:r>
              <a:rPr kumimoji="1" lang="ja-JP" altLang="en-US"/>
              <a:t>プレゼン用 </a:t>
            </a:r>
            <a:r>
              <a:rPr kumimoji="1" lang="en-US" altLang="ja-JP"/>
              <a:t>20pt</a:t>
            </a:r>
            <a:r>
              <a:rPr kumimoji="1" lang="ja-JP" altLang="en-US"/>
              <a:t>　</a:t>
            </a:r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F051B484-ADEC-D7B0-A0E2-ADD29C85895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470178" y="2707268"/>
            <a:ext cx="5317376" cy="55878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smtClean="0">
                <a:solidFill>
                  <a:schemeClr val="bg1"/>
                </a:solidFill>
              </a:defRPr>
            </a:lvl1pPr>
            <a:lvl2pPr>
              <a:defRPr lang="ja-JP" altLang="en-US" smtClean="0">
                <a:solidFill>
                  <a:schemeClr val="bg1"/>
                </a:solidFill>
              </a:defRPr>
            </a:lvl2pPr>
            <a:lvl3pPr>
              <a:defRPr lang="ja-JP" altLang="en-US" smtClean="0">
                <a:solidFill>
                  <a:schemeClr val="bg1"/>
                </a:solidFill>
              </a:defRPr>
            </a:lvl3pPr>
            <a:lvl4pPr>
              <a:defRPr lang="ja-JP" altLang="en-US" smtClean="0">
                <a:solidFill>
                  <a:schemeClr val="bg1"/>
                </a:solidFill>
              </a:defRPr>
            </a:lvl4pPr>
            <a:lvl5pPr>
              <a:defRPr lang="ja-JP" altLang="en-US">
                <a:solidFill>
                  <a:schemeClr val="bg1"/>
                </a:solidFill>
              </a:defRPr>
            </a:lvl5pPr>
          </a:lstStyle>
          <a:p>
            <a:pPr marL="342908" marR="0" lvl="0" indent="-342908" fontAlgn="auto">
              <a:lnSpc>
                <a:spcPct val="130000"/>
              </a:lnSpc>
              <a:buSzTx/>
              <a:tabLst/>
            </a:pPr>
            <a:r>
              <a:rPr kumimoji="1" lang="ja-JP" altLang="en-US"/>
              <a:t>見出し：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16pt /</a:t>
            </a:r>
            <a:r>
              <a:rPr kumimoji="1" lang="ja-JP" altLang="en-US"/>
              <a:t>プレゼン用 </a:t>
            </a:r>
            <a:r>
              <a:rPr kumimoji="1" lang="en-US" altLang="ja-JP"/>
              <a:t>20pt</a:t>
            </a:r>
            <a:endParaRPr kumimoji="1" lang="ja-JP" altLang="en-US"/>
          </a:p>
        </p:txBody>
      </p:sp>
      <p:pic>
        <p:nvPicPr>
          <p:cNvPr id="3" name="図 2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5C792116-0207-2182-A1A5-BB2256A73537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/>
          <a:stretch/>
        </p:blipFill>
        <p:spPr>
          <a:xfrm>
            <a:off x="-4452" y="-1"/>
            <a:ext cx="12192000" cy="4890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137396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7" pos="268" userDrawn="1">
          <p15:clr>
            <a:srgbClr val="FBAE40"/>
          </p15:clr>
        </p15:guide>
        <p15:guide id="10" pos="7412" userDrawn="1">
          <p15:clr>
            <a:srgbClr val="FBAE40"/>
          </p15:clr>
        </p15:guide>
        <p15:guide id="13" orient="horz" pos="4065" userDrawn="1">
          <p15:clr>
            <a:srgbClr val="FBAE40"/>
          </p15:clr>
        </p15:guide>
        <p15:guide id="14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_Basic（essay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C145B5D5-4B5E-6D2D-BAD5-72DE5A197CE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36775" y="3378480"/>
            <a:ext cx="11305845" cy="293721"/>
          </a:xfrm>
          <a:noFill/>
        </p:spPr>
        <p:txBody>
          <a:bodyPr vert="horz" wrap="square" lIns="72000" tIns="72000" rIns="72000" bIns="36000" rtlCol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ja-JP" altLang="en-US" sz="1200" b="1" smtClean="0">
                <a:latin typeface="+mn-ea"/>
                <a:ea typeface="+mn-ea"/>
              </a:defRPr>
            </a:lvl1pPr>
            <a:lvl2pPr>
              <a:defRPr lang="ja-JP" altLang="en-US" sz="1200" smtClean="0">
                <a:latin typeface="+mn-ea"/>
                <a:ea typeface="+mn-ea"/>
              </a:defRPr>
            </a:lvl2pPr>
            <a:lvl3pPr>
              <a:defRPr lang="ja-JP" altLang="en-US" sz="1200" smtClean="0">
                <a:latin typeface="+mn-ea"/>
                <a:ea typeface="+mn-ea"/>
              </a:defRPr>
            </a:lvl3pPr>
            <a:lvl4pPr>
              <a:defRPr lang="ja-JP" altLang="en-US" sz="1200" smtClean="0">
                <a:latin typeface="+mn-ea"/>
                <a:ea typeface="+mn-ea"/>
              </a:defRPr>
            </a:lvl4pPr>
            <a:lvl5pPr>
              <a:defRPr lang="ja-JP" altLang="en-US" sz="1200"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/>
              <a:t>強調箇所は太字</a:t>
            </a:r>
            <a:endParaRPr kumimoji="1" lang="en-US" altLang="ja-JP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7C26272D-E711-7BDA-C6B1-F6E5FC5BB95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37662" y="1808201"/>
            <a:ext cx="11304954" cy="1452591"/>
          </a:xfrm>
          <a:noFill/>
        </p:spPr>
        <p:txBody>
          <a:bodyPr vert="horz" wrap="square" lIns="72000" tIns="72000" rIns="72000" bIns="36000" rtlCol="0">
            <a:noAutofit/>
          </a:bodyPr>
          <a:lstStyle>
            <a:lvl1pPr marL="0" indent="0">
              <a:buNone/>
              <a:defRPr lang="ja-JP" altLang="en-US" sz="1600" dirty="0" smtClean="0">
                <a:latin typeface="+mj-ea"/>
                <a:ea typeface="+mj-ea"/>
              </a:defRPr>
            </a:lvl1pPr>
            <a:lvl2pPr>
              <a:defRPr lang="ja-JP" altLang="en-US" sz="1200" dirty="0" smtClean="0">
                <a:latin typeface="+mj-ea"/>
                <a:ea typeface="+mj-ea"/>
              </a:defRPr>
            </a:lvl2pPr>
            <a:lvl3pPr>
              <a:defRPr lang="ja-JP" altLang="en-US" sz="1200" dirty="0" smtClean="0">
                <a:latin typeface="+mj-ea"/>
                <a:ea typeface="+mj-ea"/>
              </a:defRPr>
            </a:lvl3pPr>
            <a:lvl4pPr>
              <a:defRPr lang="ja-JP" altLang="en-US" sz="1200" dirty="0" smtClean="0">
                <a:latin typeface="+mj-ea"/>
                <a:ea typeface="+mj-ea"/>
              </a:defRPr>
            </a:lvl4pPr>
            <a:lvl5pPr>
              <a:defRPr lang="ja-JP" altLang="en-US" sz="1200" dirty="0">
                <a:latin typeface="+mj-ea"/>
                <a:ea typeface="+mj-ea"/>
              </a:defRPr>
            </a:lvl5pPr>
          </a:lstStyle>
          <a:p>
            <a:pPr marL="342908" marR="0" lvl="0" indent="-342908" algn="l" defTabSz="914423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/>
              <a:t>本文：</a:t>
            </a:r>
            <a:r>
              <a:rPr kumimoji="1" lang="en-US" altLang="ja-JP"/>
              <a:t>40</a:t>
            </a:r>
            <a:r>
              <a:rPr kumimoji="1" lang="ja-JP" altLang="en-US"/>
              <a:t>字以内 </a:t>
            </a:r>
            <a:r>
              <a:rPr kumimoji="1" lang="en-US" altLang="ja-JP"/>
              <a:t>16pt /</a:t>
            </a:r>
            <a:r>
              <a:rPr kumimoji="1" lang="ja-JP" altLang="en-US"/>
              <a:t>プレゼン用 </a:t>
            </a:r>
            <a:r>
              <a:rPr kumimoji="1" lang="en-US" altLang="ja-JP"/>
              <a:t>16pt</a:t>
            </a:r>
            <a:r>
              <a:rPr kumimoji="1" lang="ja-JP" altLang="en-US"/>
              <a:t>　詳細はこの大きさで記載　</a:t>
            </a:r>
            <a:endParaRPr kumimoji="1" lang="en-US" altLang="ja-JP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4F52397-F9BC-CBFD-BF51-54DD7A02B4D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37666" y="1160415"/>
            <a:ext cx="5318369" cy="55878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smtClean="0">
                <a:solidFill>
                  <a:schemeClr val="bg1"/>
                </a:solidFill>
              </a:defRPr>
            </a:lvl1pPr>
            <a:lvl2pPr>
              <a:defRPr lang="ja-JP" altLang="en-US" smtClean="0">
                <a:solidFill>
                  <a:schemeClr val="bg1"/>
                </a:solidFill>
              </a:defRPr>
            </a:lvl2pPr>
            <a:lvl3pPr>
              <a:defRPr lang="ja-JP" altLang="en-US" smtClean="0">
                <a:solidFill>
                  <a:schemeClr val="bg1"/>
                </a:solidFill>
              </a:defRPr>
            </a:lvl3pPr>
            <a:lvl4pPr>
              <a:defRPr lang="ja-JP" altLang="en-US" smtClean="0">
                <a:solidFill>
                  <a:schemeClr val="bg1"/>
                </a:solidFill>
              </a:defRPr>
            </a:lvl4pPr>
            <a:lvl5pPr>
              <a:defRPr lang="ja-JP" altLang="en-US">
                <a:solidFill>
                  <a:schemeClr val="bg1"/>
                </a:solidFill>
              </a:defRPr>
            </a:lvl5pPr>
          </a:lstStyle>
          <a:p>
            <a:pPr marL="342908" marR="0" lvl="0" indent="-342908" algn="l" defTabSz="914423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/>
              <a:t>見出し：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16pt /</a:t>
            </a:r>
            <a:r>
              <a:rPr kumimoji="1" lang="ja-JP" altLang="en-US"/>
              <a:t>プレゼン用 </a:t>
            </a:r>
            <a:r>
              <a:rPr kumimoji="1" lang="en-US" altLang="ja-JP"/>
              <a:t>20pt</a:t>
            </a:r>
            <a:r>
              <a:rPr kumimoji="1" lang="ja-JP" altLang="en-US"/>
              <a:t>　</a:t>
            </a:r>
          </a:p>
        </p:txBody>
      </p:sp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3074" y="366716"/>
            <a:ext cx="11305842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32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スライドタイトル：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32pt</a:t>
            </a:r>
            <a:endParaRPr kumimoji="1" lang="ja-JP" altLang="en-US"/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3071" y="6498006"/>
            <a:ext cx="9880615" cy="123111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出典先：</a:t>
            </a:r>
            <a:r>
              <a:rPr kumimoji="1" lang="en-US" altLang="ja-JP"/>
              <a:t>8pt</a:t>
            </a:r>
          </a:p>
        </p:txBody>
      </p:sp>
      <p:pic>
        <p:nvPicPr>
          <p:cNvPr id="2" name="図 1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01092CD6-290C-18A9-7C62-6C49FBE9228A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/>
          <a:stretch/>
        </p:blipFill>
        <p:spPr>
          <a:xfrm>
            <a:off x="-4452" y="-1"/>
            <a:ext cx="12192000" cy="4890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791471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7" pos="249" userDrawn="1">
          <p15:clr>
            <a:srgbClr val="FBAE40"/>
          </p15:clr>
        </p15:guide>
        <p15:guide id="10" pos="7393" userDrawn="1">
          <p15:clr>
            <a:srgbClr val="FBAE40"/>
          </p15:clr>
        </p15:guide>
        <p15:guide id="13" orient="horz" pos="4050" userDrawn="1">
          <p15:clr>
            <a:srgbClr val="FBAE40"/>
          </p15:clr>
        </p15:guide>
        <p15:guide id="14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43078" y="343154"/>
            <a:ext cx="11431385" cy="584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43078" y="1340773"/>
            <a:ext cx="11431385" cy="2067847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en-US" altLang="ja-JP"/>
          </a:p>
          <a:p>
            <a:pPr lvl="3"/>
            <a:r>
              <a:rPr kumimoji="1" lang="ja-JP" altLang="en-US"/>
              <a:t>第４レベル</a:t>
            </a:r>
            <a:endParaRPr kumimoji="1" lang="en-US" altLang="ja-JP"/>
          </a:p>
          <a:p>
            <a:pPr lvl="4"/>
            <a:r>
              <a:rPr kumimoji="1" lang="ja-JP" altLang="en-US"/>
              <a:t>第５レベル</a:t>
            </a:r>
            <a:endParaRPr kumimoji="1" lang="en-US" altLang="ja-JP"/>
          </a:p>
        </p:txBody>
      </p:sp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162C5DDE-FFB5-076B-4D7A-92D4A63EF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8515" y="6429024"/>
            <a:ext cx="523489" cy="424800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wrap="none" rtlCol="0" anchor="ctr"/>
          <a:lstStyle>
            <a:lvl1pPr algn="ctr">
              <a:defRPr kumimoji="0" lang="ja-JP" altLang="en-US" sz="1400" b="0" i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79" r:id="rId2"/>
    <p:sldLayoutId id="2147483676" r:id="rId3"/>
    <p:sldLayoutId id="2147483681" r:id="rId4"/>
    <p:sldLayoutId id="2147483697" r:id="rId5"/>
  </p:sldLayoutIdLst>
  <p:hf hdr="0" ftr="0" dt="0"/>
  <p:txStyles>
    <p:titleStyle>
      <a:lvl1pPr algn="l" defTabSz="914423" rtl="0" eaLnBrk="1" latinLnBrk="0" hangingPunct="1">
        <a:spcBef>
          <a:spcPct val="0"/>
        </a:spcBef>
        <a:buNone/>
        <a:defRPr kumimoji="1" sz="3200" b="1" i="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</p:titleStyle>
    <p:bodyStyle>
      <a:lvl1pPr marL="0" indent="0" algn="l" defTabSz="914423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Arial" panose="020B0604020202020204" pitchFamily="34" charset="0"/>
        <a:buNone/>
        <a:defRPr kumimoji="1" sz="2000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1pPr>
      <a:lvl2pPr marL="630254" indent="-285757" algn="l" defTabSz="914423" rtl="0" eaLnBrk="1" latinLnBrk="0" hangingPunct="1">
        <a:spcBef>
          <a:spcPts val="600"/>
        </a:spcBef>
        <a:spcAft>
          <a:spcPts val="600"/>
        </a:spcAft>
        <a:buFont typeface="メイリオ" panose="020B0604030504040204" pitchFamily="50" charset="-128"/>
        <a:buChar char="◦"/>
        <a:defRPr kumimoji="1" sz="1600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2pPr>
      <a:lvl3pPr marL="896960" indent="-228606" algn="l" defTabSz="914423" rtl="0" eaLnBrk="1" latinLnBrk="0" hangingPunct="1">
        <a:spcBef>
          <a:spcPts val="600"/>
        </a:spcBef>
        <a:spcAft>
          <a:spcPts val="600"/>
        </a:spcAft>
        <a:buFont typeface="メイリオ" panose="020B0604030504040204" pitchFamily="50" charset="-128"/>
        <a:buChar char="‒"/>
        <a:defRPr kumimoji="1" sz="1600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3pPr>
      <a:lvl4pPr marL="1165254" indent="-228606" algn="l" defTabSz="914423" rtl="0" eaLnBrk="1" latinLnBrk="0" hangingPunct="1">
        <a:spcBef>
          <a:spcPct val="20000"/>
        </a:spcBef>
        <a:buFont typeface="Meiryo UI" panose="020B0604030504040204" pitchFamily="50" charset="-128"/>
        <a:buChar char="∗"/>
        <a:defRPr kumimoji="1" sz="1600" kern="1200">
          <a:solidFill>
            <a:schemeClr val="tx1"/>
          </a:solidFill>
          <a:latin typeface="+mj-ea"/>
          <a:ea typeface="+mj-ea"/>
          <a:cs typeface="Meiryo UI" panose="020B0604030504040204" pitchFamily="50" charset="-128"/>
        </a:defRPr>
      </a:lvl4pPr>
      <a:lvl5pPr marL="1527213" indent="-228606" algn="l" defTabSz="914423" rtl="0" eaLnBrk="1" latinLnBrk="0" hangingPunct="1">
        <a:spcBef>
          <a:spcPct val="20000"/>
        </a:spcBef>
        <a:buFont typeface="Arial" pitchFamily="34" charset="0"/>
        <a:buChar char="»"/>
        <a:defRPr kumimoji="1" sz="1600" kern="1200">
          <a:solidFill>
            <a:schemeClr val="tx1"/>
          </a:solidFill>
          <a:latin typeface="+mj-ea"/>
          <a:ea typeface="+mj-ea"/>
          <a:cs typeface="Meiryo UI" panose="020B0604030504040204" pitchFamily="50" charset="-128"/>
        </a:defRPr>
      </a:lvl5pPr>
      <a:lvl6pPr marL="2514663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D0A13017-B66D-3F24-80D2-17730A0B8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en-US" altLang="ja-JP" smtClean="0"/>
              <a:pPr/>
              <a:t>1</a:t>
            </a:fld>
            <a:endParaRPr lang="en-US"/>
          </a:p>
        </p:txBody>
      </p:sp>
      <p:sp>
        <p:nvSpPr>
          <p:cNvPr id="6" name="タイトル 2">
            <a:extLst>
              <a:ext uri="{FF2B5EF4-FFF2-40B4-BE49-F238E27FC236}">
                <a16:creationId xmlns:a16="http://schemas.microsoft.com/office/drawing/2014/main" id="{F3792858-D39E-2279-1CB1-EF69660E39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3076" y="3082756"/>
            <a:ext cx="11305846" cy="935810"/>
          </a:xfrm>
        </p:spPr>
        <p:txBody>
          <a:bodyPr/>
          <a:lstStyle/>
          <a:p>
            <a:pPr algn="ctr"/>
            <a:r>
              <a:rPr lang="ja-JP" altLang="en-US" dirty="0"/>
              <a:t>応募団体名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1EEB2DA-3476-6DFB-42E8-FCC9BB3F671A}"/>
              </a:ext>
            </a:extLst>
          </p:cNvPr>
          <p:cNvSpPr txBox="1"/>
          <p:nvPr/>
        </p:nvSpPr>
        <p:spPr>
          <a:xfrm>
            <a:off x="9552384" y="188640"/>
            <a:ext cx="2378200" cy="45875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144000" tIns="108000" rIns="144000" bIns="72000" rtlCol="0" anchor="ctr">
            <a:no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応募様式２（イメージ）</a:t>
            </a:r>
          </a:p>
        </p:txBody>
      </p:sp>
    </p:spTree>
    <p:extLst>
      <p:ext uri="{BB962C8B-B14F-4D97-AF65-F5344CB8AC3E}">
        <p14:creationId xmlns:p14="http://schemas.microsoft.com/office/powerpoint/2010/main" val="175625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4FF50D6-1F5D-9CF9-8DB9-CBEC8B5A7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en-US" altLang="ja-JP" smtClean="0"/>
              <a:pPr/>
              <a:t>2</a:t>
            </a:fld>
            <a:endParaRPr lang="en-US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32F7E41C-537C-BD5D-06BD-0CDDCAD5F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応募</a:t>
            </a:r>
            <a:r>
              <a:rPr kumimoji="1" lang="ja-JP" altLang="en-US" dirty="0"/>
              <a:t>様式２を作成するうえでの注意点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F3BE83E-77DA-12B2-E375-833EEC49783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43070" y="1138195"/>
            <a:ext cx="11305846" cy="1775834"/>
          </a:xfrm>
        </p:spPr>
        <p:txBody>
          <a:bodyPr/>
          <a:lstStyle/>
          <a:p>
            <a:pPr marL="342908" indent="-342908">
              <a:buFont typeface="+mj-lt"/>
              <a:buAutoNum type="arabicPeriod"/>
            </a:pPr>
            <a:r>
              <a:rPr lang="ja-JP" altLang="en-US" dirty="0"/>
              <a:t>フォーマットは指定しないが、地方公共団体等</a:t>
            </a:r>
            <a:r>
              <a:rPr kumimoji="1" lang="ja-JP" altLang="en-US" dirty="0"/>
              <a:t>の魅力を紹介する内容を記載すること。</a:t>
            </a:r>
            <a:endParaRPr kumimoji="1" lang="en-US" altLang="ja-JP" dirty="0"/>
          </a:p>
          <a:p>
            <a:pPr marL="342908" indent="-342908">
              <a:buFont typeface="+mj-lt"/>
              <a:buAutoNum type="arabicPeriod"/>
            </a:pPr>
            <a:r>
              <a:rPr lang="en-US" altLang="ja-JP" dirty="0"/>
              <a:t>10</a:t>
            </a:r>
            <a:r>
              <a:rPr kumimoji="1" lang="ja-JP" altLang="en-US" dirty="0"/>
              <a:t>分程度で説明できる分量とすること。</a:t>
            </a:r>
            <a:endParaRPr kumimoji="1" lang="en-US" altLang="ja-JP" dirty="0"/>
          </a:p>
          <a:p>
            <a:pPr marL="342908" indent="-342908">
              <a:buFont typeface="+mj-lt"/>
              <a:buAutoNum type="arabicPeriod"/>
            </a:pPr>
            <a:r>
              <a:rPr lang="ja-JP" altLang="en-US" dirty="0"/>
              <a:t>使用言語は英語とすること。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12629611"/>
      </p:ext>
    </p:extLst>
  </p:cSld>
  <p:clrMapOvr>
    <a:masterClrMapping/>
  </p:clrMapOvr>
</p:sld>
</file>

<file path=ppt/theme/theme1.xml><?xml version="1.0" encoding="utf-8"?>
<a:theme xmlns:a="http://schemas.openxmlformats.org/drawingml/2006/main" name="【機○・記載例なし】">
  <a:themeElements>
    <a:clrScheme name="METI color palette">
      <a:dk1>
        <a:srgbClr val="000000"/>
      </a:dk1>
      <a:lt1>
        <a:srgbClr val="FEFFFF"/>
      </a:lt1>
      <a:dk2>
        <a:srgbClr val="000000"/>
      </a:dk2>
      <a:lt2>
        <a:srgbClr val="F8FBFB"/>
      </a:lt2>
      <a:accent1>
        <a:srgbClr val="016F96"/>
      </a:accent1>
      <a:accent2>
        <a:srgbClr val="0098D0"/>
      </a:accent2>
      <a:accent3>
        <a:srgbClr val="01AFDC"/>
      </a:accent3>
      <a:accent4>
        <a:srgbClr val="727070"/>
      </a:accent4>
      <a:accent5>
        <a:srgbClr val="DBDDDD"/>
      </a:accent5>
      <a:accent6>
        <a:srgbClr val="F6F9F7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square" rtlCol="0" anchor="ctr"/>
      <a:lstStyle>
        <a:defPPr algn="l">
          <a:defRPr kumimoji="0" sz="1200" dirty="0" smtClean="0">
            <a:latin typeface="+mj-ea"/>
            <a:ea typeface="+mj-ea"/>
          </a:defRPr>
        </a:defPPr>
      </a:lstStyle>
    </a:spDef>
    <a:txDef>
      <a:spPr>
        <a:noFill/>
      </a:spPr>
      <a:bodyPr wrap="square" rtlCol="0">
        <a:spAutoFit/>
      </a:bodyPr>
      <a:lstStyle>
        <a:defPPr marL="285750" indent="-285750" algn="l">
          <a:buFont typeface="Arial" panose="020B0604020202020204" pitchFamily="34" charset="0"/>
          <a:buChar char="•"/>
          <a:defRPr kumimoji="1" sz="1600" dirty="0" smtClean="0">
            <a:latin typeface="+mn-ea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ETI Slide Format_DefaultTheme.pptx" id="{2F4818D7-655D-4077-89AA-242267508028}" vid="{0E5B690F-3A1C-4644-85FD-3F3212C13178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60</Words>
  <Application>Microsoft Office PowerPoint</Application>
  <PresentationFormat>ワイド画面</PresentationFormat>
  <Paragraphs>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メイリオ</vt:lpstr>
      <vt:lpstr>Arial</vt:lpstr>
      <vt:lpstr>Wingdings</vt:lpstr>
      <vt:lpstr>【機○・記載例なし】</vt:lpstr>
      <vt:lpstr>応募団体名</vt:lpstr>
      <vt:lpstr>応募様式２を作成するうえでの注意点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2025-10-08T04:00:15Z</dcterms:created>
  <dcterms:modified xsi:type="dcterms:W3CDTF">2025-10-08T04:01:21Z</dcterms:modified>
  <cp:category/>
</cp:coreProperties>
</file>