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8" r:id="rId4"/>
  </p:sldMasterIdLst>
  <p:notesMasterIdLst>
    <p:notesMasterId r:id="rId21"/>
  </p:notesMasterIdLst>
  <p:handoutMasterIdLst>
    <p:handoutMasterId r:id="rId22"/>
  </p:handoutMasterIdLst>
  <p:sldIdLst>
    <p:sldId id="298" r:id="rId5"/>
    <p:sldId id="273" r:id="rId6"/>
    <p:sldId id="305" r:id="rId7"/>
    <p:sldId id="274" r:id="rId8"/>
    <p:sldId id="304" r:id="rId9"/>
    <p:sldId id="301" r:id="rId10"/>
    <p:sldId id="303" r:id="rId11"/>
    <p:sldId id="291" r:id="rId12"/>
    <p:sldId id="290" r:id="rId13"/>
    <p:sldId id="293" r:id="rId14"/>
    <p:sldId id="292" r:id="rId15"/>
    <p:sldId id="306" r:id="rId16"/>
    <p:sldId id="294" r:id="rId17"/>
    <p:sldId id="295" r:id="rId18"/>
    <p:sldId id="296" r:id="rId19"/>
    <p:sldId id="297" r:id="rId20"/>
  </p:sldIdLst>
  <p:sldSz cx="12192000" cy="6858000"/>
  <p:notesSz cx="6735763" cy="9866313"/>
  <p:custDataLst>
    <p:tags r:id="rId23"/>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FBAE40"/>
          </p15:clr>
        </p15:guide>
        <p15:guide id="2" orient="horz" pos="2160">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F95CD0F-E145-191B-BD78-D069229183A8}" name="阿部 沙響" initials="阿沙" userId="S::abe-saki_meti.go.jp#ext#@canteen302.onmicrosoft.com::2490e91e-9151-4965-bd65-fda203c6c0d2" providerId="AD"/>
  <p188:author id="{047CFF39-77CB-98DE-6D09-C4A61DB0B172}" name="礼朗 中島" initials="礼中" userId="6a85ebe08b534883" providerId="Windows Live"/>
  <p188:author id="{F386854C-17B3-71D7-4F7B-DB826E80215D}" name="Windows ユーザー1" initials="W" userId="Windows ユーザー1" providerId="None"/>
  <p188:author id="{36F0469F-CD08-1E84-8F30-1AE9BBFD3085}" name="Ayaka Shindo" initials="AS" userId="S::Ayaka.Shindo@jp.ey.com::a887bd6b-edfb-4724-9d82-3694ec8f906c" providerId="AD"/>
  <p188:author id="{BBB842A5-1FB0-2167-4C47-C217B3B5581A}" name="Windows ユーザー" initials="W" userId="Windows ユーザー"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4C8"/>
    <a:srgbClr val="016F96"/>
    <a:srgbClr val="A0153A"/>
    <a:srgbClr val="C8E6E6"/>
    <a:srgbClr val="99D6EC"/>
    <a:srgbClr val="FFBE3C"/>
    <a:srgbClr val="E1BE3C"/>
    <a:srgbClr val="A0C84D"/>
    <a:srgbClr val="B197D3"/>
    <a:srgbClr val="0028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A77728-BED3-455D-8458-03EDA91B58A7}" v="2" dt="2026-03-31T08:24:02.988"/>
    <p1510:client id="{9552FE19-CAE8-4732-B287-D618FFD82F0C}" v="6" dt="2026-03-31T05:21:06.316"/>
    <p1510:client id="{D45AB16E-B064-4830-B174-CCE32F884086}" v="37" dt="2026-03-31T10:36:02.641"/>
    <p1510:client id="{EFEBD45C-2FA7-3220-5DEA-79EBBE50DA6D}" v="15" dt="2026-03-31T06:34:25.139"/>
  </p1510:revLst>
</p1510:revInfo>
</file>

<file path=ppt/tableStyles.xml><?xml version="1.0" encoding="utf-8"?>
<a:tblStyleLst xmlns:a="http://schemas.openxmlformats.org/drawingml/2006/main" def="{7DF18680-E054-41AD-8BC1-D1AEF772440D}">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濃色スタイル 1 - アクセント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濃色スタイル 1 - アクセント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濃色スタイル 1 - アクセント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スタイル (濃色)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034E78-7F5D-4C2E-B375-FC64B27BC917}" styleName="スタイル (濃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濃色スタイル 1 - アクセント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74C1A8A3-306A-4EB7-A6B1-4F7E0EB9C5D6}" styleName="中間スタイル 3 - アクセント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9631B5-78F2-41C9-869B-9F39066F8104}" styleName="中間スタイル 3 - アクセント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スタイル (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中間スタイル 1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834" y="114"/>
      </p:cViewPr>
      <p:guideLst>
        <p:guide pos="3840"/>
        <p:guide orient="horz" pos="2160"/>
      </p:guideLst>
    </p:cSldViewPr>
  </p:slideViewPr>
  <p:notesTextViewPr>
    <p:cViewPr>
      <p:scale>
        <a:sx n="1" d="1"/>
        <a:sy n="1" d="1"/>
      </p:scale>
      <p:origin x="0" y="0"/>
    </p:cViewPr>
  </p:notesTextViewPr>
  <p:notesViewPr>
    <p:cSldViewPr snapToGrid="0">
      <p:cViewPr>
        <p:scale>
          <a:sx n="1" d="2"/>
          <a:sy n="1" d="2"/>
        </p:scale>
        <p:origin x="0" y="0"/>
      </p:cViewPr>
      <p:guideLst>
        <p:guide orient="horz" pos="3108"/>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原品 利治" userId="c6d85e7d-bb62-4bbd-bb13-b5234cdae73f" providerId="ADAL" clId="{E8DE9775-231F-4449-ACC3-14282B285823}"/>
    <pc:docChg chg="custSel addSld delSld modSld sldOrd">
      <pc:chgData name="原品 利治" userId="c6d85e7d-bb62-4bbd-bb13-b5234cdae73f" providerId="ADAL" clId="{E8DE9775-231F-4449-ACC3-14282B285823}" dt="2026-03-31T10:36:17.139" v="207" actId="14100"/>
      <pc:docMkLst>
        <pc:docMk/>
      </pc:docMkLst>
      <pc:sldChg chg="delSp modSp mod ord">
        <pc:chgData name="原品 利治" userId="c6d85e7d-bb62-4bbd-bb13-b5234cdae73f" providerId="ADAL" clId="{E8DE9775-231F-4449-ACC3-14282B285823}" dt="2026-03-31T10:13:11.935" v="71" actId="478"/>
        <pc:sldMkLst>
          <pc:docMk/>
          <pc:sldMk cId="1870145442" sldId="291"/>
        </pc:sldMkLst>
        <pc:spChg chg="mod">
          <ac:chgData name="原品 利治" userId="c6d85e7d-bb62-4bbd-bb13-b5234cdae73f" providerId="ADAL" clId="{E8DE9775-231F-4449-ACC3-14282B285823}" dt="2026-03-31T10:12:35.867" v="69"/>
          <ac:spMkLst>
            <pc:docMk/>
            <pc:sldMk cId="1870145442" sldId="291"/>
            <ac:spMk id="4" creationId="{59B219ED-785B-0195-78CA-F57E704F45A9}"/>
          </ac:spMkLst>
        </pc:spChg>
        <pc:spChg chg="del">
          <ac:chgData name="原品 利治" userId="c6d85e7d-bb62-4bbd-bb13-b5234cdae73f" providerId="ADAL" clId="{E8DE9775-231F-4449-ACC3-14282B285823}" dt="2026-03-31T10:13:11.935" v="71" actId="478"/>
          <ac:spMkLst>
            <pc:docMk/>
            <pc:sldMk cId="1870145442" sldId="291"/>
            <ac:spMk id="9" creationId="{EC3EA0B3-43A9-6531-2A5B-96B6BDF6CAD6}"/>
          </ac:spMkLst>
        </pc:spChg>
        <pc:spChg chg="mod">
          <ac:chgData name="原品 利治" userId="c6d85e7d-bb62-4bbd-bb13-b5234cdae73f" providerId="ADAL" clId="{E8DE9775-231F-4449-ACC3-14282B285823}" dt="2026-03-31T10:12:40.170" v="70"/>
          <ac:spMkLst>
            <pc:docMk/>
            <pc:sldMk cId="1870145442" sldId="291"/>
            <ac:spMk id="12" creationId="{18243089-23D1-06A2-80A0-96CD60333D9B}"/>
          </ac:spMkLst>
        </pc:spChg>
      </pc:sldChg>
      <pc:sldChg chg="delSp modSp mod ord">
        <pc:chgData name="原品 利治" userId="c6d85e7d-bb62-4bbd-bb13-b5234cdae73f" providerId="ADAL" clId="{E8DE9775-231F-4449-ACC3-14282B285823}" dt="2026-03-31T10:15:15.335" v="87" actId="20577"/>
        <pc:sldMkLst>
          <pc:docMk/>
          <pc:sldMk cId="3800729977" sldId="293"/>
        </pc:sldMkLst>
        <pc:spChg chg="mod">
          <ac:chgData name="原品 利治" userId="c6d85e7d-bb62-4bbd-bb13-b5234cdae73f" providerId="ADAL" clId="{E8DE9775-231F-4449-ACC3-14282B285823}" dt="2026-03-31T10:15:15.335" v="87" actId="20577"/>
          <ac:spMkLst>
            <pc:docMk/>
            <pc:sldMk cId="3800729977" sldId="293"/>
            <ac:spMk id="4" creationId="{0DA750B9-45FE-B25B-44D4-E374AC2E6C9B}"/>
          </ac:spMkLst>
        </pc:spChg>
        <pc:spChg chg="del">
          <ac:chgData name="原品 利治" userId="c6d85e7d-bb62-4bbd-bb13-b5234cdae73f" providerId="ADAL" clId="{E8DE9775-231F-4449-ACC3-14282B285823}" dt="2026-03-31T10:14:59.783" v="86" actId="478"/>
          <ac:spMkLst>
            <pc:docMk/>
            <pc:sldMk cId="3800729977" sldId="293"/>
            <ac:spMk id="9" creationId="{C79CE772-AAF4-F81C-CACD-517355ADDE0D}"/>
          </ac:spMkLst>
        </pc:spChg>
      </pc:sldChg>
      <pc:sldChg chg="modSp mod">
        <pc:chgData name="原品 利治" userId="c6d85e7d-bb62-4bbd-bb13-b5234cdae73f" providerId="ADAL" clId="{E8DE9775-231F-4449-ACC3-14282B285823}" dt="2026-03-31T10:27:35.125" v="135" actId="12788"/>
        <pc:sldMkLst>
          <pc:docMk/>
          <pc:sldMk cId="1026224414" sldId="296"/>
        </pc:sldMkLst>
        <pc:spChg chg="mod">
          <ac:chgData name="原品 利治" userId="c6d85e7d-bb62-4bbd-bb13-b5234cdae73f" providerId="ADAL" clId="{E8DE9775-231F-4449-ACC3-14282B285823}" dt="2026-03-31T10:27:35.125" v="135" actId="12788"/>
          <ac:spMkLst>
            <pc:docMk/>
            <pc:sldMk cId="1026224414" sldId="296"/>
            <ac:spMk id="2" creationId="{D4FEB4D2-D5A4-B4F2-3833-413ED42338DB}"/>
          </ac:spMkLst>
        </pc:spChg>
      </pc:sldChg>
      <pc:sldChg chg="addSp delSp modSp mod">
        <pc:chgData name="原品 利治" userId="c6d85e7d-bb62-4bbd-bb13-b5234cdae73f" providerId="ADAL" clId="{E8DE9775-231F-4449-ACC3-14282B285823}" dt="2026-03-31T10:36:17.139" v="207" actId="14100"/>
        <pc:sldMkLst>
          <pc:docMk/>
          <pc:sldMk cId="2813927495" sldId="297"/>
        </pc:sldMkLst>
        <pc:spChg chg="add mod">
          <ac:chgData name="原品 利治" userId="c6d85e7d-bb62-4bbd-bb13-b5234cdae73f" providerId="ADAL" clId="{E8DE9775-231F-4449-ACC3-14282B285823}" dt="2026-03-31T10:36:17.139" v="207" actId="14100"/>
          <ac:spMkLst>
            <pc:docMk/>
            <pc:sldMk cId="2813927495" sldId="297"/>
            <ac:spMk id="3" creationId="{71918E69-C434-D789-DE7A-016B20C4A646}"/>
          </ac:spMkLst>
        </pc:spChg>
        <pc:spChg chg="del">
          <ac:chgData name="原品 利治" userId="c6d85e7d-bb62-4bbd-bb13-b5234cdae73f" providerId="ADAL" clId="{E8DE9775-231F-4449-ACC3-14282B285823}" dt="2026-03-31T10:34:54.100" v="139" actId="478"/>
          <ac:spMkLst>
            <pc:docMk/>
            <pc:sldMk cId="2813927495" sldId="297"/>
            <ac:spMk id="8" creationId="{F79344BC-C78C-5954-0E67-EE5CB826E463}"/>
          </ac:spMkLst>
        </pc:spChg>
        <pc:spChg chg="del">
          <ac:chgData name="原品 利治" userId="c6d85e7d-bb62-4bbd-bb13-b5234cdae73f" providerId="ADAL" clId="{E8DE9775-231F-4449-ACC3-14282B285823}" dt="2026-03-31T10:34:51.277" v="138" actId="478"/>
          <ac:spMkLst>
            <pc:docMk/>
            <pc:sldMk cId="2813927495" sldId="297"/>
            <ac:spMk id="9" creationId="{FCE6995A-8999-FC96-1A2C-88BF6C17D5FA}"/>
          </ac:spMkLst>
        </pc:spChg>
        <pc:spChg chg="del">
          <ac:chgData name="原品 利治" userId="c6d85e7d-bb62-4bbd-bb13-b5234cdae73f" providerId="ADAL" clId="{E8DE9775-231F-4449-ACC3-14282B285823}" dt="2026-03-31T10:34:51.277" v="138" actId="478"/>
          <ac:spMkLst>
            <pc:docMk/>
            <pc:sldMk cId="2813927495" sldId="297"/>
            <ac:spMk id="10" creationId="{AA9F5F6E-D96D-1ECB-65A8-33ACDC94CB4C}"/>
          </ac:spMkLst>
        </pc:spChg>
        <pc:spChg chg="del">
          <ac:chgData name="原品 利治" userId="c6d85e7d-bb62-4bbd-bb13-b5234cdae73f" providerId="ADAL" clId="{E8DE9775-231F-4449-ACC3-14282B285823}" dt="2026-03-31T10:34:51.277" v="138" actId="478"/>
          <ac:spMkLst>
            <pc:docMk/>
            <pc:sldMk cId="2813927495" sldId="297"/>
            <ac:spMk id="11" creationId="{3B19AA38-E797-49A2-FFEC-4DD7A795A63C}"/>
          </ac:spMkLst>
        </pc:spChg>
        <pc:spChg chg="del">
          <ac:chgData name="原品 利治" userId="c6d85e7d-bb62-4bbd-bb13-b5234cdae73f" providerId="ADAL" clId="{E8DE9775-231F-4449-ACC3-14282B285823}" dt="2026-03-31T10:34:51.277" v="138" actId="478"/>
          <ac:spMkLst>
            <pc:docMk/>
            <pc:sldMk cId="2813927495" sldId="297"/>
            <ac:spMk id="12" creationId="{03C88CA1-247A-BA2F-7E42-4648E273CABA}"/>
          </ac:spMkLst>
        </pc:spChg>
        <pc:spChg chg="del">
          <ac:chgData name="原品 利治" userId="c6d85e7d-bb62-4bbd-bb13-b5234cdae73f" providerId="ADAL" clId="{E8DE9775-231F-4449-ACC3-14282B285823}" dt="2026-03-31T10:34:51.277" v="138" actId="478"/>
          <ac:spMkLst>
            <pc:docMk/>
            <pc:sldMk cId="2813927495" sldId="297"/>
            <ac:spMk id="13" creationId="{A4E669B4-3F49-C4AF-7A82-027B33B9EE42}"/>
          </ac:spMkLst>
        </pc:spChg>
        <pc:spChg chg="del">
          <ac:chgData name="原品 利治" userId="c6d85e7d-bb62-4bbd-bb13-b5234cdae73f" providerId="ADAL" clId="{E8DE9775-231F-4449-ACC3-14282B285823}" dt="2026-03-31T10:34:51.277" v="138" actId="478"/>
          <ac:spMkLst>
            <pc:docMk/>
            <pc:sldMk cId="2813927495" sldId="297"/>
            <ac:spMk id="14" creationId="{D8DA5465-FE27-BF0F-9D8E-DC815C64E976}"/>
          </ac:spMkLst>
        </pc:spChg>
        <pc:spChg chg="del">
          <ac:chgData name="原品 利治" userId="c6d85e7d-bb62-4bbd-bb13-b5234cdae73f" providerId="ADAL" clId="{E8DE9775-231F-4449-ACC3-14282B285823}" dt="2026-03-31T10:34:51.277" v="138" actId="478"/>
          <ac:spMkLst>
            <pc:docMk/>
            <pc:sldMk cId="2813927495" sldId="297"/>
            <ac:spMk id="15" creationId="{F21F7C10-ECA1-F8EF-F895-DA2969639A2B}"/>
          </ac:spMkLst>
        </pc:spChg>
        <pc:spChg chg="del">
          <ac:chgData name="原品 利治" userId="c6d85e7d-bb62-4bbd-bb13-b5234cdae73f" providerId="ADAL" clId="{E8DE9775-231F-4449-ACC3-14282B285823}" dt="2026-03-31T10:36:06.478" v="205" actId="478"/>
          <ac:spMkLst>
            <pc:docMk/>
            <pc:sldMk cId="2813927495" sldId="297"/>
            <ac:spMk id="16" creationId="{20FE9732-DBA8-6A33-084F-9B6E8D3F17DC}"/>
          </ac:spMkLst>
        </pc:spChg>
        <pc:graphicFrameChg chg="del modGraphic">
          <ac:chgData name="原品 利治" userId="c6d85e7d-bb62-4bbd-bb13-b5234cdae73f" providerId="ADAL" clId="{E8DE9775-231F-4449-ACC3-14282B285823}" dt="2026-03-31T10:34:48.191" v="137" actId="478"/>
          <ac:graphicFrameMkLst>
            <pc:docMk/>
            <pc:sldMk cId="2813927495" sldId="297"/>
            <ac:graphicFrameMk id="7" creationId="{DA0AD036-4506-BCFD-AA06-9DCDA35A5625}"/>
          </ac:graphicFrameMkLst>
        </pc:graphicFrameChg>
      </pc:sldChg>
      <pc:sldChg chg="modSp mod">
        <pc:chgData name="原品 利治" userId="c6d85e7d-bb62-4bbd-bb13-b5234cdae73f" providerId="ADAL" clId="{E8DE9775-231F-4449-ACC3-14282B285823}" dt="2026-03-31T10:05:26.524" v="11" actId="20577"/>
        <pc:sldMkLst>
          <pc:docMk/>
          <pc:sldMk cId="1698530856" sldId="298"/>
        </pc:sldMkLst>
        <pc:spChg chg="mod">
          <ac:chgData name="原品 利治" userId="c6d85e7d-bb62-4bbd-bb13-b5234cdae73f" providerId="ADAL" clId="{E8DE9775-231F-4449-ACC3-14282B285823}" dt="2026-03-31T10:05:26.524" v="11" actId="20577"/>
          <ac:spMkLst>
            <pc:docMk/>
            <pc:sldMk cId="1698530856" sldId="298"/>
            <ac:spMk id="5" creationId="{61949D6D-18B4-2846-4AB0-163E34C2682B}"/>
          </ac:spMkLst>
        </pc:spChg>
      </pc:sldChg>
      <pc:sldChg chg="modSp mod">
        <pc:chgData name="原品 利治" userId="c6d85e7d-bb62-4bbd-bb13-b5234cdae73f" providerId="ADAL" clId="{E8DE9775-231F-4449-ACC3-14282B285823}" dt="2026-03-31T10:07:49.503" v="65"/>
        <pc:sldMkLst>
          <pc:docMk/>
          <pc:sldMk cId="758016560" sldId="301"/>
        </pc:sldMkLst>
        <pc:spChg chg="mod">
          <ac:chgData name="原品 利治" userId="c6d85e7d-bb62-4bbd-bb13-b5234cdae73f" providerId="ADAL" clId="{E8DE9775-231F-4449-ACC3-14282B285823}" dt="2026-03-31T10:07:40.726" v="39"/>
          <ac:spMkLst>
            <pc:docMk/>
            <pc:sldMk cId="758016560" sldId="301"/>
            <ac:spMk id="9" creationId="{210E9D39-8C08-F5D6-0F19-53B9BB93F29A}"/>
          </ac:spMkLst>
        </pc:spChg>
        <pc:spChg chg="mod">
          <ac:chgData name="原品 利治" userId="c6d85e7d-bb62-4bbd-bb13-b5234cdae73f" providerId="ADAL" clId="{E8DE9775-231F-4449-ACC3-14282B285823}" dt="2026-03-31T10:07:49.503" v="65"/>
          <ac:spMkLst>
            <pc:docMk/>
            <pc:sldMk cId="758016560" sldId="301"/>
            <ac:spMk id="169" creationId="{B9577872-8C72-4E02-F025-867C63AAA6FA}"/>
          </ac:spMkLst>
        </pc:spChg>
      </pc:sldChg>
      <pc:sldChg chg="del">
        <pc:chgData name="原品 利治" userId="c6d85e7d-bb62-4bbd-bb13-b5234cdae73f" providerId="ADAL" clId="{E8DE9775-231F-4449-ACC3-14282B285823}" dt="2026-03-31T10:07:52.910" v="66" actId="47"/>
        <pc:sldMkLst>
          <pc:docMk/>
          <pc:sldMk cId="2317986716" sldId="302"/>
        </pc:sldMkLst>
      </pc:sldChg>
      <pc:sldChg chg="modSp add mod">
        <pc:chgData name="原品 利治" userId="c6d85e7d-bb62-4bbd-bb13-b5234cdae73f" providerId="ADAL" clId="{E8DE9775-231F-4449-ACC3-14282B285823}" dt="2026-03-31T10:26:53.604" v="131" actId="20577"/>
        <pc:sldMkLst>
          <pc:docMk/>
          <pc:sldMk cId="3069371489" sldId="306"/>
        </pc:sldMkLst>
        <pc:spChg chg="mod">
          <ac:chgData name="原品 利治" userId="c6d85e7d-bb62-4bbd-bb13-b5234cdae73f" providerId="ADAL" clId="{E8DE9775-231F-4449-ACC3-14282B285823}" dt="2026-03-31T10:26:53.604" v="131" actId="20577"/>
          <ac:spMkLst>
            <pc:docMk/>
            <pc:sldMk cId="3069371489" sldId="306"/>
            <ac:spMk id="3" creationId="{CDD90946-C9F5-AE94-8997-1F090DC6579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3" name="日付プレースホルダー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r>
              <a:rPr kumimoji="1" lang="ja-JP" altLang="en-US" sz="1400">
                <a:latin typeface="メイリオ" panose="020B0604030504040204" pitchFamily="50" charset="-128"/>
                <a:ea typeface="メイリオ" panose="020B0604030504040204" pitchFamily="50" charset="-128"/>
              </a:rPr>
              <a:t>機密性○</a:t>
            </a:r>
          </a:p>
        </p:txBody>
      </p:sp>
      <p:sp>
        <p:nvSpPr>
          <p:cNvPr id="4" name="フッター プレースホルダー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5" name="スライド番号プレースホルダー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A60C1D9C-4153-45A3-ABA8-5AC906D32479}" type="slidenum">
              <a:rPr kumimoji="1" lang="ja-JP" altLang="en-US" smtClean="0">
                <a:latin typeface="メイリオ" panose="020B0604030504040204" pitchFamily="50" charset="-128"/>
                <a:ea typeface="メイリオ" panose="020B0604030504040204" pitchFamily="50" charset="-128"/>
              </a:rPr>
              <a:t>‹#›</a:t>
            </a:fld>
            <a:endParaRPr kumimoji="1" lang="ja-JP" altLang="en-US">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56108798"/>
      </p:ext>
    </p:extLst>
  </p:cSld>
  <p:clrMap bg1="lt1" tx1="dk1" bg2="lt2" tx2="dk2" accent1="accent1" accent2="accent2" accent3="accent3" accent4="accent4" accent5="accent5" accent6="accent6" hlink="hlink" folHlink="folHlink"/>
  <p:hf sldNum="0" hdr="0" ftr="0"/>
  <p:extLst>
    <p:ext uri="{56416CCD-93CA-4268-BC5B-53C4BB910035}">
      <p15:sldGuideLst xmlns:p15="http://schemas.microsoft.com/office/powerpoint/2012/main">
        <p15:guide id="1" orient="horz" pos="3107" userDrawn="1">
          <p15:clr>
            <a:srgbClr val="F26B43"/>
          </p15:clr>
        </p15:guide>
        <p15:guide id="2" pos="212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b="0" i="0">
                <a:latin typeface="メイリオ" panose="020B0604030504040204" pitchFamily="50" charset="-128"/>
                <a:ea typeface="メイリオ" panose="020B0604030504040204" pitchFamily="50" charset="-128"/>
              </a:defRPr>
            </a:lvl1pPr>
          </a:lstStyle>
          <a:p>
            <a:endParaRPr lang="ja-JP" altLang="en-US"/>
          </a:p>
        </p:txBody>
      </p:sp>
      <p:sp>
        <p:nvSpPr>
          <p:cNvPr id="3" name="日付プレースホルダー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400" b="0" i="0">
                <a:latin typeface="メイリオ" panose="020B0604030504040204" pitchFamily="50" charset="-128"/>
                <a:ea typeface="メイリオ" panose="020B0604030504040204" pitchFamily="50" charset="-128"/>
              </a:defRPr>
            </a:lvl1pPr>
          </a:lstStyle>
          <a:p>
            <a:r>
              <a:rPr lang="ja-JP" altLang="en-US"/>
              <a:t>機密性○</a:t>
            </a:r>
            <a:endParaRPr lang="en-US" altLang="ja-JP"/>
          </a:p>
        </p:txBody>
      </p:sp>
      <p:sp>
        <p:nvSpPr>
          <p:cNvPr id="4" name="スライド イメージ プレースホルダー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b="0" i="0">
                <a:latin typeface="メイリオ" panose="020B0604030504040204" pitchFamily="50" charset="-128"/>
                <a:ea typeface="メイリオ" panose="020B0604030504040204" pitchFamily="50" charset="-128"/>
              </a:defRPr>
            </a:lvl1pPr>
          </a:lstStyle>
          <a:p>
            <a:endParaRPr lang="ja-JP" altLang="en-US"/>
          </a:p>
        </p:txBody>
      </p:sp>
      <p:sp>
        <p:nvSpPr>
          <p:cNvPr id="7" name="スライド番号プレースホルダー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b="0" i="0">
                <a:latin typeface="メイリオ" panose="020B0604030504040204" pitchFamily="50" charset="-128"/>
                <a:ea typeface="メイリオ" panose="020B0604030504040204" pitchFamily="50" charset="-128"/>
              </a:defRPr>
            </a:lvl1pPr>
          </a:lstStyle>
          <a:p>
            <a:fld id="{FD35E722-DCEB-4B9B-850A-0990A504E40F}" type="slidenum">
              <a:rPr lang="ja-JP" altLang="en-US" smtClean="0"/>
              <a:pPr/>
              <a:t>‹#›</a:t>
            </a:fld>
            <a:endParaRPr lang="ja-JP" altLang="en-US"/>
          </a:p>
        </p:txBody>
      </p:sp>
    </p:spTree>
    <p:extLst>
      <p:ext uri="{BB962C8B-B14F-4D97-AF65-F5344CB8AC3E}">
        <p14:creationId xmlns:p14="http://schemas.microsoft.com/office/powerpoint/2010/main" val="286926932"/>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2pPr>
    <a:lvl3pPr marL="9144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3pPr>
    <a:lvl4pPr marL="13716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4pPr>
    <a:lvl5pPr marL="18288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
          </p:nvPr>
        </p:nvSpPr>
        <p:spPr/>
        <p:txBody>
          <a:bodyPr/>
          <a:lstStyle/>
          <a:p>
            <a:r>
              <a:rPr lang="ja-JP" altLang="en-US"/>
              <a:t>機密性○</a:t>
            </a:r>
            <a:endParaRPr lang="en-US" altLang="ja-JP"/>
          </a:p>
        </p:txBody>
      </p:sp>
    </p:spTree>
    <p:extLst>
      <p:ext uri="{BB962C8B-B14F-4D97-AF65-F5344CB8AC3E}">
        <p14:creationId xmlns:p14="http://schemas.microsoft.com/office/powerpoint/2010/main" val="1325256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_Cover">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443076" y="3082756"/>
            <a:ext cx="11305846" cy="93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08000" rIns="0" bIns="72000">
            <a:spAutoFit/>
          </a:bodyPr>
          <a:lstStyle>
            <a:lvl1pPr algn="ctr">
              <a:lnSpc>
                <a:spcPct val="130000"/>
              </a:lnSpc>
              <a:defRPr lang="ja-JP" altLang="en-US" sz="4000" b="1" i="0" dirty="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r>
              <a:rPr kumimoji="1" lang="ja-JP" altLang="en-US"/>
              <a:t>スライドタイトル</a:t>
            </a:r>
          </a:p>
        </p:txBody>
      </p:sp>
      <p:sp>
        <p:nvSpPr>
          <p:cNvPr id="3" name="サブタイトル 2"/>
          <p:cNvSpPr>
            <a:spLocks noGrp="1"/>
          </p:cNvSpPr>
          <p:nvPr>
            <p:ph type="subTitle" idx="1" hasCustomPrompt="1"/>
          </p:nvPr>
        </p:nvSpPr>
        <p:spPr>
          <a:xfrm>
            <a:off x="456094" y="5024337"/>
            <a:ext cx="11305845" cy="49244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0" indent="0" algn="ctr">
              <a:lnSpc>
                <a:spcPct val="130000"/>
              </a:lnSpc>
              <a:buNone/>
              <a:defRPr lang="ja-JP" altLang="en-US" sz="1600" b="0" i="0">
                <a:latin typeface="メイリオ" panose="020B0604030504040204" pitchFamily="50" charset="-128"/>
                <a:ea typeface="メイリオ" panose="020B0604030504040204" pitchFamily="50" charset="-128"/>
                <a:cs typeface="メイリオ" panose="020B0604030504040204" pitchFamily="50" charset="-128"/>
              </a:defRPr>
            </a:lvl1pPr>
            <a:lvl4pPr>
              <a:defRPr>
                <a:latin typeface="+mj-ea"/>
                <a:ea typeface="+mj-ea"/>
              </a:defRPr>
            </a:lvl4pPr>
            <a:lvl5pPr>
              <a:defRPr>
                <a:latin typeface="+mj-ea"/>
                <a:ea typeface="+mj-ea"/>
              </a:defRPr>
            </a:lvl5pPr>
            <a:lvl6pPr>
              <a:defRPr sz="1600">
                <a:latin typeface="+mj-ea"/>
                <a:ea typeface="+mj-ea"/>
              </a:defRPr>
            </a:lvl6pPr>
            <a:lvl7pPr>
              <a:defRPr sz="1600">
                <a:latin typeface="+mn-ea"/>
                <a:ea typeface="+mn-ea"/>
              </a:defRPr>
            </a:lvl7pPr>
            <a:lvl8pPr>
              <a:defRPr sz="1600">
                <a:latin typeface="+mj-ea"/>
                <a:ea typeface="+mj-ea"/>
              </a:defRPr>
            </a:lvl8pPr>
            <a:lvl9pPr>
              <a:defRPr sz="1600">
                <a:latin typeface="+mn-ea"/>
                <a:ea typeface="+mn-ea"/>
              </a:defRPr>
            </a:lvl9pPr>
          </a:lstStyle>
          <a:p>
            <a:pPr marL="0" marR="0" lvl="0" indent="0" algn="ctr" defTabSz="914423" rtl="0" eaLnBrk="1" fontAlgn="auto" latinLnBrk="0" hangingPunct="1">
              <a:lnSpc>
                <a:spcPct val="100000"/>
              </a:lnSpc>
              <a:spcBef>
                <a:spcPts val="600"/>
              </a:spcBef>
              <a:spcAft>
                <a:spcPts val="600"/>
              </a:spcAft>
              <a:buClr>
                <a:srgbClr val="002060"/>
              </a:buClr>
              <a:buSzTx/>
              <a:buFont typeface="Wingdings" panose="05000000000000000000" pitchFamily="2" charset="2"/>
              <a:buNone/>
              <a:tabLst/>
              <a:defRPr/>
            </a:pPr>
            <a:r>
              <a:rPr kumimoji="1" lang="en-US" altLang="ja-JP"/>
              <a:t>20XX</a:t>
            </a:r>
            <a:r>
              <a:rPr kumimoji="1" lang="ja-JP" altLang="en-US"/>
              <a:t>年</a:t>
            </a:r>
            <a:r>
              <a:rPr kumimoji="1" lang="en-US" altLang="ja-JP"/>
              <a:t>XX</a:t>
            </a:r>
            <a:r>
              <a:rPr kumimoji="1" lang="ja-JP" altLang="en-US"/>
              <a:t>月</a:t>
            </a:r>
            <a:r>
              <a:rPr kumimoji="1" lang="en-US" altLang="ja-JP"/>
              <a:t>XX</a:t>
            </a:r>
            <a:r>
              <a:rPr kumimoji="1" lang="ja-JP" altLang="en-US"/>
              <a:t>日</a:t>
            </a:r>
            <a:br>
              <a:rPr kumimoji="1" lang="en-US" altLang="ja-JP"/>
            </a:br>
            <a:r>
              <a:rPr lang="en-US" altLang="zh-TW"/>
              <a:t>XXXX</a:t>
            </a:r>
            <a:r>
              <a:rPr lang="zh-TW" altLang="en-US"/>
              <a:t>部局 </a:t>
            </a:r>
            <a:r>
              <a:rPr lang="en-US" altLang="zh-TW"/>
              <a:t>XXXX</a:t>
            </a:r>
            <a:r>
              <a:rPr lang="zh-TW" altLang="en-US"/>
              <a:t>課</a:t>
            </a:r>
          </a:p>
        </p:txBody>
      </p:sp>
      <p:sp>
        <p:nvSpPr>
          <p:cNvPr id="6" name="スライド番号プレースホルダー 4">
            <a:extLst>
              <a:ext uri="{FF2B5EF4-FFF2-40B4-BE49-F238E27FC236}">
                <a16:creationId xmlns:a16="http://schemas.microsoft.com/office/drawing/2014/main" id="{BBCC16C2-9372-B05B-2EBA-2F71B019DDBC}"/>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Tree>
    <p:extLst>
      <p:ext uri="{BB962C8B-B14F-4D97-AF65-F5344CB8AC3E}">
        <p14:creationId xmlns:p14="http://schemas.microsoft.com/office/powerpoint/2010/main" val="2212421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_Index">
    <p:spTree>
      <p:nvGrpSpPr>
        <p:cNvPr id="1" name=""/>
        <p:cNvGrpSpPr/>
        <p:nvPr/>
      </p:nvGrpSpPr>
      <p:grpSpPr>
        <a:xfrm>
          <a:off x="0" y="0"/>
          <a:ext cx="0" cy="0"/>
          <a:chOff x="0" y="0"/>
          <a:chExt cx="0" cy="0"/>
        </a:xfrm>
      </p:grpSpPr>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3" y="366716"/>
            <a:ext cx="11305846"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目次</a:t>
            </a:r>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参考</a:t>
            </a:r>
            <a:r>
              <a:rPr kumimoji="1" lang="en-US" altLang="ja-JP"/>
              <a:t>/</a:t>
            </a:r>
            <a:r>
              <a:rPr kumimoji="1" lang="ja-JP" altLang="en-US"/>
              <a:t>引用文献等：</a:t>
            </a:r>
            <a:r>
              <a:rPr kumimoji="1" lang="en-US" altLang="ja-JP"/>
              <a:t>8pt</a:t>
            </a:r>
          </a:p>
        </p:txBody>
      </p:sp>
      <p:sp>
        <p:nvSpPr>
          <p:cNvPr id="3" name="テキスト プレースホルダー 8">
            <a:extLst>
              <a:ext uri="{FF2B5EF4-FFF2-40B4-BE49-F238E27FC236}">
                <a16:creationId xmlns:a16="http://schemas.microsoft.com/office/drawing/2014/main" id="{3EE3E01E-3F79-A45A-7179-85544275E81B}"/>
              </a:ext>
            </a:extLst>
          </p:cNvPr>
          <p:cNvSpPr>
            <a:spLocks noGrp="1"/>
          </p:cNvSpPr>
          <p:nvPr>
            <p:ph type="body" sz="quarter" idx="19" hasCustomPrompt="1"/>
          </p:nvPr>
        </p:nvSpPr>
        <p:spPr>
          <a:xfrm>
            <a:off x="443072" y="1138194"/>
            <a:ext cx="7330149" cy="2360234"/>
          </a:xfrm>
        </p:spPr>
        <p:txBody>
          <a:bodyPr/>
          <a:lstStyle>
            <a:lvl1pPr marL="342908" indent="-342908">
              <a:lnSpc>
                <a:spcPct val="130000"/>
              </a:lnSpc>
              <a:buClr>
                <a:schemeClr val="tx1"/>
              </a:buClr>
              <a:buFont typeface="+mj-lt"/>
              <a:buAutoNum type="arabicPeriod"/>
              <a:defRPr sz="1600" b="0" i="0">
                <a:latin typeface="+mn-ea"/>
                <a:ea typeface="+mn-ea"/>
              </a:defRPr>
            </a:lvl1pPr>
            <a:lvl4pPr>
              <a:defRPr sz="1600">
                <a:latin typeface="+mn-ea"/>
                <a:ea typeface="+mn-ea"/>
              </a:defRPr>
            </a:lvl4pPr>
            <a:lvl5pPr>
              <a:defRPr sz="1600">
                <a:latin typeface="+mn-ea"/>
                <a:ea typeface="+mn-ea"/>
              </a:defRPr>
            </a:lvl5pPr>
            <a:lvl6pPr>
              <a:defRPr sz="1600">
                <a:latin typeface="+mn-ea"/>
                <a:ea typeface="+mn-ea"/>
              </a:defRPr>
            </a:lvl6pPr>
          </a:lstStyle>
          <a:p>
            <a:pPr lvl="0"/>
            <a:r>
              <a:rPr kumimoji="1" lang="ja-JP" altLang="en-US"/>
              <a:t>セクション</a:t>
            </a:r>
            <a:r>
              <a:rPr kumimoji="1" lang="en-US" altLang="ja-JP"/>
              <a:t> 01</a:t>
            </a:r>
          </a:p>
          <a:p>
            <a:pPr lvl="0"/>
            <a:r>
              <a:rPr kumimoji="1" lang="ja-JP" altLang="en-US"/>
              <a:t>セクション</a:t>
            </a:r>
            <a:r>
              <a:rPr kumimoji="1" lang="en-US" altLang="ja-JP"/>
              <a:t> 02</a:t>
            </a:r>
          </a:p>
          <a:p>
            <a:pPr lvl="0"/>
            <a:r>
              <a:rPr kumimoji="1" lang="ja-JP" altLang="en-US"/>
              <a:t>セクション</a:t>
            </a:r>
            <a:r>
              <a:rPr kumimoji="1" lang="en-US" altLang="ja-JP"/>
              <a:t> 03</a:t>
            </a:r>
          </a:p>
          <a:p>
            <a:pPr lvl="0"/>
            <a:r>
              <a:rPr kumimoji="1" lang="ja-JP" altLang="en-US"/>
              <a:t>セクション</a:t>
            </a:r>
            <a:r>
              <a:rPr kumimoji="1" lang="en-US" altLang="ja-JP"/>
              <a:t> 04</a:t>
            </a:r>
          </a:p>
          <a:p>
            <a:pPr marL="342908" marR="0" lvl="0" indent="-342908" algn="l" defTabSz="914423" rtl="0" eaLnBrk="1" fontAlgn="auto" latinLnBrk="0" hangingPunct="1">
              <a:lnSpc>
                <a:spcPct val="100000"/>
              </a:lnSpc>
              <a:spcBef>
                <a:spcPts val="600"/>
              </a:spcBef>
              <a:spcAft>
                <a:spcPts val="600"/>
              </a:spcAft>
              <a:buClr>
                <a:srgbClr val="002060"/>
              </a:buClr>
              <a:buSzTx/>
              <a:buFont typeface="+mj-lt"/>
              <a:buAutoNum type="arabicPeriod"/>
              <a:tabLst/>
              <a:defRPr/>
            </a:pPr>
            <a:r>
              <a:rPr kumimoji="1" lang="ja-JP" altLang="en-US"/>
              <a:t>セクション</a:t>
            </a:r>
            <a:r>
              <a:rPr kumimoji="1" lang="en-US" altLang="ja-JP"/>
              <a:t> 05</a:t>
            </a:r>
          </a:p>
        </p:txBody>
      </p:sp>
      <p:sp>
        <p:nvSpPr>
          <p:cNvPr id="4" name="テキスト プレースホルダー 8">
            <a:extLst>
              <a:ext uri="{FF2B5EF4-FFF2-40B4-BE49-F238E27FC236}">
                <a16:creationId xmlns:a16="http://schemas.microsoft.com/office/drawing/2014/main" id="{66F75DC8-7F8B-DE8F-5A34-63C830C27B79}"/>
              </a:ext>
            </a:extLst>
          </p:cNvPr>
          <p:cNvSpPr>
            <a:spLocks noGrp="1"/>
          </p:cNvSpPr>
          <p:nvPr>
            <p:ph type="body" sz="quarter" idx="20" hasCustomPrompt="1"/>
          </p:nvPr>
        </p:nvSpPr>
        <p:spPr>
          <a:xfrm>
            <a:off x="7773220" y="1138194"/>
            <a:ext cx="2550466" cy="2360234"/>
          </a:xfrm>
        </p:spPr>
        <p:txBody>
          <a:bodyPr/>
          <a:lstStyle>
            <a:lvl1pPr marL="0" indent="0" algn="r">
              <a:lnSpc>
                <a:spcPct val="130000"/>
              </a:lnSpc>
              <a:buFont typeface="+mj-lt"/>
              <a:buNone/>
              <a:defRPr sz="1600" b="0" i="0">
                <a:latin typeface="+mj-ea"/>
                <a:ea typeface="+mj-ea"/>
              </a:defRPr>
            </a:lvl1pPr>
            <a:lvl4pPr>
              <a:defRPr sz="1600">
                <a:latin typeface="+mj-ea"/>
                <a:ea typeface="+mj-ea"/>
              </a:defRPr>
            </a:lvl4pPr>
            <a:lvl5pPr>
              <a:defRPr sz="1600">
                <a:latin typeface="+mj-ea"/>
                <a:ea typeface="+mj-ea"/>
              </a:defRPr>
            </a:lvl5pPr>
            <a:lvl6pPr>
              <a:defRPr>
                <a:latin typeface="+mj-ea"/>
                <a:ea typeface="+mj-ea"/>
              </a:defRPr>
            </a:lvl6pPr>
            <a:lvl7pPr>
              <a:defRPr>
                <a:latin typeface="+mj-ea"/>
                <a:ea typeface="+mj-ea"/>
              </a:defRPr>
            </a:lvl7pPr>
          </a:lstStyle>
          <a:p>
            <a:pPr marL="0" indent="0" algn="r">
              <a:buNone/>
            </a:pPr>
            <a:r>
              <a:rPr lang="en-US" altLang="ja-JP"/>
              <a:t>------- 001</a:t>
            </a:r>
            <a:endParaRPr lang="ja-JP" altLang="en-US"/>
          </a:p>
          <a:p>
            <a:pPr marL="0" lvl="0" indent="0" algn="r">
              <a:buNone/>
            </a:pPr>
            <a:r>
              <a:rPr lang="en-US" altLang="ja-JP"/>
              <a:t>------- 001</a:t>
            </a:r>
            <a:endParaRPr lang="ja-JP" altLang="en-US"/>
          </a:p>
          <a:p>
            <a:pPr marL="0" lvl="0" indent="0" algn="r">
              <a:buNone/>
            </a:pPr>
            <a:r>
              <a:rPr lang="en-US" altLang="ja-JP"/>
              <a:t>------- 001</a:t>
            </a:r>
          </a:p>
          <a:p>
            <a:pPr marL="0" indent="0" algn="r">
              <a:buNone/>
            </a:pPr>
            <a:r>
              <a:rPr lang="en-US" altLang="ja-JP"/>
              <a:t>------- 001</a:t>
            </a:r>
          </a:p>
          <a:p>
            <a:pPr marL="0" marR="0" lvl="0" indent="0" algn="r" defTabSz="914423" rtl="0" eaLnBrk="1" fontAlgn="auto" latinLnBrk="0" hangingPunct="1">
              <a:lnSpc>
                <a:spcPct val="100000"/>
              </a:lnSpc>
              <a:spcBef>
                <a:spcPts val="600"/>
              </a:spcBef>
              <a:spcAft>
                <a:spcPts val="600"/>
              </a:spcAft>
              <a:buClr>
                <a:srgbClr val="002060"/>
              </a:buClr>
              <a:buSzTx/>
              <a:buFont typeface="+mj-lt"/>
              <a:buNone/>
              <a:tabLst/>
              <a:defRPr/>
            </a:pPr>
            <a:r>
              <a:rPr lang="en-US" altLang="ja-JP"/>
              <a:t>------- 001</a:t>
            </a:r>
          </a:p>
        </p:txBody>
      </p:sp>
    </p:spTree>
    <p:extLst>
      <p:ext uri="{BB962C8B-B14F-4D97-AF65-F5344CB8AC3E}">
        <p14:creationId xmlns:p14="http://schemas.microsoft.com/office/powerpoint/2010/main" val="1122099034"/>
      </p:ext>
    </p:extLst>
  </p:cSld>
  <p:clrMapOvr>
    <a:masterClrMapping/>
  </p:clrMapOvr>
  <p:extLst>
    <p:ext uri="{DCECCB84-F9BA-43D5-87BE-67443E8EF086}">
      <p15:sldGuideLst xmlns:p15="http://schemas.microsoft.com/office/powerpoint/2012/main">
        <p15:guide id="1" orient="horz" pos="232">
          <p15:clr>
            <a:srgbClr val="FBAE40"/>
          </p15:clr>
        </p15:guide>
        <p15:guide id="2" pos="2939">
          <p15:clr>
            <a:srgbClr val="FBAE40"/>
          </p15:clr>
        </p15:guide>
        <p15:guide id="3" pos="3301">
          <p15:clr>
            <a:srgbClr val="FBAE40"/>
          </p15:clr>
        </p15:guide>
        <p15:guide id="4" pos="3120">
          <p15:clr>
            <a:srgbClr val="FBAE40"/>
          </p15:clr>
        </p15:guide>
        <p15:guide id="5" pos="1646">
          <p15:clr>
            <a:srgbClr val="FBAE40"/>
          </p15:clr>
        </p15:guide>
        <p15:guide id="6" pos="1510">
          <p15:clr>
            <a:srgbClr val="FBAE40"/>
          </p15:clr>
        </p15:guide>
        <p15:guide id="7" pos="217">
          <p15:clr>
            <a:srgbClr val="FBAE40"/>
          </p15:clr>
        </p15:guide>
        <p15:guide id="8" pos="4594">
          <p15:clr>
            <a:srgbClr val="FBAE40"/>
          </p15:clr>
        </p15:guide>
        <p15:guide id="9" pos="4730">
          <p15:clr>
            <a:srgbClr val="FBAE40"/>
          </p15:clr>
        </p15:guide>
        <p15:guide id="10" pos="6023">
          <p15:clr>
            <a:srgbClr val="FBAE40"/>
          </p15:clr>
        </p15:guide>
        <p15:guide id="12" orient="horz" pos="4088">
          <p15:clr>
            <a:srgbClr val="FBAE40"/>
          </p15:clr>
        </p15:guide>
        <p15:guide id="13" orient="horz" pos="3861">
          <p15:clr>
            <a:srgbClr val="FBAE40"/>
          </p15:clr>
        </p15:guide>
        <p15:guide id="14" orient="horz" pos="595">
          <p15:clr>
            <a:srgbClr val="FBAE40"/>
          </p15:clr>
        </p15:guide>
        <p15:guide id="15" orient="horz" pos="709">
          <p15:clr>
            <a:srgbClr val="FBAE40"/>
          </p15:clr>
        </p15:guide>
        <p15:guide id="16" orient="horz" pos="1366">
          <p15:clr>
            <a:srgbClr val="FBAE40"/>
          </p15:clr>
        </p15:guide>
        <p15:guide id="17" orient="horz" pos="2614">
          <p15:clr>
            <a:srgbClr val="FBAE40"/>
          </p15:clr>
        </p15:guide>
        <p15:guide id="18" orient="horz" pos="1480">
          <p15:clr>
            <a:srgbClr val="FBAE40"/>
          </p15:clr>
        </p15:guide>
        <p15:guide id="19" orient="horz" pos="272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_Section">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16547944-49EF-1EFF-32E6-905A8579D216}"/>
              </a:ext>
            </a:extLst>
          </p:cNvPr>
          <p:cNvSpPr>
            <a:spLocks noGrp="1"/>
          </p:cNvSpPr>
          <p:nvPr>
            <p:ph type="ctrTitle" hasCustomPrompt="1"/>
          </p:nvPr>
        </p:nvSpPr>
        <p:spPr>
          <a:xfrm>
            <a:off x="443076" y="3082756"/>
            <a:ext cx="11305846" cy="93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08000" rIns="0" bIns="72000">
            <a:spAutoFit/>
          </a:bodyPr>
          <a:lstStyle>
            <a:lvl1pPr algn="l">
              <a:lnSpc>
                <a:spcPct val="130000"/>
              </a:lnSpc>
              <a:defRPr lang="ja-JP" altLang="en-US" sz="4000" b="1" i="0" dirty="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r>
              <a:rPr kumimoji="1" lang="en-US" altLang="ja-JP"/>
              <a:t>01. </a:t>
            </a:r>
            <a:r>
              <a:rPr kumimoji="1" lang="ja-JP" altLang="en-US"/>
              <a:t>セクション名</a:t>
            </a:r>
          </a:p>
        </p:txBody>
      </p:sp>
      <p:sp>
        <p:nvSpPr>
          <p:cNvPr id="4" name="スライド番号プレースホルダー 4">
            <a:extLst>
              <a:ext uri="{FF2B5EF4-FFF2-40B4-BE49-F238E27FC236}">
                <a16:creationId xmlns:a16="http://schemas.microsoft.com/office/drawing/2014/main" id="{DD9E6EA3-3310-5612-2D80-6F218C2F7510}"/>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bg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Tree>
    <p:extLst>
      <p:ext uri="{BB962C8B-B14F-4D97-AF65-F5344CB8AC3E}">
        <p14:creationId xmlns:p14="http://schemas.microsoft.com/office/powerpoint/2010/main" val="2475356877"/>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_Basic">
    <p:spTree>
      <p:nvGrpSpPr>
        <p:cNvPr id="1" name=""/>
        <p:cNvGrpSpPr/>
        <p:nvPr/>
      </p:nvGrpSpPr>
      <p:grpSpPr>
        <a:xfrm>
          <a:off x="0" y="0"/>
          <a:ext cx="0" cy="0"/>
          <a:chOff x="0" y="0"/>
          <a:chExt cx="0" cy="0"/>
        </a:xfrm>
      </p:grpSpPr>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4" y="366716"/>
            <a:ext cx="11305842"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スライドタイトル：</a:t>
            </a:r>
            <a:r>
              <a:rPr kumimoji="1" lang="en-US" altLang="ja-JP"/>
              <a:t>13</a:t>
            </a:r>
            <a:r>
              <a:rPr kumimoji="1" lang="ja-JP" altLang="en-US"/>
              <a:t>字以内 </a:t>
            </a:r>
            <a:r>
              <a:rPr kumimoji="1" lang="en-US" altLang="ja-JP"/>
              <a:t>32pt</a:t>
            </a:r>
            <a:endParaRPr kumimoji="1" lang="ja-JP" altLang="en-US"/>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出典先：</a:t>
            </a:r>
            <a:r>
              <a:rPr kumimoji="1" lang="en-US" altLang="ja-JP"/>
              <a:t>8pt</a:t>
            </a:r>
          </a:p>
        </p:txBody>
      </p:sp>
      <p:sp>
        <p:nvSpPr>
          <p:cNvPr id="52" name="テキスト プレースホルダー 11">
            <a:extLst>
              <a:ext uri="{FF2B5EF4-FFF2-40B4-BE49-F238E27FC236}">
                <a16:creationId xmlns:a16="http://schemas.microsoft.com/office/drawing/2014/main" id="{24C0F4B5-3232-8664-604F-8CF3AE3D63D5}"/>
              </a:ext>
            </a:extLst>
          </p:cNvPr>
          <p:cNvSpPr>
            <a:spLocks noGrp="1"/>
          </p:cNvSpPr>
          <p:nvPr>
            <p:ph type="body" sz="quarter" idx="17" hasCustomPrompt="1"/>
          </p:nvPr>
        </p:nvSpPr>
        <p:spPr>
          <a:xfrm>
            <a:off x="443070" y="1138195"/>
            <a:ext cx="11305846" cy="667839"/>
          </a:xfrm>
          <a:solidFill>
            <a:srgbClr val="F3F6F6"/>
          </a:solidFill>
          <a:ln>
            <a:noFill/>
          </a:ln>
        </p:spPr>
        <p:txBody>
          <a:bodyPr vert="horz" wrap="square" lIns="216000" tIns="144000" rIns="216000" bIns="144000" rtlCol="0" anchor="t" anchorCtr="0">
            <a:spAutoFit/>
          </a:bodyPr>
          <a:lstStyle>
            <a:lvl1pPr marL="285757" indent="-285757">
              <a:lnSpc>
                <a:spcPct val="130000"/>
              </a:lnSpc>
              <a:buClr>
                <a:schemeClr val="tx1"/>
              </a:buClr>
              <a:buSzPct val="100000"/>
              <a:buFont typeface="メイリオ" panose="020B0604030504040204" pitchFamily="50" charset="-128"/>
              <a:buChar char="•"/>
              <a:defRPr lang="ja-JP" altLang="en-US" sz="2000" b="0" i="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257181" lvl="0" indent="-257181">
              <a:spcBef>
                <a:spcPts val="600"/>
              </a:spcBef>
              <a:spcAft>
                <a:spcPts val="600"/>
              </a:spcAft>
              <a:buClr>
                <a:srgbClr val="002060"/>
              </a:buClr>
              <a:buFont typeface="Wingdings" panose="05000000000000000000" pitchFamily="2" charset="2"/>
              <a:buChar char="l"/>
            </a:pPr>
            <a:r>
              <a:rPr kumimoji="1" lang="ja-JP" altLang="en-US"/>
              <a:t>キーメッセージ：</a:t>
            </a:r>
            <a:r>
              <a:rPr kumimoji="1" lang="en-US" altLang="ja-JP"/>
              <a:t>1</a:t>
            </a:r>
            <a:r>
              <a:rPr kumimoji="1" lang="ja-JP" altLang="en-US"/>
              <a:t>行以内（約</a:t>
            </a:r>
            <a:r>
              <a:rPr kumimoji="1" lang="en-US" altLang="ja-JP"/>
              <a:t>35</a:t>
            </a:r>
            <a:r>
              <a:rPr kumimoji="1" lang="ja-JP" altLang="en-US"/>
              <a:t>字）３ポツまで </a:t>
            </a:r>
            <a:r>
              <a:rPr kumimoji="1" lang="en-US" altLang="ja-JP"/>
              <a:t>20pt</a:t>
            </a:r>
            <a:r>
              <a:rPr kumimoji="1" lang="ja-JP" altLang="en-US"/>
              <a:t>　行間はいじらない</a:t>
            </a:r>
            <a:endParaRPr kumimoji="1" lang="en-US" altLang="ja-JP"/>
          </a:p>
        </p:txBody>
      </p:sp>
      <p:sp>
        <p:nvSpPr>
          <p:cNvPr id="7" name="テキスト プレースホルダー 6">
            <a:extLst>
              <a:ext uri="{FF2B5EF4-FFF2-40B4-BE49-F238E27FC236}">
                <a16:creationId xmlns:a16="http://schemas.microsoft.com/office/drawing/2014/main" id="{9E5CEE60-90F4-9775-0CB9-B864463E973A}"/>
              </a:ext>
            </a:extLst>
          </p:cNvPr>
          <p:cNvSpPr>
            <a:spLocks noGrp="1"/>
          </p:cNvSpPr>
          <p:nvPr>
            <p:ph type="body" sz="quarter" idx="23" hasCustomPrompt="1"/>
          </p:nvPr>
        </p:nvSpPr>
        <p:spPr>
          <a:xfrm>
            <a:off x="443017" y="3290112"/>
            <a:ext cx="5316922" cy="293721"/>
          </a:xfrm>
        </p:spPr>
        <p:txBody>
          <a:bodyPr lIns="72000" tIns="72000" rIns="72000" bIns="36000"/>
          <a:lstStyle>
            <a:lvl1pPr marL="0" indent="0">
              <a:buFont typeface="Arial" panose="020B0604020202020204" pitchFamily="34" charset="0"/>
              <a:buNone/>
              <a:defRPr sz="1200"/>
            </a:lvl1pPr>
            <a:lvl2pPr marL="344497" indent="0">
              <a:buNone/>
              <a:defRPr sz="1200"/>
            </a:lvl2pPr>
            <a:lvl3pPr marL="668354" indent="0">
              <a:buNone/>
              <a:defRPr sz="1200"/>
            </a:lvl3pPr>
            <a:lvl4pPr marL="936648" indent="0">
              <a:buNone/>
              <a:defRPr sz="1200"/>
            </a:lvl4pPr>
            <a:lvl5pPr marL="1298607" indent="0" algn="l">
              <a:buNone/>
              <a:defRPr sz="1200"/>
            </a:lvl5pPr>
          </a:lstStyle>
          <a:p>
            <a:pPr marL="171455" marR="0" lvl="0" indent="-171455" algn="l" defTabSz="914423" rtl="0" eaLnBrk="1" fontAlgn="auto" latinLnBrk="0" hangingPunct="1">
              <a:lnSpc>
                <a:spcPct val="100000"/>
              </a:lnSpc>
              <a:spcBef>
                <a:spcPts val="600"/>
              </a:spcBef>
              <a:spcAft>
                <a:spcPts val="600"/>
              </a:spcAft>
              <a:buClr>
                <a:srgbClr val="002060"/>
              </a:buClr>
              <a:buSzTx/>
              <a:tabLst/>
              <a:defRPr/>
            </a:pPr>
            <a:r>
              <a:rPr kumimoji="1" lang="ja-JP" altLang="en-US"/>
              <a:t>本文：</a:t>
            </a:r>
            <a:r>
              <a:rPr kumimoji="1" lang="en-US" altLang="ja-JP"/>
              <a:t>40</a:t>
            </a:r>
            <a:r>
              <a:rPr kumimoji="1" lang="ja-JP" altLang="en-US"/>
              <a:t>字以内 </a:t>
            </a:r>
            <a:r>
              <a:rPr kumimoji="1" lang="en-US" altLang="ja-JP"/>
              <a:t>12pt /</a:t>
            </a:r>
            <a:r>
              <a:rPr kumimoji="1" lang="ja-JP" altLang="en-US"/>
              <a:t>プレゼン用 </a:t>
            </a:r>
            <a:r>
              <a:rPr kumimoji="1" lang="en-US" altLang="ja-JP"/>
              <a:t>16pt</a:t>
            </a:r>
            <a:endParaRPr kumimoji="1" lang="ja-JP" altLang="en-US"/>
          </a:p>
        </p:txBody>
      </p:sp>
      <p:sp>
        <p:nvSpPr>
          <p:cNvPr id="10" name="テキスト プレースホルダー 9">
            <a:extLst>
              <a:ext uri="{FF2B5EF4-FFF2-40B4-BE49-F238E27FC236}">
                <a16:creationId xmlns:a16="http://schemas.microsoft.com/office/drawing/2014/main" id="{E59F7C88-40C4-3D1C-3928-583676EC1764}"/>
              </a:ext>
            </a:extLst>
          </p:cNvPr>
          <p:cNvSpPr>
            <a:spLocks noGrp="1"/>
          </p:cNvSpPr>
          <p:nvPr>
            <p:ph type="body" sz="quarter" idx="24" hasCustomPrompt="1"/>
          </p:nvPr>
        </p:nvSpPr>
        <p:spPr>
          <a:xfrm>
            <a:off x="6471138" y="3290112"/>
            <a:ext cx="5316416" cy="293721"/>
          </a:xfrm>
          <a:noFill/>
        </p:spPr>
        <p:txBody>
          <a:bodyPr vert="horz" wrap="square" lIns="72000" tIns="72000" rIns="72000" bIns="36000" rtlCol="0">
            <a:spAutoFit/>
          </a:bodyPr>
          <a:lstStyle>
            <a:lvl1pPr marL="0" indent="0">
              <a:buNone/>
              <a:defRPr lang="ja-JP" altLang="en-US" sz="1200" smtClean="0"/>
            </a:lvl1pPr>
            <a:lvl2pPr>
              <a:defRPr lang="ja-JP" altLang="en-US" sz="1200" smtClean="0"/>
            </a:lvl2pPr>
            <a:lvl3pPr>
              <a:defRPr lang="ja-JP" altLang="en-US" sz="1200" smtClean="0"/>
            </a:lvl3pPr>
            <a:lvl4pPr>
              <a:defRPr lang="ja-JP" altLang="en-US" sz="1200" smtClean="0"/>
            </a:lvl4pPr>
            <a:lvl5pPr>
              <a:defRPr lang="ja-JP" altLang="en-US" sz="1200"/>
            </a:lvl5pPr>
          </a:lstStyle>
          <a:p>
            <a:pPr marL="342908" marR="0" lvl="0" indent="-342908" fontAlgn="auto">
              <a:lnSpc>
                <a:spcPct val="100000"/>
              </a:lnSpc>
              <a:buSzTx/>
              <a:tabLst/>
            </a:pPr>
            <a:r>
              <a:rPr kumimoji="1" lang="ja-JP" altLang="en-US"/>
              <a:t>本文：</a:t>
            </a:r>
            <a:r>
              <a:rPr kumimoji="1" lang="en-US" altLang="ja-JP"/>
              <a:t>40</a:t>
            </a:r>
            <a:r>
              <a:rPr kumimoji="1" lang="ja-JP" altLang="en-US"/>
              <a:t>字以内 </a:t>
            </a:r>
            <a:r>
              <a:rPr kumimoji="1" lang="en-US" altLang="ja-JP"/>
              <a:t>12pt /</a:t>
            </a:r>
            <a:r>
              <a:rPr kumimoji="1" lang="ja-JP" altLang="en-US"/>
              <a:t>プレゼン用 </a:t>
            </a:r>
            <a:r>
              <a:rPr kumimoji="1" lang="en-US" altLang="ja-JP"/>
              <a:t>16pt</a:t>
            </a:r>
            <a:endParaRPr kumimoji="1" lang="ja-JP" altLang="en-US"/>
          </a:p>
        </p:txBody>
      </p:sp>
      <p:sp>
        <p:nvSpPr>
          <p:cNvPr id="12" name="テキスト プレースホルダー 11">
            <a:extLst>
              <a:ext uri="{FF2B5EF4-FFF2-40B4-BE49-F238E27FC236}">
                <a16:creationId xmlns:a16="http://schemas.microsoft.com/office/drawing/2014/main" id="{E10F42EE-E182-F73B-ED47-4B1995A4EC23}"/>
              </a:ext>
            </a:extLst>
          </p:cNvPr>
          <p:cNvSpPr>
            <a:spLocks noGrp="1"/>
          </p:cNvSpPr>
          <p:nvPr>
            <p:ph type="body" sz="quarter" idx="25" hasCustomPrompt="1"/>
          </p:nvPr>
        </p:nvSpPr>
        <p:spPr>
          <a:xfrm>
            <a:off x="443017" y="2712318"/>
            <a:ext cx="5316922" cy="558784"/>
          </a:xfrm>
          <a:solidFill>
            <a:schemeClr val="tx1"/>
          </a:solidFill>
        </p:spPr>
        <p:txBody>
          <a:bodyPr vert="horz" wrap="square" lIns="108000" tIns="108000" rIns="108000" bIns="72000" rtlCol="0">
            <a:spAutoFit/>
          </a:bodyPr>
          <a:lstStyle>
            <a:lvl1pPr marL="0" indent="0">
              <a:buNone/>
              <a:defRPr lang="ja-JP" altLang="en-US" b="1" dirty="0" smtClean="0">
                <a:solidFill>
                  <a:schemeClr val="bg1"/>
                </a:solidFill>
              </a:defRPr>
            </a:lvl1pPr>
            <a:lvl2pPr>
              <a:defRPr lang="ja-JP" altLang="en-US" dirty="0" smtClean="0">
                <a:solidFill>
                  <a:schemeClr val="bg1"/>
                </a:solidFill>
              </a:defRPr>
            </a:lvl2pPr>
            <a:lvl3pPr>
              <a:defRPr lang="ja-JP" altLang="en-US" dirty="0" smtClean="0">
                <a:solidFill>
                  <a:schemeClr val="bg1"/>
                </a:solidFill>
              </a:defRPr>
            </a:lvl3pPr>
            <a:lvl4pPr>
              <a:defRPr lang="ja-JP" altLang="en-US" dirty="0" smtClean="0">
                <a:solidFill>
                  <a:schemeClr val="bg1"/>
                </a:solidFill>
              </a:defRPr>
            </a:lvl4pPr>
            <a:lvl5pPr>
              <a:defRPr lang="ja-JP" altLang="en-US" dirty="0">
                <a:solidFill>
                  <a:schemeClr val="bg1"/>
                </a:solidFill>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r>
              <a:rPr kumimoji="1" lang="ja-JP" altLang="en-US"/>
              <a:t>　</a:t>
            </a:r>
          </a:p>
        </p:txBody>
      </p:sp>
      <p:sp>
        <p:nvSpPr>
          <p:cNvPr id="14" name="テキスト プレースホルダー 13">
            <a:extLst>
              <a:ext uri="{FF2B5EF4-FFF2-40B4-BE49-F238E27FC236}">
                <a16:creationId xmlns:a16="http://schemas.microsoft.com/office/drawing/2014/main" id="{F051B484-ADEC-D7B0-A0E2-ADD29C858959}"/>
              </a:ext>
            </a:extLst>
          </p:cNvPr>
          <p:cNvSpPr>
            <a:spLocks noGrp="1"/>
          </p:cNvSpPr>
          <p:nvPr>
            <p:ph type="body" sz="quarter" idx="26" hasCustomPrompt="1"/>
          </p:nvPr>
        </p:nvSpPr>
        <p:spPr>
          <a:xfrm>
            <a:off x="6470178" y="2707268"/>
            <a:ext cx="5317376" cy="558784"/>
          </a:xfrm>
          <a:solidFill>
            <a:schemeClr val="tx1"/>
          </a:solidFill>
        </p:spPr>
        <p:txBody>
          <a:bodyPr vert="horz" wrap="square" lIns="108000" tIns="108000" rIns="108000" bIns="72000" rtlCol="0">
            <a:spAutoFit/>
          </a:bodyPr>
          <a:lstStyle>
            <a:lvl1pPr marL="0" indent="0">
              <a:buNone/>
              <a:defRPr lang="ja-JP" altLang="en-US" b="1" smtClean="0">
                <a:solidFill>
                  <a:schemeClr val="bg1"/>
                </a:solidFill>
              </a:defRPr>
            </a:lvl1pPr>
            <a:lvl2pPr>
              <a:defRPr lang="ja-JP" altLang="en-US" smtClean="0">
                <a:solidFill>
                  <a:schemeClr val="bg1"/>
                </a:solidFill>
              </a:defRPr>
            </a:lvl2pPr>
            <a:lvl3pPr>
              <a:defRPr lang="ja-JP" altLang="en-US" smtClean="0">
                <a:solidFill>
                  <a:schemeClr val="bg1"/>
                </a:solidFill>
              </a:defRPr>
            </a:lvl3pPr>
            <a:lvl4pPr>
              <a:defRPr lang="ja-JP" altLang="en-US" smtClean="0">
                <a:solidFill>
                  <a:schemeClr val="bg1"/>
                </a:solidFill>
              </a:defRPr>
            </a:lvl4pPr>
            <a:lvl5pPr>
              <a:defRPr lang="ja-JP" altLang="en-US">
                <a:solidFill>
                  <a:schemeClr val="bg1"/>
                </a:solidFill>
              </a:defRPr>
            </a:lvl5pPr>
          </a:lstStyle>
          <a:p>
            <a:pPr marL="342908" marR="0" lvl="0" indent="-342908" fontAlgn="auto">
              <a:lnSpc>
                <a:spcPct val="130000"/>
              </a:lnSpc>
              <a:buSzTx/>
              <a:tabLst/>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endParaRPr kumimoji="1" lang="ja-JP" altLang="en-US"/>
          </a:p>
        </p:txBody>
      </p:sp>
    </p:spTree>
    <p:extLst>
      <p:ext uri="{BB962C8B-B14F-4D97-AF65-F5344CB8AC3E}">
        <p14:creationId xmlns:p14="http://schemas.microsoft.com/office/powerpoint/2010/main" val="4169878169"/>
      </p:ext>
    </p:extLst>
  </p:cSld>
  <p:clrMapOvr>
    <a:masterClrMapping/>
  </p:clrMapOvr>
  <p:extLst>
    <p:ext uri="{DCECCB84-F9BA-43D5-87BE-67443E8EF086}">
      <p15:sldGuideLst xmlns:p15="http://schemas.microsoft.com/office/powerpoint/2012/main">
        <p15:guide id="1" orient="horz" pos="232">
          <p15:clr>
            <a:srgbClr val="FBAE40"/>
          </p15:clr>
        </p15:guide>
        <p15:guide id="7" pos="268">
          <p15:clr>
            <a:srgbClr val="FBAE40"/>
          </p15:clr>
        </p15:guide>
        <p15:guide id="10" pos="7412">
          <p15:clr>
            <a:srgbClr val="FBAE40"/>
          </p15:clr>
        </p15:guide>
        <p15:guide id="13" orient="horz" pos="4065">
          <p15:clr>
            <a:srgbClr val="FBAE40"/>
          </p15:clr>
        </p15:guide>
        <p15:guide id="14"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_Basic（essay）">
    <p:spTree>
      <p:nvGrpSpPr>
        <p:cNvPr id="1" name=""/>
        <p:cNvGrpSpPr/>
        <p:nvPr/>
      </p:nvGrpSpPr>
      <p:grpSpPr>
        <a:xfrm>
          <a:off x="0" y="0"/>
          <a:ext cx="0" cy="0"/>
          <a:chOff x="0" y="0"/>
          <a:chExt cx="0" cy="0"/>
        </a:xfrm>
      </p:grpSpPr>
      <p:sp>
        <p:nvSpPr>
          <p:cNvPr id="12" name="テキスト プレースホルダー 11">
            <a:extLst>
              <a:ext uri="{FF2B5EF4-FFF2-40B4-BE49-F238E27FC236}">
                <a16:creationId xmlns:a16="http://schemas.microsoft.com/office/drawing/2014/main" id="{C145B5D5-4B5E-6D2D-BAD5-72DE5A197CE1}"/>
              </a:ext>
            </a:extLst>
          </p:cNvPr>
          <p:cNvSpPr>
            <a:spLocks noGrp="1"/>
          </p:cNvSpPr>
          <p:nvPr>
            <p:ph type="body" sz="quarter" idx="24" hasCustomPrompt="1"/>
          </p:nvPr>
        </p:nvSpPr>
        <p:spPr>
          <a:xfrm>
            <a:off x="436775" y="3378480"/>
            <a:ext cx="11305845" cy="293721"/>
          </a:xfrm>
          <a:noFill/>
        </p:spPr>
        <p:txBody>
          <a:bodyPr vert="horz" wrap="square" lIns="72000" tIns="72000" rIns="72000" bIns="36000" rtlCol="0">
            <a:spAutoFit/>
          </a:bodyPr>
          <a:lstStyle>
            <a:lvl1pPr marL="0" indent="0">
              <a:buFont typeface="Arial" panose="020B0604020202020204" pitchFamily="34" charset="0"/>
              <a:buNone/>
              <a:defRPr lang="ja-JP" altLang="en-US" sz="1200" b="1" smtClean="0">
                <a:latin typeface="+mn-ea"/>
                <a:ea typeface="+mn-ea"/>
              </a:defRPr>
            </a:lvl1pPr>
            <a:lvl2pPr>
              <a:defRPr lang="ja-JP" altLang="en-US" sz="1200" smtClean="0">
                <a:latin typeface="+mn-ea"/>
                <a:ea typeface="+mn-ea"/>
              </a:defRPr>
            </a:lvl2pPr>
            <a:lvl3pPr>
              <a:defRPr lang="ja-JP" altLang="en-US" sz="1200" smtClean="0">
                <a:latin typeface="+mn-ea"/>
                <a:ea typeface="+mn-ea"/>
              </a:defRPr>
            </a:lvl3pPr>
            <a:lvl4pPr>
              <a:defRPr lang="ja-JP" altLang="en-US" sz="1200" smtClean="0">
                <a:latin typeface="+mn-ea"/>
                <a:ea typeface="+mn-ea"/>
              </a:defRPr>
            </a:lvl4pPr>
            <a:lvl5pPr>
              <a:defRPr lang="ja-JP" altLang="en-US" sz="1200">
                <a:latin typeface="+mn-ea"/>
                <a:ea typeface="+mn-ea"/>
              </a:defRPr>
            </a:lvl5pPr>
          </a:lstStyle>
          <a:p>
            <a:pPr lvl="0"/>
            <a:r>
              <a:rPr kumimoji="1" lang="ja-JP" altLang="en-US"/>
              <a:t>強調箇所は太字</a:t>
            </a:r>
            <a:endParaRPr kumimoji="1" lang="en-US" altLang="ja-JP"/>
          </a:p>
        </p:txBody>
      </p:sp>
      <p:sp>
        <p:nvSpPr>
          <p:cNvPr id="10" name="テキスト プレースホルダー 9">
            <a:extLst>
              <a:ext uri="{FF2B5EF4-FFF2-40B4-BE49-F238E27FC236}">
                <a16:creationId xmlns:a16="http://schemas.microsoft.com/office/drawing/2014/main" id="{7C26272D-E711-7BDA-C6B1-F6E5FC5BB955}"/>
              </a:ext>
            </a:extLst>
          </p:cNvPr>
          <p:cNvSpPr>
            <a:spLocks noGrp="1"/>
          </p:cNvSpPr>
          <p:nvPr>
            <p:ph type="body" sz="quarter" idx="23" hasCustomPrompt="1"/>
          </p:nvPr>
        </p:nvSpPr>
        <p:spPr>
          <a:xfrm>
            <a:off x="437662" y="1808201"/>
            <a:ext cx="11304954" cy="1452591"/>
          </a:xfrm>
          <a:noFill/>
        </p:spPr>
        <p:txBody>
          <a:bodyPr vert="horz" wrap="square" lIns="72000" tIns="72000" rIns="72000" bIns="36000" rtlCol="0">
            <a:noAutofit/>
          </a:bodyPr>
          <a:lstStyle>
            <a:lvl1pPr marL="0" indent="0">
              <a:buNone/>
              <a:defRPr lang="ja-JP" altLang="en-US" sz="1600" dirty="0" smtClean="0">
                <a:latin typeface="+mj-ea"/>
                <a:ea typeface="+mj-ea"/>
              </a:defRPr>
            </a:lvl1pPr>
            <a:lvl2pPr>
              <a:defRPr lang="ja-JP" altLang="en-US" sz="1200" dirty="0" smtClean="0">
                <a:latin typeface="+mj-ea"/>
                <a:ea typeface="+mj-ea"/>
              </a:defRPr>
            </a:lvl2pPr>
            <a:lvl3pPr>
              <a:defRPr lang="ja-JP" altLang="en-US" sz="1200" dirty="0" smtClean="0">
                <a:latin typeface="+mj-ea"/>
                <a:ea typeface="+mj-ea"/>
              </a:defRPr>
            </a:lvl3pPr>
            <a:lvl4pPr>
              <a:defRPr lang="ja-JP" altLang="en-US" sz="1200" dirty="0" smtClean="0">
                <a:latin typeface="+mj-ea"/>
                <a:ea typeface="+mj-ea"/>
              </a:defRPr>
            </a:lvl4pPr>
            <a:lvl5pPr>
              <a:defRPr lang="ja-JP" altLang="en-US" sz="1200" dirty="0">
                <a:latin typeface="+mj-ea"/>
                <a:ea typeface="+mj-ea"/>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本文：</a:t>
            </a:r>
            <a:r>
              <a:rPr kumimoji="1" lang="en-US" altLang="ja-JP"/>
              <a:t>40</a:t>
            </a:r>
            <a:r>
              <a:rPr kumimoji="1" lang="ja-JP" altLang="en-US"/>
              <a:t>字以内 </a:t>
            </a:r>
            <a:r>
              <a:rPr kumimoji="1" lang="en-US" altLang="ja-JP"/>
              <a:t>16pt /</a:t>
            </a:r>
            <a:r>
              <a:rPr kumimoji="1" lang="ja-JP" altLang="en-US"/>
              <a:t>プレゼン用 </a:t>
            </a:r>
            <a:r>
              <a:rPr kumimoji="1" lang="en-US" altLang="ja-JP"/>
              <a:t>16pt</a:t>
            </a:r>
            <a:r>
              <a:rPr kumimoji="1" lang="ja-JP" altLang="en-US"/>
              <a:t>　詳細はこの大きさで記載　</a:t>
            </a:r>
            <a:endParaRPr kumimoji="1" lang="en-US" altLang="ja-JP"/>
          </a:p>
        </p:txBody>
      </p:sp>
      <p:sp>
        <p:nvSpPr>
          <p:cNvPr id="6" name="テキスト プレースホルダー 5">
            <a:extLst>
              <a:ext uri="{FF2B5EF4-FFF2-40B4-BE49-F238E27FC236}">
                <a16:creationId xmlns:a16="http://schemas.microsoft.com/office/drawing/2014/main" id="{34F52397-F9BC-CBFD-BF51-54DD7A02B4DE}"/>
              </a:ext>
            </a:extLst>
          </p:cNvPr>
          <p:cNvSpPr>
            <a:spLocks noGrp="1"/>
          </p:cNvSpPr>
          <p:nvPr>
            <p:ph type="body" sz="quarter" idx="22" hasCustomPrompt="1"/>
          </p:nvPr>
        </p:nvSpPr>
        <p:spPr>
          <a:xfrm>
            <a:off x="437666" y="1160415"/>
            <a:ext cx="5318369" cy="558784"/>
          </a:xfrm>
          <a:solidFill>
            <a:schemeClr val="tx1"/>
          </a:solidFill>
        </p:spPr>
        <p:txBody>
          <a:bodyPr vert="horz" wrap="square" lIns="108000" tIns="108000" rIns="108000" bIns="72000" rtlCol="0">
            <a:spAutoFit/>
          </a:bodyPr>
          <a:lstStyle>
            <a:lvl1pPr marL="0" indent="0">
              <a:buNone/>
              <a:defRPr lang="ja-JP" altLang="en-US" b="1" smtClean="0">
                <a:solidFill>
                  <a:schemeClr val="bg1"/>
                </a:solidFill>
              </a:defRPr>
            </a:lvl1pPr>
            <a:lvl2pPr>
              <a:defRPr lang="ja-JP" altLang="en-US" smtClean="0">
                <a:solidFill>
                  <a:schemeClr val="bg1"/>
                </a:solidFill>
              </a:defRPr>
            </a:lvl2pPr>
            <a:lvl3pPr>
              <a:defRPr lang="ja-JP" altLang="en-US" smtClean="0">
                <a:solidFill>
                  <a:schemeClr val="bg1"/>
                </a:solidFill>
              </a:defRPr>
            </a:lvl3pPr>
            <a:lvl4pPr>
              <a:defRPr lang="ja-JP" altLang="en-US" smtClean="0">
                <a:solidFill>
                  <a:schemeClr val="bg1"/>
                </a:solidFill>
              </a:defRPr>
            </a:lvl4pPr>
            <a:lvl5pPr>
              <a:defRPr lang="ja-JP" altLang="en-US">
                <a:solidFill>
                  <a:schemeClr val="bg1"/>
                </a:solidFill>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r>
              <a:rPr kumimoji="1" lang="ja-JP" altLang="en-US"/>
              <a:t>　</a:t>
            </a:r>
          </a:p>
        </p:txBody>
      </p:sp>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4" y="366716"/>
            <a:ext cx="11305842"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スライドタイトル：</a:t>
            </a:r>
            <a:r>
              <a:rPr kumimoji="1" lang="en-US" altLang="ja-JP"/>
              <a:t>13</a:t>
            </a:r>
            <a:r>
              <a:rPr kumimoji="1" lang="ja-JP" altLang="en-US"/>
              <a:t>字以内 </a:t>
            </a:r>
            <a:r>
              <a:rPr kumimoji="1" lang="en-US" altLang="ja-JP"/>
              <a:t>32pt</a:t>
            </a:r>
            <a:endParaRPr kumimoji="1" lang="ja-JP" altLang="en-US"/>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出典先：</a:t>
            </a:r>
            <a:r>
              <a:rPr kumimoji="1" lang="en-US" altLang="ja-JP"/>
              <a:t>8pt</a:t>
            </a:r>
          </a:p>
        </p:txBody>
      </p:sp>
    </p:spTree>
    <p:extLst>
      <p:ext uri="{BB962C8B-B14F-4D97-AF65-F5344CB8AC3E}">
        <p14:creationId xmlns:p14="http://schemas.microsoft.com/office/powerpoint/2010/main" val="2240295117"/>
      </p:ext>
    </p:extLst>
  </p:cSld>
  <p:clrMapOvr>
    <a:masterClrMapping/>
  </p:clrMapOvr>
  <p:extLst>
    <p:ext uri="{DCECCB84-F9BA-43D5-87BE-67443E8EF086}">
      <p15:sldGuideLst xmlns:p15="http://schemas.microsoft.com/office/powerpoint/2012/main">
        <p15:guide id="1" orient="horz" pos="232">
          <p15:clr>
            <a:srgbClr val="FBAE40"/>
          </p15:clr>
        </p15:guide>
        <p15:guide id="7" pos="249">
          <p15:clr>
            <a:srgbClr val="FBAE40"/>
          </p15:clr>
        </p15:guide>
        <p15:guide id="10" pos="7393">
          <p15:clr>
            <a:srgbClr val="FBAE40"/>
          </p15:clr>
        </p15:guide>
        <p15:guide id="13" orient="horz" pos="4050">
          <p15:clr>
            <a:srgbClr val="FBAE40"/>
          </p15:clr>
        </p15:guide>
        <p15:guide id="14"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43078" y="343154"/>
            <a:ext cx="11431385" cy="584774"/>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43078" y="1340773"/>
            <a:ext cx="11431385" cy="2067847"/>
          </a:xfrm>
          <a:prstGeom prst="rect">
            <a:avLst/>
          </a:prstGeom>
          <a:noFill/>
        </p:spPr>
        <p:txBody>
          <a:bodyPr vert="horz" wrap="square" lIns="216000" tIns="108000" rIns="216000" bIns="108000" rtlCol="0">
            <a:sp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endParaRPr kumimoji="1" lang="en-US" altLang="ja-JP"/>
          </a:p>
          <a:p>
            <a:pPr lvl="3"/>
            <a:r>
              <a:rPr kumimoji="1" lang="ja-JP" altLang="en-US"/>
              <a:t>第４レベル</a:t>
            </a:r>
            <a:endParaRPr kumimoji="1" lang="en-US" altLang="ja-JP"/>
          </a:p>
          <a:p>
            <a:pPr lvl="4"/>
            <a:r>
              <a:rPr kumimoji="1" lang="ja-JP" altLang="en-US"/>
              <a:t>第５レベル</a:t>
            </a:r>
            <a:endParaRPr kumimoji="1" lang="en-US" altLang="ja-JP"/>
          </a:p>
        </p:txBody>
      </p:sp>
      <p:sp>
        <p:nvSpPr>
          <p:cNvPr id="8" name="スライド番号プレースホルダー 4">
            <a:extLst>
              <a:ext uri="{FF2B5EF4-FFF2-40B4-BE49-F238E27FC236}">
                <a16:creationId xmlns:a16="http://schemas.microsoft.com/office/drawing/2014/main" id="{162C5DDE-FFB5-076B-4D7A-92D4A63EFFE7}"/>
              </a:ext>
            </a:extLst>
          </p:cNvPr>
          <p:cNvSpPr>
            <a:spLocks noGrp="1"/>
          </p:cNvSpPr>
          <p:nvPr>
            <p:ph type="sldNum" sz="quarter" idx="4"/>
          </p:nvPr>
        </p:nvSpPr>
        <p:spPr>
          <a:xfrm>
            <a:off x="11668515" y="6429024"/>
            <a:ext cx="523489" cy="424800"/>
          </a:xfrm>
          <a:prstGeom prst="rect">
            <a:avLst/>
          </a:prstGeom>
          <a:solidFill>
            <a:schemeClr val="accent5"/>
          </a:solidFill>
          <a:ln w="9525">
            <a:noFill/>
            <a:miter lim="800000"/>
            <a:headEnd/>
            <a:tailEnd/>
          </a:ln>
          <a:effectLst/>
        </p:spPr>
        <p:txBody>
          <a:bodyPr wrap="none" rtlCol="0" anchor="ctr"/>
          <a:lstStyle>
            <a:lvl1pPr algn="ctr">
              <a:defRPr kumimoji="0" lang="ja-JP" altLang="en-US" sz="1400" b="0" i="0" smtClean="0">
                <a:solidFill>
                  <a:schemeClr val="bg1"/>
                </a:solidFill>
                <a:latin typeface="メイリオ" panose="020B0604030504040204" pitchFamily="50" charset="-128"/>
                <a:ea typeface="メイリオ" panose="020B0604030504040204" pitchFamily="50" charset="-128"/>
              </a:defRPr>
            </a:lvl1pPr>
          </a:lstStyle>
          <a:p>
            <a:fld id="{D9550142-B990-490A-A107-ED7302A7FD52}" type="slidenum">
              <a:rPr lang="en-US" altLang="ja-JP" smtClean="0"/>
              <a:pPr/>
              <a:t>‹#›</a:t>
            </a:fld>
            <a:endParaRPr lang="en-US" altLang="ja-JP"/>
          </a:p>
        </p:txBody>
      </p:sp>
    </p:spTree>
    <p:extLst>
      <p:ext uri="{BB962C8B-B14F-4D97-AF65-F5344CB8AC3E}">
        <p14:creationId xmlns:p14="http://schemas.microsoft.com/office/powerpoint/2010/main" val="1961192221"/>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Lst>
  <p:hf hdr="0" ftr="0" dt="0"/>
  <p:txStyles>
    <p:titleStyle>
      <a:lvl1pPr algn="l" defTabSz="914423" rtl="0" eaLnBrk="1" latinLnBrk="0" hangingPunct="1">
        <a:spcBef>
          <a:spcPct val="0"/>
        </a:spcBef>
        <a:buNone/>
        <a:defRPr kumimoji="1" sz="3200" b="1" i="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p:titleStyle>
    <p:body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j-ea"/>
          <a:ea typeface="+mj-ea"/>
          <a:cs typeface="メイリオ"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j-ea"/>
          <a:ea typeface="+mj-ea"/>
          <a:cs typeface="メイリオ"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j-ea"/>
          <a:ea typeface="+mj-ea"/>
          <a:cs typeface="メイリオ"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j-ea"/>
          <a:ea typeface="+mj-ea"/>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j-ea"/>
          <a:ea typeface="+mj-ea"/>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08F91ECA-713B-8465-1C59-BDAD7DFE13B3}"/>
              </a:ext>
            </a:extLst>
          </p:cNvPr>
          <p:cNvSpPr>
            <a:spLocks noGrp="1"/>
          </p:cNvSpPr>
          <p:nvPr>
            <p:ph type="ctrTitle"/>
          </p:nvPr>
        </p:nvSpPr>
        <p:spPr>
          <a:xfrm>
            <a:off x="443076" y="3108819"/>
            <a:ext cx="11305846" cy="883681"/>
          </a:xfrm>
        </p:spPr>
        <p:txBody>
          <a:bodyPr/>
          <a:lstStyle/>
          <a:p>
            <a:r>
              <a:rPr lang="en-US" altLang="ja-JP" dirty="0">
                <a:highlight>
                  <a:srgbClr val="FFFF00"/>
                </a:highlight>
                <a:latin typeface="Meiryo UI" panose="020B0604030504040204" pitchFamily="50" charset="-128"/>
                <a:ea typeface="Meiryo UI" panose="020B0604030504040204" pitchFamily="50" charset="-128"/>
              </a:rPr>
              <a:t>【</a:t>
            </a:r>
            <a:r>
              <a:rPr lang="ja-JP" altLang="en-US" dirty="0">
                <a:highlight>
                  <a:srgbClr val="FFFF00"/>
                </a:highlight>
                <a:latin typeface="Meiryo UI" panose="020B0604030504040204" pitchFamily="50" charset="-128"/>
                <a:ea typeface="Meiryo UI" panose="020B0604030504040204" pitchFamily="50" charset="-128"/>
              </a:rPr>
              <a:t>事業名</a:t>
            </a:r>
            <a:r>
              <a:rPr lang="en-US" altLang="ja-JP" dirty="0">
                <a:highlight>
                  <a:srgbClr val="FFFF00"/>
                </a:highlight>
                <a:latin typeface="Meiryo UI" panose="020B0604030504040204" pitchFamily="50" charset="-128"/>
                <a:ea typeface="Meiryo UI" panose="020B0604030504040204" pitchFamily="50" charset="-128"/>
              </a:rPr>
              <a:t>】</a:t>
            </a:r>
            <a:endParaRPr lang="ja-JP" altLang="en-US" dirty="0">
              <a:highlight>
                <a:srgbClr val="FFFF00"/>
              </a:highlight>
              <a:latin typeface="Meiryo UI" panose="020B0604030504040204" pitchFamily="50" charset="-128"/>
              <a:ea typeface="Meiryo UI" panose="020B0604030504040204" pitchFamily="50" charset="-128"/>
            </a:endParaRPr>
          </a:p>
        </p:txBody>
      </p:sp>
      <p:sp>
        <p:nvSpPr>
          <p:cNvPr id="7" name="スライド番号プレースホルダー 4">
            <a:extLst>
              <a:ext uri="{FF2B5EF4-FFF2-40B4-BE49-F238E27FC236}">
                <a16:creationId xmlns:a16="http://schemas.microsoft.com/office/drawing/2014/main" id="{8A1AAE99-8E86-3B1F-3EA1-B397594B340E}"/>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9550142-B990-490A-A107-ED7302A7FD52}" type="slidenum">
              <a:rPr kumimoji="0" lang="en-US" altLang="ja-JP" sz="1400" b="0" i="0" u="none" strike="noStrike" kern="1200" cap="none" spc="0" normalizeH="0" baseline="0" noProof="0" smtClean="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61949D6D-18B4-2846-4AB0-163E34C2682B}"/>
              </a:ext>
            </a:extLst>
          </p:cNvPr>
          <p:cNvSpPr/>
          <p:nvPr/>
        </p:nvSpPr>
        <p:spPr bwMode="auto">
          <a:xfrm>
            <a:off x="1597892" y="1340768"/>
            <a:ext cx="8996217" cy="1661050"/>
          </a:xfrm>
          <a:prstGeom prst="rect">
            <a:avLst/>
          </a:prstGeom>
          <a:noFill/>
          <a:ln w="9525">
            <a:solidFill>
              <a:srgbClr val="FF0000"/>
            </a:solidFill>
            <a:miter lim="800000"/>
            <a:headEnd/>
            <a:tailEnd/>
          </a:ln>
          <a:effectLst/>
        </p:spPr>
        <p:txBody>
          <a:bodyPr wrap="square"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600" b="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注意事項</a:t>
            </a:r>
            <a:r>
              <a:rPr kumimoji="1" lang="en-US" altLang="ja-JP" sz="1600" b="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endParaRPr lang="en-US" altLang="ja-JP" sz="1600" kern="0" dirty="0">
              <a:solidFill>
                <a:srgbClr val="FF0000"/>
              </a:solidFill>
              <a:latin typeface="Meiryo UI" panose="020B0604030504040204" pitchFamily="50" charset="-128"/>
              <a:ea typeface="Meiryo UI" panose="020B0604030504040204" pitchFamily="50" charset="-128"/>
            </a:endParaRPr>
          </a:p>
          <a:p>
            <a:pPr>
              <a:defRPr/>
            </a:pPr>
            <a:r>
              <a:rPr lang="ja-JP" altLang="en-US" sz="1600" kern="0" dirty="0">
                <a:solidFill>
                  <a:srgbClr val="FF0000"/>
                </a:solidFill>
                <a:latin typeface="Meiryo UI" panose="020B0604030504040204" pitchFamily="50" charset="-128"/>
                <a:ea typeface="Meiryo UI" panose="020B0604030504040204" pitchFamily="50" charset="-128"/>
              </a:rPr>
              <a:t>✓事業計画書の様式は任意（本資料は記載項目例を示すもの）</a:t>
            </a:r>
            <a:endParaRPr lang="en-US" altLang="ja-JP" sz="1600" kern="0" dirty="0">
              <a:solidFill>
                <a:srgbClr val="FF0000"/>
              </a:solidFill>
              <a:latin typeface="Meiryo UI" panose="020B0604030504040204" pitchFamily="50" charset="-128"/>
              <a:ea typeface="Meiryo UI" panose="020B0604030504040204" pitchFamily="50" charset="-128"/>
            </a:endParaRPr>
          </a:p>
          <a:p>
            <a:pPr>
              <a:defRPr/>
            </a:pPr>
            <a:r>
              <a:rPr lang="ja-JP" altLang="en-US" sz="1600" kern="0" dirty="0">
                <a:solidFill>
                  <a:srgbClr val="FF0000"/>
                </a:solidFill>
                <a:latin typeface="Meiryo UI" panose="020B0604030504040204" pitchFamily="50" charset="-128"/>
                <a:ea typeface="Meiryo UI" panose="020B0604030504040204" pitchFamily="50" charset="-128"/>
              </a:rPr>
              <a:t>✓必要に応じて複数のファイルに分割して提出することも可とするが、可能な限り、１つのファイルにまとめること。</a:t>
            </a:r>
            <a:endParaRPr lang="en-US" altLang="ja-JP" sz="1600" kern="0" dirty="0">
              <a:solidFill>
                <a:srgbClr val="FF0000"/>
              </a:solidFill>
              <a:latin typeface="Meiryo UI" panose="020B0604030504040204" pitchFamily="50" charset="-128"/>
              <a:ea typeface="Meiryo UI" panose="020B0604030504040204" pitchFamily="50" charset="-128"/>
            </a:endParaRPr>
          </a:p>
          <a:p>
            <a:pPr>
              <a:defRPr/>
            </a:pPr>
            <a:r>
              <a:rPr lang="ja-JP" altLang="en-US" sz="1600" kern="0" dirty="0">
                <a:solidFill>
                  <a:srgbClr val="FF0000"/>
                </a:solidFill>
                <a:latin typeface="Meiryo UI" panose="020B0604030504040204" pitchFamily="50" charset="-128"/>
                <a:ea typeface="Meiryo UI" panose="020B0604030504040204" pitchFamily="50" charset="-128"/>
              </a:rPr>
              <a:t>✓記載項目例以外に事業戦略など追加情報を記載することも可</a:t>
            </a:r>
            <a:endParaRPr lang="en-US" altLang="ja-JP" sz="1600" kern="0" dirty="0">
              <a:solidFill>
                <a:srgbClr val="FF0000"/>
              </a:solidFill>
              <a:highlight>
                <a:srgbClr val="00FF00"/>
              </a:highlight>
              <a:latin typeface="Meiryo UI" panose="020B0604030504040204" pitchFamily="50" charset="-128"/>
              <a:ea typeface="Meiryo UI" panose="020B0604030504040204" pitchFamily="50" charset="-128"/>
            </a:endParaRPr>
          </a:p>
          <a:p>
            <a:pPr lvl="0">
              <a:defRPr/>
            </a:pPr>
            <a:r>
              <a:rPr lang="ja-JP" altLang="en-US" sz="1600" kern="0" dirty="0">
                <a:solidFill>
                  <a:srgbClr val="FF0000"/>
                </a:solidFill>
                <a:latin typeface="Meiryo UI" panose="020B0604030504040204" pitchFamily="50" charset="-128"/>
                <a:ea typeface="Meiryo UI" panose="020B0604030504040204" pitchFamily="50" charset="-128"/>
              </a:rPr>
              <a:t>✓１つの記載項目に複数ページを割くことも可</a:t>
            </a:r>
            <a:endParaRPr lang="en-US" altLang="ja-JP" sz="1600" kern="0" dirty="0">
              <a:solidFill>
                <a:srgbClr val="FF0000"/>
              </a:solidFill>
              <a:latin typeface="Meiryo UI" panose="020B0604030504040204" pitchFamily="50" charset="-128"/>
              <a:ea typeface="Meiryo UI" panose="020B0604030504040204" pitchFamily="50" charset="-128"/>
            </a:endParaRPr>
          </a:p>
        </p:txBody>
      </p:sp>
      <p:graphicFrame>
        <p:nvGraphicFramePr>
          <p:cNvPr id="6" name="表 5">
            <a:extLst>
              <a:ext uri="{FF2B5EF4-FFF2-40B4-BE49-F238E27FC236}">
                <a16:creationId xmlns:a16="http://schemas.microsoft.com/office/drawing/2014/main" id="{50E6A6EA-3626-227F-72A7-D9570B2C8E4C}"/>
              </a:ext>
            </a:extLst>
          </p:cNvPr>
          <p:cNvGraphicFramePr>
            <a:graphicFrameLocks noGrp="1"/>
          </p:cNvGraphicFramePr>
          <p:nvPr>
            <p:extLst>
              <p:ext uri="{D42A27DB-BD31-4B8C-83A1-F6EECF244321}">
                <p14:modId xmlns:p14="http://schemas.microsoft.com/office/powerpoint/2010/main" val="4130635822"/>
              </p:ext>
            </p:extLst>
          </p:nvPr>
        </p:nvGraphicFramePr>
        <p:xfrm>
          <a:off x="3452864" y="4221088"/>
          <a:ext cx="5271349" cy="1112520"/>
        </p:xfrm>
        <a:graphic>
          <a:graphicData uri="http://schemas.openxmlformats.org/drawingml/2006/table">
            <a:tbl>
              <a:tblPr firstRow="1" bandRow="1">
                <a:tableStyleId>{2D5ABB26-0587-4C30-8999-92F81FD0307C}</a:tableStyleId>
              </a:tblPr>
              <a:tblGrid>
                <a:gridCol w="2003114">
                  <a:extLst>
                    <a:ext uri="{9D8B030D-6E8A-4147-A177-3AD203B41FA5}">
                      <a16:colId xmlns:a16="http://schemas.microsoft.com/office/drawing/2014/main" val="4290099040"/>
                    </a:ext>
                  </a:extLst>
                </a:gridCol>
                <a:gridCol w="3268235">
                  <a:extLst>
                    <a:ext uri="{9D8B030D-6E8A-4147-A177-3AD203B41FA5}">
                      <a16:colId xmlns:a16="http://schemas.microsoft.com/office/drawing/2014/main" val="1014541924"/>
                    </a:ext>
                  </a:extLst>
                </a:gridCol>
              </a:tblGrid>
              <a:tr h="370840">
                <a:tc>
                  <a:txBody>
                    <a:bodyPr/>
                    <a:lstStyle/>
                    <a:p>
                      <a:r>
                        <a:rPr kumimoji="1" lang="ja-JP" altLang="en-US" sz="1400">
                          <a:latin typeface="Meiryo UI" panose="020B0604030504040204" pitchFamily="50" charset="-128"/>
                          <a:ea typeface="Meiryo UI" panose="020B0604030504040204" pitchFamily="50" charset="-128"/>
                        </a:rPr>
                        <a:t>事業者名</a:t>
                      </a:r>
                    </a:p>
                  </a:txBody>
                  <a:tcPr marL="133877" marR="133877"/>
                </a:tc>
                <a:tc>
                  <a:txBody>
                    <a:bodyPr/>
                    <a:lstStyle/>
                    <a:p>
                      <a:r>
                        <a:rPr kumimoji="1" lang="en-US" altLang="ja-JP" sz="1400">
                          <a:highlight>
                            <a:srgbClr val="FFFF00"/>
                          </a:highlight>
                          <a:latin typeface="Meiryo UI" panose="020B0604030504040204" pitchFamily="50" charset="-128"/>
                          <a:ea typeface="Meiryo UI" panose="020B0604030504040204" pitchFamily="50" charset="-128"/>
                        </a:rPr>
                        <a:t>XXX</a:t>
                      </a:r>
                      <a:endParaRPr kumimoji="1" lang="ja-JP" altLang="en-US" sz="1400">
                        <a:highlight>
                          <a:srgbClr val="FFFF00"/>
                        </a:highlight>
                        <a:latin typeface="Meiryo UI" panose="020B0604030504040204" pitchFamily="50" charset="-128"/>
                        <a:ea typeface="Meiryo UI" panose="020B0604030504040204" pitchFamily="50" charset="-128"/>
                      </a:endParaRPr>
                    </a:p>
                  </a:txBody>
                  <a:tcPr marL="133877" marR="133877"/>
                </a:tc>
                <a:extLst>
                  <a:ext uri="{0D108BD9-81ED-4DB2-BD59-A6C34878D82A}">
                    <a16:rowId xmlns:a16="http://schemas.microsoft.com/office/drawing/2014/main" val="302573702"/>
                  </a:ext>
                </a:extLst>
              </a:tr>
              <a:tr h="37084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a:latin typeface="Meiryo UI" panose="020B0604030504040204" pitchFamily="50" charset="-128"/>
                          <a:ea typeface="Meiryo UI" panose="020B0604030504040204" pitchFamily="50" charset="-128"/>
                        </a:rPr>
                        <a:t>申請メニュー</a:t>
                      </a:r>
                    </a:p>
                  </a:txBody>
                  <a:tcPr marL="133877" marR="133877"/>
                </a:tc>
                <a:tc>
                  <a:txBody>
                    <a:bodyPr/>
                    <a:lstStyle/>
                    <a:p>
                      <a:r>
                        <a:rPr kumimoji="1" lang="ja-JP" altLang="en-US" sz="1400">
                          <a:highlight>
                            <a:srgbClr val="FFFF00"/>
                          </a:highlight>
                          <a:latin typeface="Meiryo UI" panose="020B0604030504040204" pitchFamily="50" charset="-128"/>
                          <a:ea typeface="Meiryo UI" panose="020B0604030504040204" pitchFamily="50" charset="-128"/>
                        </a:rPr>
                        <a:t>新規</a:t>
                      </a:r>
                      <a:r>
                        <a:rPr kumimoji="1" lang="en-US" altLang="ja-JP" sz="1400">
                          <a:highlight>
                            <a:srgbClr val="FFFF00"/>
                          </a:highlight>
                          <a:latin typeface="Meiryo UI" panose="020B0604030504040204" pitchFamily="50" charset="-128"/>
                          <a:ea typeface="Meiryo UI" panose="020B0604030504040204" pitchFamily="50" charset="-128"/>
                        </a:rPr>
                        <a:t>IP</a:t>
                      </a:r>
                      <a:r>
                        <a:rPr kumimoji="1" lang="ja-JP" altLang="en-US" sz="1400">
                          <a:highlight>
                            <a:srgbClr val="FFFF00"/>
                          </a:highlight>
                          <a:latin typeface="Meiryo UI" panose="020B0604030504040204" pitchFamily="50" charset="-128"/>
                          <a:ea typeface="Meiryo UI" panose="020B0604030504040204" pitchFamily="50" charset="-128"/>
                        </a:rPr>
                        <a:t>企画支援（音楽）</a:t>
                      </a:r>
                    </a:p>
                  </a:txBody>
                  <a:tcPr marL="133877" marR="133877"/>
                </a:tc>
                <a:extLst>
                  <a:ext uri="{0D108BD9-81ED-4DB2-BD59-A6C34878D82A}">
                    <a16:rowId xmlns:a16="http://schemas.microsoft.com/office/drawing/2014/main" val="3243670574"/>
                  </a:ext>
                </a:extLst>
              </a:tr>
              <a:tr h="370840">
                <a:tc>
                  <a:txBody>
                    <a:bodyPr/>
                    <a:lstStyle/>
                    <a:p>
                      <a:r>
                        <a:rPr kumimoji="1" lang="ja-JP" altLang="en-US" sz="1400">
                          <a:latin typeface="Meiryo UI" panose="020B0604030504040204" pitchFamily="50" charset="-128"/>
                          <a:ea typeface="Meiryo UI" panose="020B0604030504040204" pitchFamily="50" charset="-128"/>
                        </a:rPr>
                        <a:t>申請日</a:t>
                      </a:r>
                    </a:p>
                  </a:txBody>
                  <a:tcPr marL="133877" marR="133877"/>
                </a:tc>
                <a:tc>
                  <a:txBody>
                    <a:bodyPr/>
                    <a:lstStyle/>
                    <a:p>
                      <a:r>
                        <a:rPr kumimoji="1" lang="en-US" altLang="ja-JP" sz="1400">
                          <a:latin typeface="Meiryo UI" panose="020B0604030504040204" pitchFamily="50" charset="-128"/>
                          <a:ea typeface="Meiryo UI" panose="020B0604030504040204" pitchFamily="50" charset="-128"/>
                        </a:rPr>
                        <a:t>2026</a:t>
                      </a:r>
                      <a:r>
                        <a:rPr kumimoji="1" lang="ja-JP" altLang="en-US" sz="1400">
                          <a:latin typeface="Meiryo UI" panose="020B0604030504040204" pitchFamily="50" charset="-128"/>
                          <a:ea typeface="Meiryo UI" panose="020B0604030504040204" pitchFamily="50" charset="-128"/>
                        </a:rPr>
                        <a:t>年</a:t>
                      </a:r>
                      <a:r>
                        <a:rPr kumimoji="1" lang="en-US" altLang="ja-JP" sz="1400">
                          <a:highlight>
                            <a:srgbClr val="FFFF00"/>
                          </a:highlight>
                          <a:latin typeface="Meiryo UI" panose="020B0604030504040204" pitchFamily="50" charset="-128"/>
                          <a:ea typeface="Meiryo UI" panose="020B0604030504040204" pitchFamily="50" charset="-128"/>
                        </a:rPr>
                        <a:t>X</a:t>
                      </a:r>
                      <a:r>
                        <a:rPr kumimoji="1" lang="ja-JP" altLang="en-US" sz="1400">
                          <a:latin typeface="Meiryo UI" panose="020B0604030504040204" pitchFamily="50" charset="-128"/>
                          <a:ea typeface="Meiryo UI" panose="020B0604030504040204" pitchFamily="50" charset="-128"/>
                        </a:rPr>
                        <a:t>月</a:t>
                      </a:r>
                      <a:r>
                        <a:rPr kumimoji="1" lang="en-US" altLang="ja-JP" sz="1400">
                          <a:highlight>
                            <a:srgbClr val="FFFF00"/>
                          </a:highlight>
                          <a:latin typeface="Meiryo UI" panose="020B0604030504040204" pitchFamily="50" charset="-128"/>
                          <a:ea typeface="Meiryo UI" panose="020B0604030504040204" pitchFamily="50" charset="-128"/>
                        </a:rPr>
                        <a:t>X</a:t>
                      </a:r>
                      <a:r>
                        <a:rPr kumimoji="1" lang="ja-JP" altLang="en-US" sz="1400">
                          <a:latin typeface="Meiryo UI" panose="020B0604030504040204" pitchFamily="50" charset="-128"/>
                          <a:ea typeface="Meiryo UI" panose="020B0604030504040204" pitchFamily="50" charset="-128"/>
                        </a:rPr>
                        <a:t>日</a:t>
                      </a:r>
                    </a:p>
                  </a:txBody>
                  <a:tcPr marL="133877" marR="133877"/>
                </a:tc>
                <a:extLst>
                  <a:ext uri="{0D108BD9-81ED-4DB2-BD59-A6C34878D82A}">
                    <a16:rowId xmlns:a16="http://schemas.microsoft.com/office/drawing/2014/main" val="1189680194"/>
                  </a:ext>
                </a:extLst>
              </a:tr>
            </a:tbl>
          </a:graphicData>
        </a:graphic>
      </p:graphicFrame>
      <p:sp>
        <p:nvSpPr>
          <p:cNvPr id="9" name="正方形/長方形 8">
            <a:extLst>
              <a:ext uri="{FF2B5EF4-FFF2-40B4-BE49-F238E27FC236}">
                <a16:creationId xmlns:a16="http://schemas.microsoft.com/office/drawing/2014/main" id="{1FB5FC77-26BC-6722-E290-D8E8D895B8E1}"/>
              </a:ext>
            </a:extLst>
          </p:cNvPr>
          <p:cNvSpPr/>
          <p:nvPr/>
        </p:nvSpPr>
        <p:spPr bwMode="auto">
          <a:xfrm>
            <a:off x="415238" y="326732"/>
            <a:ext cx="1584176" cy="682774"/>
          </a:xfrm>
          <a:prstGeom prst="rect">
            <a:avLst/>
          </a:prstGeom>
          <a:noFill/>
          <a:ln w="9525">
            <a:solidFill>
              <a:schemeClr val="tx1"/>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0" cap="none" spc="0" normalizeH="0" baseline="0" noProof="0">
                <a:ln>
                  <a:noFill/>
                </a:ln>
                <a:solidFill>
                  <a:prstClr val="black"/>
                </a:solidFill>
                <a:effectLst/>
                <a:highlight>
                  <a:srgbClr val="FFFF00"/>
                </a:highlight>
                <a:uLnTx/>
                <a:uFillTx/>
                <a:latin typeface="Meiryo UI" panose="020B0604030504040204" pitchFamily="50" charset="-128"/>
                <a:ea typeface="Meiryo UI" panose="020B0604030504040204" pitchFamily="50" charset="-128"/>
                <a:cs typeface="+mn-cs"/>
              </a:rPr>
              <a:t>【</a:t>
            </a:r>
            <a:r>
              <a:rPr kumimoji="1" lang="ja-JP" altLang="en-US" sz="1600" b="0" i="0" u="none" strike="noStrike" kern="0" cap="none" spc="0" normalizeH="0" baseline="0" noProof="0">
                <a:ln>
                  <a:noFill/>
                </a:ln>
                <a:solidFill>
                  <a:prstClr val="black"/>
                </a:solidFill>
                <a:effectLst/>
                <a:highlight>
                  <a:srgbClr val="FFFF00"/>
                </a:highlight>
                <a:uLnTx/>
                <a:uFillTx/>
                <a:latin typeface="Meiryo UI" panose="020B0604030504040204" pitchFamily="50" charset="-128"/>
                <a:ea typeface="Meiryo UI" panose="020B0604030504040204" pitchFamily="50" charset="-128"/>
                <a:cs typeface="+mn-cs"/>
              </a:rPr>
              <a:t>法人ロゴ</a:t>
            </a:r>
            <a:r>
              <a:rPr kumimoji="1" lang="en-US" altLang="ja-JP" sz="1600" b="0" i="0" u="none" strike="noStrike" kern="0" cap="none" spc="0" normalizeH="0" baseline="0" noProof="0">
                <a:ln>
                  <a:noFill/>
                </a:ln>
                <a:solidFill>
                  <a:prstClr val="black"/>
                </a:solidFill>
                <a:effectLst/>
                <a:highlight>
                  <a:srgbClr val="FFFF00"/>
                </a:highlight>
                <a:uLnTx/>
                <a:uFillTx/>
                <a:latin typeface="Meiryo UI" panose="020B0604030504040204" pitchFamily="50" charset="-128"/>
                <a:ea typeface="Meiryo UI" panose="020B0604030504040204" pitchFamily="50" charset="-128"/>
                <a:cs typeface="+mn-cs"/>
              </a:rPr>
              <a:t>】</a:t>
            </a:r>
          </a:p>
        </p:txBody>
      </p:sp>
    </p:spTree>
    <p:extLst>
      <p:ext uri="{BB962C8B-B14F-4D97-AF65-F5344CB8AC3E}">
        <p14:creationId xmlns:p14="http://schemas.microsoft.com/office/powerpoint/2010/main" val="1698530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81C47-F8C8-5CDA-EAD3-8A4E1400EAE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62D6D8E3-C305-7630-734E-C8C2E55869CF}"/>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投資額</a:t>
            </a:r>
            <a:r>
              <a:rPr lang="en-US" altLang="ja-JP" sz="2800" dirty="0">
                <a:latin typeface="Meiryo UI" panose="020B0604030504040204" pitchFamily="50" charset="-128"/>
                <a:ea typeface="Meiryo UI" panose="020B0604030504040204" pitchFamily="50" charset="-128"/>
              </a:rPr>
              <a:t>ROI</a:t>
            </a:r>
            <a:r>
              <a:rPr lang="ja-JP" altLang="en-US" sz="2800" dirty="0">
                <a:latin typeface="Meiryo UI" panose="020B0604030504040204" pitchFamily="50" charset="-128"/>
                <a:ea typeface="Meiryo UI" panose="020B0604030504040204" pitchFamily="50" charset="-128"/>
              </a:rPr>
              <a:t>根拠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7CCB1DE-C427-A458-B87F-7F2BA563CD7B}"/>
              </a:ext>
            </a:extLst>
          </p:cNvPr>
          <p:cNvSpPr>
            <a:spLocks noGrp="1"/>
          </p:cNvSpPr>
          <p:nvPr>
            <p:ph type="sldNum" sz="quarter" idx="12"/>
          </p:nvPr>
        </p:nvSpPr>
        <p:spPr/>
        <p:txBody>
          <a:bodyPr/>
          <a:lstStyle/>
          <a:p>
            <a:fld id="{D9550142-B990-490A-A107-ED7302A7FD52}" type="slidenum">
              <a:rPr lang="en-US" altLang="ja-JP" smtClean="0"/>
              <a:pPr/>
              <a:t>10</a:t>
            </a:fld>
            <a:endParaRPr lang="en-US"/>
          </a:p>
        </p:txBody>
      </p:sp>
      <p:sp>
        <p:nvSpPr>
          <p:cNvPr id="3" name="正方形/長方形 2">
            <a:extLst>
              <a:ext uri="{FF2B5EF4-FFF2-40B4-BE49-F238E27FC236}">
                <a16:creationId xmlns:a16="http://schemas.microsoft.com/office/drawing/2014/main" id="{BE3CF7A2-8578-5355-EA9E-E622667E4A44}"/>
              </a:ext>
            </a:extLst>
          </p:cNvPr>
          <p:cNvSpPr/>
          <p:nvPr/>
        </p:nvSpPr>
        <p:spPr bwMode="auto">
          <a:xfrm>
            <a:off x="398952" y="1135653"/>
            <a:ext cx="11398212" cy="673372"/>
          </a:xfrm>
          <a:prstGeom prst="rect">
            <a:avLst/>
          </a:prstGeom>
          <a:noFill/>
          <a:ln w="9525">
            <a:noFill/>
            <a:miter lim="800000"/>
            <a:headEnd/>
            <a:tailEnd/>
          </a:ln>
          <a:effectLst/>
        </p:spPr>
        <p:txBody>
          <a:bodyPr wrap="square" rtlCol="0" anchor="t"/>
          <a:lstStyle/>
          <a:p>
            <a:pPr marL="285750" indent="-285750">
              <a:spcAft>
                <a:spcPts val="600"/>
              </a:spcAft>
              <a:buFont typeface="Wingdings" panose="05000000000000000000" pitchFamily="2" charset="2"/>
              <a:buChar char="ü"/>
            </a:pPr>
            <a:r>
              <a:rPr lang="ja-JP" altLang="en-US" sz="1600" dirty="0">
                <a:uFill>
                  <a:solidFill>
                    <a:srgbClr val="FF0000"/>
                  </a:solidFill>
                </a:uFill>
                <a:latin typeface="Meiryo UI" panose="020B0604030504040204" pitchFamily="50" charset="-128"/>
                <a:ea typeface="Meiryo UI" panose="020B0604030504040204" pitchFamily="50" charset="-128"/>
              </a:rPr>
              <a:t>本補助金以外の補助金支給を想定していますか？</a:t>
            </a:r>
            <a:endParaRPr lang="en-US" altLang="ja-JP" sz="1600" dirty="0">
              <a:uFill>
                <a:solidFill>
                  <a:srgbClr val="FF0000"/>
                </a:solidFill>
              </a:uFill>
              <a:latin typeface="Meiryo UI" panose="020B0604030504040204" pitchFamily="50" charset="-128"/>
              <a:ea typeface="Meiryo UI" panose="020B0604030504040204" pitchFamily="50" charset="-128"/>
            </a:endParaRPr>
          </a:p>
          <a:p>
            <a:pPr>
              <a:spcAft>
                <a:spcPts val="600"/>
              </a:spcAft>
            </a:pPr>
            <a:r>
              <a:rPr lang="ja-JP" altLang="en-US" sz="1600" dirty="0">
                <a:uFill>
                  <a:solidFill>
                    <a:srgbClr val="FF0000"/>
                  </a:solidFill>
                </a:uFill>
                <a:latin typeface="Meiryo UI" panose="020B0604030504040204" pitchFamily="50" charset="-128"/>
                <a:ea typeface="Meiryo UI" panose="020B0604030504040204" pitchFamily="50" charset="-128"/>
              </a:rPr>
              <a:t>　　　　　　</a:t>
            </a:r>
            <a:r>
              <a:rPr lang="en-US" altLang="ja-JP" sz="1600" dirty="0">
                <a:uFill>
                  <a:solidFill>
                    <a:srgbClr val="FF0000"/>
                  </a:solidFill>
                </a:uFill>
                <a:latin typeface="Meiryo UI" panose="020B0604030504040204" pitchFamily="50" charset="-128"/>
                <a:ea typeface="Meiryo UI" panose="020B0604030504040204" pitchFamily="50" charset="-128"/>
              </a:rPr>
              <a:t>【</a:t>
            </a:r>
            <a:r>
              <a:rPr lang="ja-JP" altLang="en-US" sz="1600" dirty="0">
                <a:uFill>
                  <a:solidFill>
                    <a:srgbClr val="FF0000"/>
                  </a:solidFill>
                </a:uFill>
                <a:latin typeface="Meiryo UI" panose="020B0604030504040204" pitchFamily="50" charset="-128"/>
                <a:ea typeface="Meiryo UI" panose="020B0604030504040204" pitchFamily="50" charset="-128"/>
              </a:rPr>
              <a:t>　□ 想定している　</a:t>
            </a:r>
            <a:r>
              <a:rPr lang="en-US" altLang="ja-JP" sz="1600" dirty="0">
                <a:uFill>
                  <a:solidFill>
                    <a:srgbClr val="FF0000"/>
                  </a:solidFill>
                </a:uFill>
                <a:latin typeface="Meiryo UI" panose="020B0604030504040204" pitchFamily="50" charset="-128"/>
                <a:ea typeface="Meiryo UI" panose="020B0604030504040204" pitchFamily="50" charset="-128"/>
              </a:rPr>
              <a:t>/</a:t>
            </a:r>
            <a:r>
              <a:rPr lang="ja-JP" altLang="en-US" sz="1600" dirty="0">
                <a:uFill>
                  <a:solidFill>
                    <a:srgbClr val="FF0000"/>
                  </a:solidFill>
                </a:uFill>
                <a:latin typeface="Meiryo UI" panose="020B0604030504040204" pitchFamily="50" charset="-128"/>
                <a:ea typeface="Meiryo UI" panose="020B0604030504040204" pitchFamily="50" charset="-128"/>
              </a:rPr>
              <a:t>　□ 想定していない　</a:t>
            </a:r>
            <a:r>
              <a:rPr lang="en-US" altLang="ja-JP" sz="1600" dirty="0">
                <a:uFill>
                  <a:solidFill>
                    <a:srgbClr val="FF0000"/>
                  </a:solidFill>
                </a:uFill>
                <a:latin typeface="Meiryo UI" panose="020B0604030504040204" pitchFamily="50" charset="-128"/>
                <a:ea typeface="Meiryo UI" panose="020B0604030504040204" pitchFamily="50" charset="-128"/>
              </a:rPr>
              <a:t>】</a:t>
            </a:r>
            <a:r>
              <a:rPr lang="ja-JP" altLang="en-US" sz="1600" dirty="0">
                <a:uFill>
                  <a:solidFill>
                    <a:srgbClr val="FF0000"/>
                  </a:solidFill>
                </a:uFill>
                <a:latin typeface="Meiryo UI" panose="020B0604030504040204" pitchFamily="50" charset="-128"/>
                <a:ea typeface="Meiryo UI" panose="020B0604030504040204" pitchFamily="50" charset="-128"/>
              </a:rPr>
              <a:t>　　</a:t>
            </a:r>
            <a:r>
              <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rPr>
              <a:t>※</a:t>
            </a:r>
            <a:r>
              <a:rPr lang="ja-JP" altLang="en-US" sz="1600" dirty="0">
                <a:solidFill>
                  <a:srgbClr val="FF0000"/>
                </a:solidFill>
                <a:uFill>
                  <a:solidFill>
                    <a:srgbClr val="FF0000"/>
                  </a:solidFill>
                </a:uFill>
                <a:latin typeface="Meiryo UI" panose="020B0604030504040204" pitchFamily="50" charset="-128"/>
                <a:ea typeface="Meiryo UI" panose="020B0604030504040204" pitchFamily="50" charset="-128"/>
              </a:rPr>
              <a:t>チェックしてください</a:t>
            </a:r>
            <a:endPar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0DA750B9-45FE-B25B-44D4-E374AC2E6C9B}"/>
              </a:ext>
            </a:extLst>
          </p:cNvPr>
          <p:cNvSpPr/>
          <p:nvPr/>
        </p:nvSpPr>
        <p:spPr bwMode="auto">
          <a:xfrm>
            <a:off x="495683" y="2871729"/>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補助金を活用した投資額の見通しと、補助金を活用しなかった場合の投資額の見通しの数値の蓋然性を説明する根拠を記載する。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algn="ctr">
              <a:defRPr/>
            </a:pPr>
            <a:r>
              <a:rPr lang="ja-JP" altLang="en-US" sz="1400" kern="0" dirty="0">
                <a:solidFill>
                  <a:srgbClr val="FF0000"/>
                </a:solidFill>
                <a:latin typeface="Meiryo UI" panose="020B0604030504040204" pitchFamily="50" charset="-128"/>
                <a:ea typeface="Meiryo UI" panose="020B0604030504040204" pitchFamily="50" charset="-128"/>
              </a:rPr>
              <a:t>一定の仮定・仮説を置いている場合には、可能は限り詳しく記載する。</a:t>
            </a:r>
            <a:endParaRPr lang="en-US" altLang="ja-JP" sz="1400" kern="0" dirty="0">
              <a:solidFill>
                <a:srgbClr val="FF0000"/>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79B0E2A3-B61F-35F2-BC0D-063284B348F4}"/>
              </a:ext>
            </a:extLst>
          </p:cNvPr>
          <p:cNvGrpSpPr/>
          <p:nvPr/>
        </p:nvGrpSpPr>
        <p:grpSpPr>
          <a:xfrm>
            <a:off x="495683" y="2352670"/>
            <a:ext cx="5243006" cy="270703"/>
            <a:chOff x="436484" y="1013524"/>
            <a:chExt cx="5457319" cy="270703"/>
          </a:xfrm>
        </p:grpSpPr>
        <p:sp>
          <p:nvSpPr>
            <p:cNvPr id="6" name="正方形/長方形 5">
              <a:extLst>
                <a:ext uri="{FF2B5EF4-FFF2-40B4-BE49-F238E27FC236}">
                  <a16:creationId xmlns:a16="http://schemas.microsoft.com/office/drawing/2014/main" id="{4D2A1ED8-5FED-7AC1-9822-8D9A2EAAC09B}"/>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7" name="直線コネクタ 6">
              <a:extLst>
                <a:ext uri="{FF2B5EF4-FFF2-40B4-BE49-F238E27FC236}">
                  <a16:creationId xmlns:a16="http://schemas.microsoft.com/office/drawing/2014/main" id="{4A6D6677-6508-7C58-6260-7184CF7C5D24}"/>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8" name="グループ化 7">
            <a:extLst>
              <a:ext uri="{FF2B5EF4-FFF2-40B4-BE49-F238E27FC236}">
                <a16:creationId xmlns:a16="http://schemas.microsoft.com/office/drawing/2014/main" id="{91A992D9-FF91-5724-C5DC-79166CB42164}"/>
              </a:ext>
            </a:extLst>
          </p:cNvPr>
          <p:cNvGrpSpPr/>
          <p:nvPr/>
        </p:nvGrpSpPr>
        <p:grpSpPr>
          <a:xfrm>
            <a:off x="6461953" y="2352670"/>
            <a:ext cx="5243006" cy="270703"/>
            <a:chOff x="436484" y="1013524"/>
            <a:chExt cx="5457319" cy="270703"/>
          </a:xfrm>
        </p:grpSpPr>
        <p:sp>
          <p:nvSpPr>
            <p:cNvPr id="10" name="正方形/長方形 9">
              <a:extLst>
                <a:ext uri="{FF2B5EF4-FFF2-40B4-BE49-F238E27FC236}">
                  <a16:creationId xmlns:a16="http://schemas.microsoft.com/office/drawing/2014/main" id="{A19F2037-B867-EAD4-6E6A-D71A2442AB3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1" name="直線コネクタ 10">
              <a:extLst>
                <a:ext uri="{FF2B5EF4-FFF2-40B4-BE49-F238E27FC236}">
                  <a16:creationId xmlns:a16="http://schemas.microsoft.com/office/drawing/2014/main" id="{46FFD98D-2E6D-23A6-25BD-2FA05709E37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00729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E0260-C33A-EEF5-EAC8-626C6EF8963F}"/>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2FED9E6F-DB5E-4F27-56E4-3F33A0809810}"/>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売上高</a:t>
            </a:r>
            <a:r>
              <a:rPr lang="en-US" altLang="ja-JP" sz="2800">
                <a:latin typeface="Meiryo UI" panose="020B0604030504040204" pitchFamily="50" charset="-128"/>
                <a:ea typeface="Meiryo UI" panose="020B0604030504040204" pitchFamily="50" charset="-128"/>
              </a:rPr>
              <a:t>ROI</a:t>
            </a:r>
            <a:r>
              <a:rPr lang="ja-JP" altLang="en-US" sz="2800">
                <a:latin typeface="Meiryo UI" panose="020B0604030504040204" pitchFamily="50" charset="-128"/>
                <a:ea typeface="Meiryo UI" panose="020B0604030504040204" pitchFamily="50" charset="-128"/>
              </a:rPr>
              <a:t>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ACA8326-85AE-C14D-FC35-589C160D35AD}"/>
              </a:ext>
            </a:extLst>
          </p:cNvPr>
          <p:cNvSpPr>
            <a:spLocks noGrp="1"/>
          </p:cNvSpPr>
          <p:nvPr>
            <p:ph type="sldNum" sz="quarter" idx="12"/>
          </p:nvPr>
        </p:nvSpPr>
        <p:spPr/>
        <p:txBody>
          <a:bodyPr/>
          <a:lstStyle/>
          <a:p>
            <a:fld id="{D9550142-B990-490A-A107-ED7302A7FD52}" type="slidenum">
              <a:rPr lang="en-US" altLang="ja-JP" smtClean="0"/>
              <a:pPr/>
              <a:t>11</a:t>
            </a:fld>
            <a:endParaRPr lang="en-US"/>
          </a:p>
        </p:txBody>
      </p:sp>
      <p:sp>
        <p:nvSpPr>
          <p:cNvPr id="9" name="正方形/長方形 8">
            <a:extLst>
              <a:ext uri="{FF2B5EF4-FFF2-40B4-BE49-F238E27FC236}">
                <a16:creationId xmlns:a16="http://schemas.microsoft.com/office/drawing/2014/main" id="{835E8E3D-6D08-B5C7-D2BF-C992B4C25BA5}"/>
              </a:ext>
            </a:extLst>
          </p:cNvPr>
          <p:cNvSpPr/>
          <p:nvPr/>
        </p:nvSpPr>
        <p:spPr bwMode="auto">
          <a:xfrm>
            <a:off x="539643" y="938585"/>
            <a:ext cx="11129526" cy="907804"/>
          </a:xfrm>
          <a:prstGeom prst="rect">
            <a:avLst/>
          </a:prstGeom>
          <a:noFill/>
          <a:ln w="9525">
            <a:solidFill>
              <a:srgbClr val="FF0000"/>
            </a:solidFill>
            <a:miter lim="800000"/>
            <a:headEnd/>
            <a:tailEnd/>
          </a:ln>
          <a:effectLst/>
        </p:spPr>
        <p:txBody>
          <a:bodyPr wrap="square" rtlCol="0" anchor="ctr"/>
          <a:lstStyle/>
          <a:p>
            <a:pPr lvl="0" algn="ctr">
              <a:defRPr/>
            </a:pPr>
            <a:r>
              <a:rPr lang="ja-JP" altLang="en-US" kern="0" dirty="0">
                <a:solidFill>
                  <a:srgbClr val="FF0000"/>
                </a:solidFill>
                <a:latin typeface="Meiryo UI" panose="020B0604030504040204" pitchFamily="50" charset="-128"/>
                <a:ea typeface="Meiryo UI" panose="020B0604030504040204" pitchFamily="50" charset="-128"/>
              </a:rPr>
              <a:t>補助金を活用した売上高の見通し</a:t>
            </a:r>
            <a:r>
              <a:rPr lang="en-US" altLang="ja-JP" kern="0" dirty="0">
                <a:solidFill>
                  <a:srgbClr val="FF0000"/>
                </a:solidFill>
                <a:latin typeface="Meiryo UI" panose="020B0604030504040204" pitchFamily="50" charset="-128"/>
                <a:ea typeface="Meiryo UI" panose="020B0604030504040204" pitchFamily="50" charset="-128"/>
              </a:rPr>
              <a:t>(</a:t>
            </a:r>
            <a:r>
              <a:rPr lang="ja-JP" altLang="en-US" kern="0" dirty="0">
                <a:solidFill>
                  <a:srgbClr val="FF0000"/>
                </a:solidFill>
                <a:latin typeface="Meiryo UI" panose="020B0604030504040204" pitchFamily="50" charset="-128"/>
                <a:ea typeface="Meiryo UI" panose="020B0604030504040204" pitchFamily="50" charset="-128"/>
              </a:rPr>
              <a:t>プロジェクトから波及することは想定される売上も明示の上含む</a:t>
            </a:r>
            <a:r>
              <a:rPr lang="en-US" altLang="ja-JP" kern="0" dirty="0">
                <a:solidFill>
                  <a:srgbClr val="FF0000"/>
                </a:solidFill>
                <a:latin typeface="Meiryo UI" panose="020B0604030504040204" pitchFamily="50" charset="-128"/>
                <a:ea typeface="Meiryo UI" panose="020B0604030504040204" pitchFamily="50" charset="-128"/>
              </a:rPr>
              <a:t>)</a:t>
            </a:r>
            <a:r>
              <a:rPr lang="ja-JP" altLang="en-US" kern="0" dirty="0">
                <a:solidFill>
                  <a:srgbClr val="FF0000"/>
                </a:solidFill>
                <a:latin typeface="Meiryo UI" panose="020B0604030504040204" pitchFamily="50" charset="-128"/>
                <a:ea typeface="Meiryo UI" panose="020B0604030504040204" pitchFamily="50" charset="-128"/>
              </a:rPr>
              <a:t>と、</a:t>
            </a:r>
            <a:br>
              <a:rPr lang="en-US" altLang="ja-JP" kern="0" dirty="0">
                <a:solidFill>
                  <a:srgbClr val="FF0000"/>
                </a:solidFill>
                <a:latin typeface="Meiryo UI" panose="020B0604030504040204" pitchFamily="50" charset="-128"/>
                <a:ea typeface="Meiryo UI" panose="020B0604030504040204" pitchFamily="50" charset="-128"/>
              </a:rPr>
            </a:br>
            <a:r>
              <a:rPr lang="ja-JP" altLang="en-US" kern="0" dirty="0">
                <a:solidFill>
                  <a:srgbClr val="FF0000"/>
                </a:solidFill>
                <a:latin typeface="Meiryo UI" panose="020B0604030504040204" pitchFamily="50" charset="-128"/>
                <a:ea typeface="Meiryo UI" panose="020B0604030504040204" pitchFamily="50" charset="-128"/>
              </a:rPr>
              <a:t>補助金を活用しなかった場合の売上高の見通しの数値の蓋然性を説明する根拠を記載する。</a:t>
            </a:r>
            <a:endParaRPr lang="en-US" altLang="ja-JP" kern="0" dirty="0">
              <a:solidFill>
                <a:srgbClr val="FF0000"/>
              </a:solidFill>
              <a:latin typeface="Meiryo UI" panose="020B0604030504040204" pitchFamily="50" charset="-128"/>
              <a:ea typeface="Meiryo UI" panose="020B0604030504040204" pitchFamily="50" charset="-128"/>
            </a:endParaRPr>
          </a:p>
          <a:p>
            <a:pPr lvl="0" algn="ctr">
              <a:defRPr/>
            </a:pPr>
            <a:r>
              <a:rPr kumimoji="1" lang="ja-JP" altLang="en-US"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一定の仮定・仮説を置いている場合には、可能は限り詳しく記載する。</a:t>
            </a:r>
          </a:p>
        </p:txBody>
      </p:sp>
      <p:grpSp>
        <p:nvGrpSpPr>
          <p:cNvPr id="4" name="グループ化 3">
            <a:extLst>
              <a:ext uri="{FF2B5EF4-FFF2-40B4-BE49-F238E27FC236}">
                <a16:creationId xmlns:a16="http://schemas.microsoft.com/office/drawing/2014/main" id="{C4C821BF-E070-9AB2-065A-A6F6EBD2C0AA}"/>
              </a:ext>
            </a:extLst>
          </p:cNvPr>
          <p:cNvGrpSpPr/>
          <p:nvPr/>
        </p:nvGrpSpPr>
        <p:grpSpPr>
          <a:xfrm>
            <a:off x="366718" y="1874672"/>
            <a:ext cx="5509106" cy="270703"/>
            <a:chOff x="436484" y="1013524"/>
            <a:chExt cx="5457319" cy="270703"/>
          </a:xfrm>
        </p:grpSpPr>
        <p:sp>
          <p:nvSpPr>
            <p:cNvPr id="5" name="正方形/長方形 4">
              <a:extLst>
                <a:ext uri="{FF2B5EF4-FFF2-40B4-BE49-F238E27FC236}">
                  <a16:creationId xmlns:a16="http://schemas.microsoft.com/office/drawing/2014/main" id="{5B853ED4-9995-0A29-07E0-50DA1DA0229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a:solidFill>
                    <a:srgbClr val="000000"/>
                  </a:solidFill>
                  <a:latin typeface="Meiryo UI" panose="020B0604030504040204" pitchFamily="50" charset="-128"/>
                  <a:ea typeface="Meiryo UI" panose="020B0604030504040204" pitchFamily="50" charset="-128"/>
                </a:rPr>
                <a:t>補助金ありの場合</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6" name="直線コネクタ 5">
              <a:extLst>
                <a:ext uri="{FF2B5EF4-FFF2-40B4-BE49-F238E27FC236}">
                  <a16:creationId xmlns:a16="http://schemas.microsoft.com/office/drawing/2014/main" id="{1DB524A6-3C74-9AF6-B6E5-462CA5A2F21E}"/>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7" name="グループ化 6">
            <a:extLst>
              <a:ext uri="{FF2B5EF4-FFF2-40B4-BE49-F238E27FC236}">
                <a16:creationId xmlns:a16="http://schemas.microsoft.com/office/drawing/2014/main" id="{8EDF3D0F-FE4E-EF1F-AE40-D7296A41BE89}"/>
              </a:ext>
            </a:extLst>
          </p:cNvPr>
          <p:cNvGrpSpPr/>
          <p:nvPr/>
        </p:nvGrpSpPr>
        <p:grpSpPr>
          <a:xfrm>
            <a:off x="6239813" y="1874672"/>
            <a:ext cx="5509106" cy="270703"/>
            <a:chOff x="436484" y="1013524"/>
            <a:chExt cx="5457319" cy="270703"/>
          </a:xfrm>
        </p:grpSpPr>
        <p:sp>
          <p:nvSpPr>
            <p:cNvPr id="8" name="正方形/長方形 7">
              <a:extLst>
                <a:ext uri="{FF2B5EF4-FFF2-40B4-BE49-F238E27FC236}">
                  <a16:creationId xmlns:a16="http://schemas.microsoft.com/office/drawing/2014/main" id="{DD08EBAE-3CC8-EE34-6ACE-1E884E15F7E6}"/>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latin typeface="Meiryo UI" panose="020B0604030504040204" pitchFamily="50" charset="-128"/>
                  <a:ea typeface="Meiryo UI" panose="020B0604030504040204" pitchFamily="50" charset="-128"/>
                </a:rPr>
                <a:t>補助金なしの場合</a:t>
              </a:r>
            </a:p>
          </p:txBody>
        </p:sp>
        <p:cxnSp>
          <p:nvCxnSpPr>
            <p:cNvPr id="10" name="直線コネクタ 9">
              <a:extLst>
                <a:ext uri="{FF2B5EF4-FFF2-40B4-BE49-F238E27FC236}">
                  <a16:creationId xmlns:a16="http://schemas.microsoft.com/office/drawing/2014/main" id="{730436FA-D39D-0553-51A1-37F7CA2A5BCF}"/>
                </a:ext>
              </a:extLst>
            </p:cNvPr>
            <p:cNvCxnSpPr>
              <a:cxnSpLocks/>
            </p:cNvCxnSpPr>
            <p:nvPr/>
          </p:nvCxnSpPr>
          <p:spPr>
            <a:xfrm>
              <a:off x="436484" y="1284227"/>
              <a:ext cx="537740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 10">
            <a:extLst>
              <a:ext uri="{FF2B5EF4-FFF2-40B4-BE49-F238E27FC236}">
                <a16:creationId xmlns:a16="http://schemas.microsoft.com/office/drawing/2014/main" id="{7449F8A0-F84D-D52A-5868-A003480125FF}"/>
              </a:ext>
            </a:extLst>
          </p:cNvPr>
          <p:cNvGraphicFramePr>
            <a:graphicFrameLocks noGrp="1"/>
          </p:cNvGraphicFramePr>
          <p:nvPr>
            <p:extLst>
              <p:ext uri="{D42A27DB-BD31-4B8C-83A1-F6EECF244321}">
                <p14:modId xmlns:p14="http://schemas.microsoft.com/office/powerpoint/2010/main" val="1068382118"/>
              </p:ext>
            </p:extLst>
          </p:nvPr>
        </p:nvGraphicFramePr>
        <p:xfrm>
          <a:off x="406593" y="2367439"/>
          <a:ext cx="5429356" cy="4211276"/>
        </p:xfrm>
        <a:graphic>
          <a:graphicData uri="http://schemas.openxmlformats.org/drawingml/2006/table">
            <a:tbl>
              <a:tblPr firstRow="1">
                <a:tableStyleId>{21E4AEA4-8DFA-4A89-87EB-49C32662AFE0}</a:tableStyleId>
              </a:tblPr>
              <a:tblGrid>
                <a:gridCol w="1809785">
                  <a:extLst>
                    <a:ext uri="{9D8B030D-6E8A-4147-A177-3AD203B41FA5}">
                      <a16:colId xmlns:a16="http://schemas.microsoft.com/office/drawing/2014/main" val="3936743361"/>
                    </a:ext>
                  </a:extLst>
                </a:gridCol>
                <a:gridCol w="3619571">
                  <a:extLst>
                    <a:ext uri="{9D8B030D-6E8A-4147-A177-3AD203B41FA5}">
                      <a16:colId xmlns:a16="http://schemas.microsoft.com/office/drawing/2014/main" val="2252463683"/>
                    </a:ext>
                  </a:extLst>
                </a:gridCol>
              </a:tblGrid>
              <a:tr h="380123">
                <a:tc>
                  <a:txBody>
                    <a:bodyPr/>
                    <a:lstStyle/>
                    <a:p>
                      <a:r>
                        <a:rPr kumimoji="1" lang="ja-JP" altLang="en-US" sz="1600">
                          <a:solidFill>
                            <a:schemeClr val="tx1"/>
                          </a:solidFill>
                          <a:latin typeface="Meiryo UI" panose="020B0604030504040204" pitchFamily="50" charset="-128"/>
                          <a:ea typeface="Meiryo UI" panose="020B0604030504040204" pitchFamily="50" charset="-128"/>
                        </a:rPr>
                        <a:t>売上高</a:t>
                      </a:r>
                    </a:p>
                  </a:txBody>
                  <a:tcPr anchor="ctr">
                    <a:solidFill>
                      <a:schemeClr val="accent1">
                        <a:lumMod val="90000"/>
                      </a:schemeClr>
                    </a:solidFill>
                  </a:tcPr>
                </a:tc>
                <a:tc>
                  <a:txBody>
                    <a:bodyPr/>
                    <a:lstStyle/>
                    <a:p>
                      <a:r>
                        <a:rPr kumimoji="1" lang="en-US" altLang="ja-JP" sz="1600">
                          <a:solidFill>
                            <a:srgbClr val="FF0000"/>
                          </a:solidFill>
                          <a:latin typeface="Meiryo UI" panose="020B0604030504040204" pitchFamily="50" charset="-128"/>
                          <a:ea typeface="Meiryo UI" panose="020B0604030504040204" pitchFamily="50" charset="-128"/>
                        </a:rPr>
                        <a:t>xxx</a:t>
                      </a:r>
                      <a:r>
                        <a:rPr kumimoji="1" lang="ja-JP" altLang="en-US" sz="1600">
                          <a:solidFill>
                            <a:schemeClr val="tx1"/>
                          </a:solidFill>
                          <a:latin typeface="Meiryo UI" panose="020B0604030504040204" pitchFamily="50" charset="-128"/>
                          <a:ea typeface="Meiryo UI" panose="020B0604030504040204" pitchFamily="50" charset="-128"/>
                        </a:rPr>
                        <a:t>円</a:t>
                      </a:r>
                    </a:p>
                  </a:txBody>
                  <a:tcPr anchor="ctr">
                    <a:solidFill>
                      <a:schemeClr val="accent1">
                        <a:lumMod val="90000"/>
                      </a:schemeClr>
                    </a:solidFill>
                  </a:tcPr>
                </a:tc>
                <a:extLst>
                  <a:ext uri="{0D108BD9-81ED-4DB2-BD59-A6C34878D82A}">
                    <a16:rowId xmlns:a16="http://schemas.microsoft.com/office/drawing/2014/main" val="3572590015"/>
                  </a:ext>
                </a:extLst>
              </a:tr>
              <a:tr h="1277051">
                <a:tc gridSpan="2">
                  <a:txBody>
                    <a:bodyPr/>
                    <a:lstStyle/>
                    <a:p>
                      <a:pPr marL="0" indent="0">
                        <a:buFont typeface="Arial" panose="020B0604020202020204" pitchFamily="34" charset="0"/>
                        <a:buNone/>
                      </a:pPr>
                      <a:r>
                        <a:rPr kumimoji="0" lang="ja-JP" altLang="en-US" sz="1200" kern="1200">
                          <a:solidFill>
                            <a:srgbClr val="FF0000"/>
                          </a:solidFill>
                          <a:latin typeface="Meiryo UI" panose="020B0604030504040204" pitchFamily="50" charset="-128"/>
                          <a:ea typeface="Meiryo UI" panose="020B0604030504040204" pitchFamily="50" charset="-128"/>
                          <a:cs typeface="+mn-cs"/>
                        </a:rPr>
                        <a:t>（記入例）</a:t>
                      </a:r>
                    </a:p>
                    <a:p>
                      <a:pPr marL="285750" indent="-285750">
                        <a:buFont typeface="Arial" panose="020B0604020202020204" pitchFamily="34" charset="0"/>
                        <a:buChar char="•"/>
                      </a:pPr>
                      <a:r>
                        <a:rPr kumimoji="0" lang="ja-JP" altLang="en-US" sz="1200" kern="1200">
                          <a:solidFill>
                            <a:srgbClr val="FF0000"/>
                          </a:solidFill>
                          <a:latin typeface="Meiryo UI"/>
                          <a:ea typeface="Meiryo UI"/>
                          <a:cs typeface="+mn-cs"/>
                        </a:rPr>
                        <a:t>制作費の増加により、映像クオリティおよび制作規模を拡充した作品制作が可能となる。視聴者数が</a:t>
                      </a:r>
                      <a:r>
                        <a:rPr kumimoji="0" lang="en-US" altLang="ja-JP" sz="1200" kern="1200">
                          <a:solidFill>
                            <a:srgbClr val="FF0000"/>
                          </a:solidFill>
                          <a:latin typeface="Meiryo UI"/>
                          <a:ea typeface="Meiryo UI"/>
                          <a:cs typeface="+mn-cs"/>
                        </a:rPr>
                        <a:t>xx</a:t>
                      </a:r>
                      <a:r>
                        <a:rPr kumimoji="0" lang="ja-JP" altLang="en-US" sz="1200" kern="1200">
                          <a:solidFill>
                            <a:srgbClr val="FF0000"/>
                          </a:solidFill>
                          <a:latin typeface="Meiryo UI"/>
                          <a:ea typeface="Meiryo UI"/>
                          <a:cs typeface="+mn-cs"/>
                        </a:rPr>
                        <a:t>人程度増加すると見込まれる。</a:t>
                      </a:r>
                      <a:endParaRPr kumimoji="0" lang="en-US" altLang="ja-JP" sz="1200" kern="1200">
                        <a:solidFill>
                          <a:srgbClr val="FF0000"/>
                        </a:solidFill>
                        <a:latin typeface="Meiryo UI"/>
                        <a:ea typeface="Meiryo UI"/>
                        <a:cs typeface="+mn-cs"/>
                      </a:endParaRPr>
                    </a:p>
                    <a:p>
                      <a:pPr marL="285750" indent="-285750">
                        <a:buFont typeface="Arial" panose="020B0604020202020204" pitchFamily="34" charset="0"/>
                        <a:buChar char="•"/>
                      </a:pPr>
                      <a:r>
                        <a:rPr kumimoji="0" lang="ja-JP" altLang="en-US" sz="1200" kern="1200">
                          <a:solidFill>
                            <a:srgbClr val="FF0000"/>
                          </a:solidFill>
                          <a:latin typeface="Meiryo UI" panose="020B0604030504040204" pitchFamily="50" charset="-128"/>
                          <a:ea typeface="Meiryo UI" panose="020B0604030504040204" pitchFamily="50" charset="-128"/>
                          <a:cs typeface="+mn-cs"/>
                        </a:rPr>
                        <a:t>過去作品の実績に基づくと、視聴者数</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人の増加により、売上高</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円の増加が見込める。</a:t>
                      </a:r>
                      <a:endParaRPr kumimoji="0" lang="en-US" altLang="ja-JP" sz="1200" kern="1200">
                        <a:solidFill>
                          <a:srgbClr val="FF0000"/>
                        </a:solidFill>
                        <a:highlight>
                          <a:srgbClr val="FFFF00"/>
                        </a:highlight>
                        <a:latin typeface="Meiryo UI" panose="020B0604030504040204" pitchFamily="50" charset="-128"/>
                        <a:ea typeface="Meiryo UI" panose="020B0604030504040204" pitchFamily="50" charset="-128"/>
                        <a:cs typeface="+mn-cs"/>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601857266"/>
                  </a:ext>
                </a:extLst>
              </a:tr>
              <a:tr h="1277051">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488914224"/>
                  </a:ext>
                </a:extLst>
              </a:tr>
              <a:tr h="1277051">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949185455"/>
                  </a:ext>
                </a:extLst>
              </a:tr>
            </a:tbl>
          </a:graphicData>
        </a:graphic>
      </p:graphicFrame>
      <p:graphicFrame>
        <p:nvGraphicFramePr>
          <p:cNvPr id="12" name="表 11">
            <a:extLst>
              <a:ext uri="{FF2B5EF4-FFF2-40B4-BE49-F238E27FC236}">
                <a16:creationId xmlns:a16="http://schemas.microsoft.com/office/drawing/2014/main" id="{4F30E827-9CC8-2A6C-0FA9-3BA6FB0644B4}"/>
              </a:ext>
            </a:extLst>
          </p:cNvPr>
          <p:cNvGraphicFramePr>
            <a:graphicFrameLocks noGrp="1"/>
          </p:cNvGraphicFramePr>
          <p:nvPr>
            <p:extLst>
              <p:ext uri="{D42A27DB-BD31-4B8C-83A1-F6EECF244321}">
                <p14:modId xmlns:p14="http://schemas.microsoft.com/office/powerpoint/2010/main" val="3001018477"/>
              </p:ext>
            </p:extLst>
          </p:nvPr>
        </p:nvGraphicFramePr>
        <p:xfrm>
          <a:off x="6239813" y="2367439"/>
          <a:ext cx="5429356" cy="4211272"/>
        </p:xfrm>
        <a:graphic>
          <a:graphicData uri="http://schemas.openxmlformats.org/drawingml/2006/table">
            <a:tbl>
              <a:tblPr firstRow="1">
                <a:tableStyleId>{21E4AEA4-8DFA-4A89-87EB-49C32662AFE0}</a:tableStyleId>
              </a:tblPr>
              <a:tblGrid>
                <a:gridCol w="1809785">
                  <a:extLst>
                    <a:ext uri="{9D8B030D-6E8A-4147-A177-3AD203B41FA5}">
                      <a16:colId xmlns:a16="http://schemas.microsoft.com/office/drawing/2014/main" val="3936743361"/>
                    </a:ext>
                  </a:extLst>
                </a:gridCol>
                <a:gridCol w="3619571">
                  <a:extLst>
                    <a:ext uri="{9D8B030D-6E8A-4147-A177-3AD203B41FA5}">
                      <a16:colId xmlns:a16="http://schemas.microsoft.com/office/drawing/2014/main" val="2252463683"/>
                    </a:ext>
                  </a:extLst>
                </a:gridCol>
              </a:tblGrid>
              <a:tr h="393943">
                <a:tc>
                  <a:txBody>
                    <a:bodyPr/>
                    <a:lstStyle/>
                    <a:p>
                      <a:r>
                        <a:rPr kumimoji="1" lang="ja-JP" altLang="en-US" sz="1600">
                          <a:solidFill>
                            <a:schemeClr val="tx1"/>
                          </a:solidFill>
                          <a:latin typeface="Meiryo UI" panose="020B0604030504040204" pitchFamily="50" charset="-128"/>
                          <a:ea typeface="Meiryo UI" panose="020B0604030504040204" pitchFamily="50" charset="-128"/>
                        </a:rPr>
                        <a:t>売上高</a:t>
                      </a:r>
                    </a:p>
                  </a:txBody>
                  <a:tcPr anchor="ctr">
                    <a:solidFill>
                      <a:schemeClr val="accent1">
                        <a:lumMod val="90000"/>
                      </a:schemeClr>
                    </a:solidFill>
                  </a:tcPr>
                </a:tc>
                <a:tc>
                  <a:txBody>
                    <a:bodyPr/>
                    <a:lstStyle/>
                    <a:p>
                      <a:r>
                        <a:rPr kumimoji="1" lang="en-US" altLang="ja-JP" sz="1600">
                          <a:solidFill>
                            <a:srgbClr val="FF0000"/>
                          </a:solidFill>
                          <a:latin typeface="Meiryo UI" panose="020B0604030504040204" pitchFamily="50" charset="-128"/>
                          <a:ea typeface="Meiryo UI" panose="020B0604030504040204" pitchFamily="50" charset="-128"/>
                        </a:rPr>
                        <a:t>xxx</a:t>
                      </a:r>
                      <a:r>
                        <a:rPr kumimoji="1" lang="ja-JP" altLang="en-US" sz="1600">
                          <a:solidFill>
                            <a:schemeClr val="tx1"/>
                          </a:solidFill>
                          <a:latin typeface="Meiryo UI" panose="020B0604030504040204" pitchFamily="50" charset="-128"/>
                          <a:ea typeface="Meiryo UI" panose="020B0604030504040204" pitchFamily="50" charset="-128"/>
                        </a:rPr>
                        <a:t>円</a:t>
                      </a:r>
                    </a:p>
                  </a:txBody>
                  <a:tcPr anchor="ctr">
                    <a:solidFill>
                      <a:schemeClr val="accent1">
                        <a:lumMod val="90000"/>
                      </a:schemeClr>
                    </a:solidFill>
                  </a:tcPr>
                </a:tc>
                <a:extLst>
                  <a:ext uri="{0D108BD9-81ED-4DB2-BD59-A6C34878D82A}">
                    <a16:rowId xmlns:a16="http://schemas.microsoft.com/office/drawing/2014/main" val="3572590015"/>
                  </a:ext>
                </a:extLst>
              </a:tr>
              <a:tr h="1272443">
                <a:tc gridSpan="2">
                  <a:txBody>
                    <a:bodyPr/>
                    <a:lstStyle/>
                    <a:p>
                      <a:pPr marL="0" indent="0">
                        <a:buFont typeface="Arial" panose="020B0604020202020204" pitchFamily="34" charset="0"/>
                        <a:buNone/>
                      </a:pPr>
                      <a:r>
                        <a:rPr kumimoji="0" lang="ja-JP" altLang="en-US" sz="1200" kern="1200">
                          <a:solidFill>
                            <a:srgbClr val="FF0000"/>
                          </a:solidFill>
                          <a:latin typeface="Meiryo UI" panose="020B0604030504040204" pitchFamily="50" charset="-128"/>
                          <a:ea typeface="Meiryo UI" panose="020B0604030504040204" pitchFamily="50" charset="-128"/>
                          <a:cs typeface="+mn-cs"/>
                        </a:rPr>
                        <a:t>（記入例）</a:t>
                      </a:r>
                      <a:endParaRPr kumimoji="0" lang="en-US" altLang="ja-JP" sz="1200" kern="1200">
                        <a:solidFill>
                          <a:srgbClr val="FF0000"/>
                        </a:solidFill>
                        <a:latin typeface="Meiryo UI" panose="020B0604030504040204" pitchFamily="50" charset="-128"/>
                        <a:ea typeface="Meiryo UI" panose="020B0604030504040204" pitchFamily="50" charset="-128"/>
                        <a:cs typeface="+mn-cs"/>
                      </a:endParaRPr>
                    </a:p>
                    <a:p>
                      <a:pPr marL="285750" indent="-285750" algn="l">
                        <a:buFont typeface="Arial" panose="020B0604020202020204" pitchFamily="34" charset="0"/>
                        <a:buChar char="•"/>
                      </a:pPr>
                      <a:r>
                        <a:rPr kumimoji="0" lang="ja-JP" altLang="en-US" sz="1200" kern="1200">
                          <a:solidFill>
                            <a:srgbClr val="FF0000"/>
                          </a:solidFill>
                          <a:latin typeface="Meiryo UI"/>
                          <a:ea typeface="Meiryo UI"/>
                          <a:cs typeface="+mn-cs"/>
                        </a:rPr>
                        <a:t>自己資金のみでの制作となるため、映像クオリティや制作規模に制約が生じ</a:t>
                      </a:r>
                      <a:r>
                        <a:rPr lang="ja-JP" altLang="en-US" sz="1200" kern="1200">
                          <a:solidFill>
                            <a:srgbClr val="FF0000"/>
                          </a:solidFill>
                          <a:latin typeface="Meiryo UI"/>
                          <a:ea typeface="Meiryo UI"/>
                          <a:cs typeface="+mn-cs"/>
                        </a:rPr>
                        <a:t>、</a:t>
                      </a:r>
                      <a:r>
                        <a:rPr kumimoji="0" lang="ja-JP" altLang="en-US" sz="1200" kern="1200">
                          <a:solidFill>
                            <a:srgbClr val="FF0000"/>
                          </a:solidFill>
                          <a:latin typeface="Meiryo UI"/>
                          <a:ea typeface="Meiryo UI"/>
                          <a:cs typeface="+mn-cs"/>
                        </a:rPr>
                        <a:t>視聴者数は横ばい／微増にとどまると見込まれる。</a:t>
                      </a:r>
                      <a:endParaRPr kumimoji="0" lang="en-US" altLang="ja-JP" sz="1200" kern="1200">
                        <a:solidFill>
                          <a:srgbClr val="FF0000"/>
                        </a:solidFill>
                        <a:latin typeface="Meiryo UI"/>
                        <a:ea typeface="Meiryo UI"/>
                        <a:cs typeface="+mn-cs"/>
                      </a:endParaRPr>
                    </a:p>
                    <a:p>
                      <a:pPr marL="285750" indent="-285750" algn="l">
                        <a:buFont typeface="Arial" panose="020B0604020202020204" pitchFamily="34" charset="0"/>
                        <a:buChar char="•"/>
                      </a:pPr>
                      <a:r>
                        <a:rPr kumimoji="0" lang="ja-JP" altLang="en-US" sz="1200" kern="1200">
                          <a:solidFill>
                            <a:srgbClr val="FF0000"/>
                          </a:solidFill>
                          <a:latin typeface="Meiryo UI" panose="020B0604030504040204" pitchFamily="50" charset="-128"/>
                          <a:ea typeface="Meiryo UI" panose="020B0604030504040204" pitchFamily="50" charset="-128"/>
                          <a:cs typeface="+mn-cs"/>
                        </a:rPr>
                        <a:t>過去実績ベースでは、売上高は</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円にとどまる。</a:t>
                      </a: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601857266"/>
                  </a:ext>
                </a:extLst>
              </a:tr>
              <a:tr h="1272443">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488914224"/>
                  </a:ext>
                </a:extLst>
              </a:tr>
              <a:tr h="1272443">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949185455"/>
                  </a:ext>
                </a:extLst>
              </a:tr>
            </a:tbl>
          </a:graphicData>
        </a:graphic>
      </p:graphicFrame>
    </p:spTree>
    <p:extLst>
      <p:ext uri="{BB962C8B-B14F-4D97-AF65-F5344CB8AC3E}">
        <p14:creationId xmlns:p14="http://schemas.microsoft.com/office/powerpoint/2010/main" val="31347948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E0260-C33A-EEF5-EAC8-626C6EF8963F}"/>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2FED9E6F-DB5E-4F27-56E4-3F33A0809810}"/>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売上高</a:t>
            </a:r>
            <a:r>
              <a:rPr lang="en-US" altLang="ja-JP" sz="2800" dirty="0">
                <a:latin typeface="Meiryo UI" panose="020B0604030504040204" pitchFamily="50" charset="-128"/>
                <a:ea typeface="Meiryo UI" panose="020B0604030504040204" pitchFamily="50" charset="-128"/>
              </a:rPr>
              <a:t>ROI</a:t>
            </a:r>
            <a:r>
              <a:rPr lang="ja-JP" altLang="en-US" sz="2800" dirty="0">
                <a:latin typeface="Meiryo UI" panose="020B0604030504040204" pitchFamily="50" charset="-128"/>
                <a:ea typeface="Meiryo UI" panose="020B0604030504040204" pitchFamily="50" charset="-128"/>
              </a:rPr>
              <a:t>根拠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ACA8326-85AE-C14D-FC35-589C160D35AD}"/>
              </a:ext>
            </a:extLst>
          </p:cNvPr>
          <p:cNvSpPr>
            <a:spLocks noGrp="1"/>
          </p:cNvSpPr>
          <p:nvPr>
            <p:ph type="sldNum" sz="quarter" idx="12"/>
          </p:nvPr>
        </p:nvSpPr>
        <p:spPr/>
        <p:txBody>
          <a:bodyPr/>
          <a:lstStyle/>
          <a:p>
            <a:fld id="{D9550142-B990-490A-A107-ED7302A7FD52}" type="slidenum">
              <a:rPr lang="en-US" altLang="ja-JP" smtClean="0"/>
              <a:pPr/>
              <a:t>12</a:t>
            </a:fld>
            <a:endParaRPr lang="en-US"/>
          </a:p>
        </p:txBody>
      </p:sp>
      <p:grpSp>
        <p:nvGrpSpPr>
          <p:cNvPr id="7" name="グループ化 6">
            <a:extLst>
              <a:ext uri="{FF2B5EF4-FFF2-40B4-BE49-F238E27FC236}">
                <a16:creationId xmlns:a16="http://schemas.microsoft.com/office/drawing/2014/main" id="{2F1CC1C7-CEA0-54C9-C50D-14E0FAEF9DAE}"/>
              </a:ext>
            </a:extLst>
          </p:cNvPr>
          <p:cNvGrpSpPr/>
          <p:nvPr/>
        </p:nvGrpSpPr>
        <p:grpSpPr>
          <a:xfrm>
            <a:off x="539643" y="1874672"/>
            <a:ext cx="5243006" cy="270703"/>
            <a:chOff x="436484" y="1013524"/>
            <a:chExt cx="5457319" cy="270703"/>
          </a:xfrm>
        </p:grpSpPr>
        <p:sp>
          <p:nvSpPr>
            <p:cNvPr id="8" name="正方形/長方形 7">
              <a:extLst>
                <a:ext uri="{FF2B5EF4-FFF2-40B4-BE49-F238E27FC236}">
                  <a16:creationId xmlns:a16="http://schemas.microsoft.com/office/drawing/2014/main" id="{4D4C3F4A-E65C-8BBC-06C4-6198B7BFC488}"/>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a:solidFill>
                    <a:srgbClr val="000000"/>
                  </a:solidFill>
                  <a:latin typeface="Meiryo UI" panose="020B0604030504040204" pitchFamily="50" charset="-128"/>
                  <a:ea typeface="Meiryo UI" panose="020B0604030504040204" pitchFamily="50" charset="-128"/>
                </a:rPr>
                <a:t>補助金ありの場合</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12F8335F-7C61-E3AC-474D-85555EDE47FA}"/>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3A10D9BB-4191-7A35-7E74-86271E4DF160}"/>
              </a:ext>
            </a:extLst>
          </p:cNvPr>
          <p:cNvGrpSpPr/>
          <p:nvPr/>
        </p:nvGrpSpPr>
        <p:grpSpPr>
          <a:xfrm>
            <a:off x="6505913" y="1874672"/>
            <a:ext cx="5243006" cy="270703"/>
            <a:chOff x="436484" y="1013524"/>
            <a:chExt cx="5457319" cy="270703"/>
          </a:xfrm>
        </p:grpSpPr>
        <p:sp>
          <p:nvSpPr>
            <p:cNvPr id="12" name="正方形/長方形 11">
              <a:extLst>
                <a:ext uri="{FF2B5EF4-FFF2-40B4-BE49-F238E27FC236}">
                  <a16:creationId xmlns:a16="http://schemas.microsoft.com/office/drawing/2014/main" id="{84150636-EDB2-7774-D63B-03E9B4ABFD5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chemeClr val="accent5"/>
                  </a:solidFill>
                  <a:latin typeface="Meiryo UI" panose="020B0604030504040204" pitchFamily="50" charset="-128"/>
                  <a:ea typeface="Meiryo UI" panose="020B0604030504040204" pitchFamily="50" charset="-128"/>
                </a:rPr>
                <a:t>補助金なしの場合</a:t>
              </a:r>
            </a:p>
          </p:txBody>
        </p:sp>
        <p:cxnSp>
          <p:nvCxnSpPr>
            <p:cNvPr id="13" name="直線コネクタ 12">
              <a:extLst>
                <a:ext uri="{FF2B5EF4-FFF2-40B4-BE49-F238E27FC236}">
                  <a16:creationId xmlns:a16="http://schemas.microsoft.com/office/drawing/2014/main" id="{CEBDD357-5707-A2C7-A1D7-03FE943EE1C5}"/>
                </a:ext>
              </a:extLst>
            </p:cNvPr>
            <p:cNvCxnSpPr>
              <a:cxnSpLocks/>
            </p:cNvCxnSpPr>
            <p:nvPr/>
          </p:nvCxnSpPr>
          <p:spPr>
            <a:xfrm>
              <a:off x="436484" y="1284227"/>
              <a:ext cx="537740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3" name="正方形/長方形 2">
            <a:extLst>
              <a:ext uri="{FF2B5EF4-FFF2-40B4-BE49-F238E27FC236}">
                <a16:creationId xmlns:a16="http://schemas.microsoft.com/office/drawing/2014/main" id="{CDD90946-C9F5-AE94-8997-1F090DC6579B}"/>
              </a:ext>
            </a:extLst>
          </p:cNvPr>
          <p:cNvSpPr/>
          <p:nvPr/>
        </p:nvSpPr>
        <p:spPr bwMode="auto">
          <a:xfrm>
            <a:off x="442912" y="944413"/>
            <a:ext cx="11398212" cy="779609"/>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lang="ja-JP" altLang="en-US" sz="1600" kern="0" dirty="0">
                <a:solidFill>
                  <a:srgbClr val="FF0000"/>
                </a:solidFill>
                <a:latin typeface="Meiryo UI" panose="020B0604030504040204" pitchFamily="50" charset="-128"/>
                <a:ea typeface="Meiryo UI" panose="020B0604030504040204" pitchFamily="50" charset="-128"/>
              </a:rPr>
              <a:t>補助金を活用した売上高の見通し</a:t>
            </a:r>
            <a:r>
              <a:rPr lang="en-US" altLang="ja-JP" sz="1600" kern="0" dirty="0">
                <a:solidFill>
                  <a:srgbClr val="FF0000"/>
                </a:solidFill>
                <a:latin typeface="Meiryo UI" panose="020B0604030504040204" pitchFamily="50" charset="-128"/>
                <a:ea typeface="Meiryo UI" panose="020B0604030504040204" pitchFamily="50" charset="-128"/>
              </a:rPr>
              <a:t>(</a:t>
            </a:r>
            <a:r>
              <a:rPr lang="ja-JP" altLang="en-US" sz="1600" kern="0" dirty="0">
                <a:solidFill>
                  <a:srgbClr val="FF0000"/>
                </a:solidFill>
                <a:latin typeface="Meiryo UI" panose="020B0604030504040204" pitchFamily="50" charset="-128"/>
                <a:ea typeface="Meiryo UI" panose="020B0604030504040204" pitchFamily="50" charset="-128"/>
              </a:rPr>
              <a:t>プロジェクトから波及することは想定される売上も明示の上含む</a:t>
            </a:r>
            <a:r>
              <a:rPr lang="en-US" altLang="ja-JP" sz="1600" kern="0" dirty="0">
                <a:solidFill>
                  <a:srgbClr val="FF0000"/>
                </a:solidFill>
                <a:latin typeface="Meiryo UI" panose="020B0604030504040204" pitchFamily="50" charset="-128"/>
                <a:ea typeface="Meiryo UI" panose="020B0604030504040204" pitchFamily="50" charset="-128"/>
              </a:rPr>
              <a:t>)</a:t>
            </a:r>
            <a:r>
              <a:rPr lang="ja-JP" altLang="en-US" sz="1600" kern="0" dirty="0">
                <a:solidFill>
                  <a:srgbClr val="FF0000"/>
                </a:solidFill>
                <a:latin typeface="Meiryo UI" panose="020B0604030504040204" pitchFamily="50" charset="-128"/>
                <a:ea typeface="Meiryo UI" panose="020B0604030504040204" pitchFamily="50" charset="-128"/>
              </a:rPr>
              <a:t>と、補助金を活用しなかった場合の売上高の見通しの数値の蓋然性を説明する根拠を記載する。</a:t>
            </a:r>
            <a:endParaRPr kumimoji="0" lang="en-US" altLang="ja-JP" sz="1600" kern="0" dirty="0">
              <a:solidFill>
                <a:srgbClr val="FF0000"/>
              </a:solidFill>
              <a:uFill>
                <a:solidFill>
                  <a:srgbClr val="FF0000"/>
                </a:solidFill>
              </a:u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r>
              <a:rPr lang="ja-JP" altLang="en-US" sz="1600" kern="0" dirty="0">
                <a:solidFill>
                  <a:srgbClr val="FF0000"/>
                </a:solidFill>
                <a:latin typeface="Meiryo UI" panose="020B0604030504040204" pitchFamily="50" charset="-128"/>
                <a:ea typeface="Meiryo UI" panose="020B0604030504040204" pitchFamily="50" charset="-128"/>
              </a:rPr>
              <a:t>指定されている売上高の計上期間・範囲を超えて、本追加投資による売上高に及ぼす効果を追加的に説明することも可</a:t>
            </a:r>
          </a:p>
          <a:p>
            <a:pPr marL="285750" indent="-285750">
              <a:buFont typeface="Wingdings" panose="05000000000000000000" pitchFamily="2" charset="2"/>
              <a:buChar char="ü"/>
            </a:pPr>
            <a:endPar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endParaRPr>
          </a:p>
        </p:txBody>
      </p:sp>
      <p:graphicFrame>
        <p:nvGraphicFramePr>
          <p:cNvPr id="14" name="表 13">
            <a:extLst>
              <a:ext uri="{FF2B5EF4-FFF2-40B4-BE49-F238E27FC236}">
                <a16:creationId xmlns:a16="http://schemas.microsoft.com/office/drawing/2014/main" id="{B0C14707-8CC4-D7EA-5C50-30A4DB2F373C}"/>
              </a:ext>
            </a:extLst>
          </p:cNvPr>
          <p:cNvGraphicFramePr>
            <a:graphicFrameLocks noGrp="1"/>
          </p:cNvGraphicFramePr>
          <p:nvPr/>
        </p:nvGraphicFramePr>
        <p:xfrm>
          <a:off x="539644" y="2367440"/>
          <a:ext cx="5243007" cy="4211277"/>
        </p:xfrm>
        <a:graphic>
          <a:graphicData uri="http://schemas.openxmlformats.org/drawingml/2006/table">
            <a:tbl>
              <a:tblPr firstRow="1">
                <a:tableStyleId>{21E4AEA4-8DFA-4A89-87EB-49C32662AFE0}</a:tableStyleId>
              </a:tblPr>
              <a:tblGrid>
                <a:gridCol w="1747669">
                  <a:extLst>
                    <a:ext uri="{9D8B030D-6E8A-4147-A177-3AD203B41FA5}">
                      <a16:colId xmlns:a16="http://schemas.microsoft.com/office/drawing/2014/main" val="3936743361"/>
                    </a:ext>
                  </a:extLst>
                </a:gridCol>
                <a:gridCol w="3495338">
                  <a:extLst>
                    <a:ext uri="{9D8B030D-6E8A-4147-A177-3AD203B41FA5}">
                      <a16:colId xmlns:a16="http://schemas.microsoft.com/office/drawing/2014/main" val="2252463683"/>
                    </a:ext>
                  </a:extLst>
                </a:gridCol>
              </a:tblGrid>
              <a:tr h="540000">
                <a:tc>
                  <a:txBody>
                    <a:bodyPr/>
                    <a:lstStyle/>
                    <a:p>
                      <a:r>
                        <a:rPr kumimoji="1" lang="ja-JP" altLang="en-US" sz="1600">
                          <a:solidFill>
                            <a:schemeClr val="tx1"/>
                          </a:solidFill>
                          <a:latin typeface="Meiryo UI" panose="020B0604030504040204" pitchFamily="50" charset="-128"/>
                          <a:ea typeface="Meiryo UI" panose="020B0604030504040204" pitchFamily="50" charset="-128"/>
                        </a:rPr>
                        <a:t>売上高</a:t>
                      </a:r>
                    </a:p>
                  </a:txBody>
                  <a:tcPr anchor="ctr">
                    <a:solidFill>
                      <a:schemeClr val="accent1">
                        <a:lumMod val="90000"/>
                      </a:schemeClr>
                    </a:solidFill>
                  </a:tcPr>
                </a:tc>
                <a:tc>
                  <a:txBody>
                    <a:bodyPr/>
                    <a:lstStyle/>
                    <a:p>
                      <a:r>
                        <a:rPr kumimoji="1" lang="en-US" altLang="ja-JP" sz="1600">
                          <a:solidFill>
                            <a:srgbClr val="FF0000"/>
                          </a:solidFill>
                          <a:latin typeface="Meiryo UI" panose="020B0604030504040204" pitchFamily="50" charset="-128"/>
                          <a:ea typeface="Meiryo UI" panose="020B0604030504040204" pitchFamily="50" charset="-128"/>
                        </a:rPr>
                        <a:t>xxx</a:t>
                      </a:r>
                      <a:r>
                        <a:rPr kumimoji="1" lang="ja-JP" altLang="en-US" sz="1600">
                          <a:solidFill>
                            <a:schemeClr val="tx1"/>
                          </a:solidFill>
                          <a:latin typeface="Meiryo UI" panose="020B0604030504040204" pitchFamily="50" charset="-128"/>
                          <a:ea typeface="Meiryo UI" panose="020B0604030504040204" pitchFamily="50" charset="-128"/>
                        </a:rPr>
                        <a:t>円</a:t>
                      </a:r>
                    </a:p>
                  </a:txBody>
                  <a:tcPr anchor="ctr">
                    <a:solidFill>
                      <a:schemeClr val="accent1">
                        <a:lumMod val="90000"/>
                      </a:schemeClr>
                    </a:solidFill>
                  </a:tcPr>
                </a:tc>
                <a:extLst>
                  <a:ext uri="{0D108BD9-81ED-4DB2-BD59-A6C34878D82A}">
                    <a16:rowId xmlns:a16="http://schemas.microsoft.com/office/drawing/2014/main" val="3572590015"/>
                  </a:ext>
                </a:extLst>
              </a:tr>
              <a:tr h="1223759">
                <a:tc gridSpan="2">
                  <a:txBody>
                    <a:bodyPr/>
                    <a:lstStyle/>
                    <a:p>
                      <a:pPr marL="0" indent="0">
                        <a:buFont typeface="Arial" panose="020B0604020202020204" pitchFamily="34" charset="0"/>
                        <a:buNone/>
                      </a:pPr>
                      <a:r>
                        <a:rPr kumimoji="0" lang="ja-JP" altLang="en-US" sz="1200" kern="1200">
                          <a:solidFill>
                            <a:srgbClr val="FF0000"/>
                          </a:solidFill>
                          <a:latin typeface="Meiryo UI" panose="020B0604030504040204" pitchFamily="50" charset="-128"/>
                          <a:ea typeface="Meiryo UI" panose="020B0604030504040204" pitchFamily="50" charset="-128"/>
                          <a:cs typeface="+mn-cs"/>
                        </a:rPr>
                        <a:t>（記入例）</a:t>
                      </a:r>
                      <a:endParaRPr kumimoji="0" lang="en-US" altLang="ja-JP" sz="1200" kern="1200">
                        <a:solidFill>
                          <a:srgbClr val="FF0000"/>
                        </a:solidFill>
                        <a:latin typeface="Meiryo UI" panose="020B0604030504040204" pitchFamily="50" charset="-128"/>
                        <a:ea typeface="Meiryo UI" panose="020B0604030504040204" pitchFamily="50" charset="-128"/>
                        <a:cs typeface="+mn-cs"/>
                      </a:endParaRPr>
                    </a:p>
                    <a:p>
                      <a:pPr marL="285750" indent="-285750">
                        <a:buFont typeface="Arial" panose="020B0604020202020204" pitchFamily="34" charset="0"/>
                        <a:buChar cha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r>
                        <a:rPr kumimoji="0" lang="ja-JP" altLang="en-US" sz="1200" kern="1200">
                          <a:solidFill>
                            <a:srgbClr val="FF0000"/>
                          </a:solidFill>
                          <a:latin typeface="Meiryo UI" panose="020B0604030504040204" pitchFamily="50" charset="-128"/>
                          <a:ea typeface="Meiryo UI" panose="020B0604030504040204" pitchFamily="50" charset="-128"/>
                          <a:cs typeface="+mn-cs"/>
                        </a:rPr>
                        <a:t>にこだわったプロモーションビデオの制作で、</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層のリスナーを増加。</a:t>
                      </a:r>
                      <a:br>
                        <a:rPr kumimoji="0" lang="en-US" altLang="ja-JP" sz="1200" kern="1200">
                          <a:solidFill>
                            <a:srgbClr val="FF0000"/>
                          </a:solidFill>
                          <a:latin typeface="Meiryo UI" panose="020B0604030504040204" pitchFamily="50" charset="-128"/>
                          <a:ea typeface="Meiryo UI" panose="020B0604030504040204" pitchFamily="50" charset="-128"/>
                          <a:cs typeface="+mn-cs"/>
                        </a:rPr>
                      </a:br>
                      <a:r>
                        <a:rPr kumimoji="0" lang="ja-JP" altLang="en-US" sz="1200" kern="1200">
                          <a:solidFill>
                            <a:srgbClr val="FF0000"/>
                          </a:solidFill>
                          <a:latin typeface="Meiryo UI" panose="020B0604030504040204" pitchFamily="50" charset="-128"/>
                          <a:ea typeface="Meiryo UI" panose="020B0604030504040204" pitchFamily="50" charset="-128"/>
                          <a:cs typeface="+mn-cs"/>
                        </a:rPr>
                        <a:t>過去実績に基づくと、リスナー数</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人増加により売上高</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円増加が見込める。</a:t>
                      </a:r>
                      <a:endParaRPr kumimoji="0" lang="en-US" altLang="ja-JP" sz="1200" kern="1200">
                        <a:solidFill>
                          <a:srgbClr val="FF0000"/>
                        </a:solidFill>
                        <a:latin typeface="Meiryo UI" panose="020B0604030504040204" pitchFamily="50" charset="-128"/>
                        <a:ea typeface="Meiryo UI" panose="020B0604030504040204" pitchFamily="50" charset="-128"/>
                        <a:cs typeface="+mn-cs"/>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601857266"/>
                  </a:ext>
                </a:extLst>
              </a:tr>
              <a:tr h="1223759">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488914224"/>
                  </a:ext>
                </a:extLst>
              </a:tr>
              <a:tr h="1223759">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949185455"/>
                  </a:ext>
                </a:extLst>
              </a:tr>
            </a:tbl>
          </a:graphicData>
        </a:graphic>
      </p:graphicFrame>
      <p:graphicFrame>
        <p:nvGraphicFramePr>
          <p:cNvPr id="15" name="表 14">
            <a:extLst>
              <a:ext uri="{FF2B5EF4-FFF2-40B4-BE49-F238E27FC236}">
                <a16:creationId xmlns:a16="http://schemas.microsoft.com/office/drawing/2014/main" id="{56AB7619-341D-BA57-4E66-30EF3A3D9E0F}"/>
              </a:ext>
            </a:extLst>
          </p:cNvPr>
          <p:cNvGraphicFramePr>
            <a:graphicFrameLocks noGrp="1"/>
          </p:cNvGraphicFramePr>
          <p:nvPr/>
        </p:nvGraphicFramePr>
        <p:xfrm>
          <a:off x="6505913" y="2367440"/>
          <a:ext cx="5243007" cy="4211277"/>
        </p:xfrm>
        <a:graphic>
          <a:graphicData uri="http://schemas.openxmlformats.org/drawingml/2006/table">
            <a:tbl>
              <a:tblPr firstRow="1">
                <a:tableStyleId>{21E4AEA4-8DFA-4A89-87EB-49C32662AFE0}</a:tableStyleId>
              </a:tblPr>
              <a:tblGrid>
                <a:gridCol w="1747669">
                  <a:extLst>
                    <a:ext uri="{9D8B030D-6E8A-4147-A177-3AD203B41FA5}">
                      <a16:colId xmlns:a16="http://schemas.microsoft.com/office/drawing/2014/main" val="3936743361"/>
                    </a:ext>
                  </a:extLst>
                </a:gridCol>
                <a:gridCol w="3495338">
                  <a:extLst>
                    <a:ext uri="{9D8B030D-6E8A-4147-A177-3AD203B41FA5}">
                      <a16:colId xmlns:a16="http://schemas.microsoft.com/office/drawing/2014/main" val="2252463683"/>
                    </a:ext>
                  </a:extLst>
                </a:gridCol>
              </a:tblGrid>
              <a:tr h="540000">
                <a:tc>
                  <a:txBody>
                    <a:bodyPr/>
                    <a:lstStyle/>
                    <a:p>
                      <a:r>
                        <a:rPr kumimoji="1" lang="ja-JP" altLang="en-US" sz="1600">
                          <a:solidFill>
                            <a:schemeClr val="tx1"/>
                          </a:solidFill>
                          <a:latin typeface="Meiryo UI" panose="020B0604030504040204" pitchFamily="50" charset="-128"/>
                          <a:ea typeface="Meiryo UI" panose="020B0604030504040204" pitchFamily="50" charset="-128"/>
                        </a:rPr>
                        <a:t>売上高</a:t>
                      </a:r>
                    </a:p>
                  </a:txBody>
                  <a:tcPr anchor="ctr">
                    <a:solidFill>
                      <a:schemeClr val="accent1">
                        <a:lumMod val="90000"/>
                      </a:schemeClr>
                    </a:solidFill>
                  </a:tcPr>
                </a:tc>
                <a:tc>
                  <a:txBody>
                    <a:bodyPr/>
                    <a:lstStyle/>
                    <a:p>
                      <a:r>
                        <a:rPr kumimoji="1" lang="en-US" altLang="ja-JP" sz="1600">
                          <a:solidFill>
                            <a:srgbClr val="FF0000"/>
                          </a:solidFill>
                          <a:latin typeface="Meiryo UI" panose="020B0604030504040204" pitchFamily="50" charset="-128"/>
                          <a:ea typeface="Meiryo UI" panose="020B0604030504040204" pitchFamily="50" charset="-128"/>
                        </a:rPr>
                        <a:t>xxx</a:t>
                      </a:r>
                      <a:r>
                        <a:rPr kumimoji="1" lang="ja-JP" altLang="en-US" sz="1600">
                          <a:solidFill>
                            <a:schemeClr val="tx1"/>
                          </a:solidFill>
                          <a:latin typeface="Meiryo UI" panose="020B0604030504040204" pitchFamily="50" charset="-128"/>
                          <a:ea typeface="Meiryo UI" panose="020B0604030504040204" pitchFamily="50" charset="-128"/>
                        </a:rPr>
                        <a:t>円</a:t>
                      </a:r>
                    </a:p>
                  </a:txBody>
                  <a:tcPr anchor="ctr">
                    <a:solidFill>
                      <a:schemeClr val="accent1">
                        <a:lumMod val="90000"/>
                      </a:schemeClr>
                    </a:solidFill>
                  </a:tcPr>
                </a:tc>
                <a:extLst>
                  <a:ext uri="{0D108BD9-81ED-4DB2-BD59-A6C34878D82A}">
                    <a16:rowId xmlns:a16="http://schemas.microsoft.com/office/drawing/2014/main" val="3572590015"/>
                  </a:ext>
                </a:extLst>
              </a:tr>
              <a:tr h="1223759">
                <a:tc gridSpan="2">
                  <a:txBody>
                    <a:bodyPr/>
                    <a:lstStyle/>
                    <a:p>
                      <a:pPr marL="0" indent="0">
                        <a:buFont typeface="Arial" panose="020B0604020202020204" pitchFamily="34" charset="0"/>
                        <a:buNone/>
                      </a:pPr>
                      <a:r>
                        <a:rPr kumimoji="0" lang="ja-JP" altLang="en-US" sz="1200" kern="1200">
                          <a:solidFill>
                            <a:srgbClr val="FF0000"/>
                          </a:solidFill>
                          <a:latin typeface="Meiryo UI" panose="020B0604030504040204" pitchFamily="50" charset="-128"/>
                          <a:ea typeface="Meiryo UI" panose="020B0604030504040204" pitchFamily="50" charset="-128"/>
                          <a:cs typeface="+mn-cs"/>
                        </a:rPr>
                        <a:t>（記入例）</a:t>
                      </a:r>
                      <a:endParaRPr kumimoji="0" lang="en-US" altLang="ja-JP" sz="1200" kern="1200">
                        <a:solidFill>
                          <a:srgbClr val="FF0000"/>
                        </a:solidFill>
                        <a:latin typeface="Meiryo UI" panose="020B0604030504040204" pitchFamily="50" charset="-128"/>
                        <a:ea typeface="Meiryo UI" panose="020B0604030504040204" pitchFamily="50" charset="-128"/>
                        <a:cs typeface="+mn-cs"/>
                      </a:endParaRPr>
                    </a:p>
                    <a:p>
                      <a:pPr marL="285750" indent="-285750" algn="l">
                        <a:buFont typeface="Arial" panose="020B0604020202020204" pitchFamily="34" charset="0"/>
                        <a:buChar char="•"/>
                      </a:pPr>
                      <a:r>
                        <a:rPr kumimoji="0" lang="ja-JP" altLang="en-US" sz="1200" kern="1200">
                          <a:solidFill>
                            <a:srgbClr val="FF0000"/>
                          </a:solidFill>
                          <a:latin typeface="Meiryo UI" panose="020B0604030504040204" pitchFamily="50" charset="-128"/>
                          <a:ea typeface="Meiryo UI" panose="020B0604030504040204" pitchFamily="50" charset="-128"/>
                          <a:cs typeface="+mn-cs"/>
                        </a:rPr>
                        <a:t>プロモーションビデオへの投資が制限されるため、</a:t>
                      </a:r>
                      <a:br>
                        <a:rPr kumimoji="0" lang="en-US" altLang="ja-JP" sz="1200" kern="1200">
                          <a:solidFill>
                            <a:srgbClr val="FF0000"/>
                          </a:solidFill>
                          <a:latin typeface="Meiryo UI" panose="020B0604030504040204" pitchFamily="50" charset="-128"/>
                          <a:ea typeface="Meiryo UI" panose="020B0604030504040204" pitchFamily="50" charset="-128"/>
                          <a:cs typeface="+mn-cs"/>
                        </a:rPr>
                      </a:br>
                      <a:r>
                        <a:rPr kumimoji="0" lang="ja-JP" altLang="en-US" sz="1200" kern="1200">
                          <a:solidFill>
                            <a:srgbClr val="FF0000"/>
                          </a:solidFill>
                          <a:latin typeface="Meiryo UI" panose="020B0604030504040204" pitchFamily="50" charset="-128"/>
                          <a:ea typeface="Meiryo UI" panose="020B0604030504040204" pitchFamily="50" charset="-128"/>
                          <a:cs typeface="+mn-cs"/>
                        </a:rPr>
                        <a:t>リスナー数は横ばい</a:t>
                      </a:r>
                      <a:r>
                        <a:rPr kumimoji="0" lang="en-US" altLang="ja-JP" sz="1200" kern="1200">
                          <a:solidFill>
                            <a:srgbClr val="FF0000"/>
                          </a:solidFill>
                          <a:latin typeface="Meiryo UI" panose="020B0604030504040204" pitchFamily="50" charset="-128"/>
                          <a:ea typeface="Meiryo UI" panose="020B0604030504040204" pitchFamily="50" charset="-128"/>
                          <a:cs typeface="+mn-cs"/>
                        </a:rPr>
                        <a:t>/</a:t>
                      </a:r>
                      <a:r>
                        <a:rPr kumimoji="0" lang="ja-JP" altLang="en-US" sz="1200" kern="1200">
                          <a:solidFill>
                            <a:srgbClr val="FF0000"/>
                          </a:solidFill>
                          <a:latin typeface="Meiryo UI" panose="020B0604030504040204" pitchFamily="50" charset="-128"/>
                          <a:ea typeface="Meiryo UI" panose="020B0604030504040204" pitchFamily="50" charset="-128"/>
                          <a:cs typeface="+mn-cs"/>
                        </a:rPr>
                        <a:t>微増となり、過去実績ベースで売上高</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円にとどまる。</a:t>
                      </a: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601857266"/>
                  </a:ext>
                </a:extLst>
              </a:tr>
              <a:tr h="1223759">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488914224"/>
                  </a:ext>
                </a:extLst>
              </a:tr>
              <a:tr h="1223759">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949185455"/>
                  </a:ext>
                </a:extLst>
              </a:tr>
            </a:tbl>
          </a:graphicData>
        </a:graphic>
      </p:graphicFrame>
    </p:spTree>
    <p:extLst>
      <p:ext uri="{BB962C8B-B14F-4D97-AF65-F5344CB8AC3E}">
        <p14:creationId xmlns:p14="http://schemas.microsoft.com/office/powerpoint/2010/main" val="3069371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0B996-A9B0-4EF9-E61C-028009C294B7}"/>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75F77E1-AB54-BA09-ADC6-DD64D8991111}"/>
              </a:ext>
            </a:extLst>
          </p:cNvPr>
          <p:cNvSpPr>
            <a:spLocks noGrp="1"/>
          </p:cNvSpPr>
          <p:nvPr>
            <p:ph type="sldNum" sz="quarter" idx="12"/>
          </p:nvPr>
        </p:nvSpPr>
        <p:spPr/>
        <p:txBody>
          <a:bodyPr/>
          <a:lstStyle/>
          <a:p>
            <a:fld id="{D9550142-B990-490A-A107-ED7302A7FD52}" type="slidenum">
              <a:rPr lang="en-US" altLang="ja-JP" smtClean="0"/>
              <a:pPr/>
              <a:t>13</a:t>
            </a:fld>
            <a:endParaRPr lang="en-US"/>
          </a:p>
        </p:txBody>
      </p:sp>
      <p:sp>
        <p:nvSpPr>
          <p:cNvPr id="9" name="正方形/長方形 8">
            <a:extLst>
              <a:ext uri="{FF2B5EF4-FFF2-40B4-BE49-F238E27FC236}">
                <a16:creationId xmlns:a16="http://schemas.microsoft.com/office/drawing/2014/main" id="{B5DBF2D6-3F6B-D460-D6EC-2BC5D0E19CBB}"/>
              </a:ext>
            </a:extLst>
          </p:cNvPr>
          <p:cNvSpPr/>
          <p:nvPr/>
        </p:nvSpPr>
        <p:spPr bwMode="auto">
          <a:xfrm>
            <a:off x="539643" y="1439059"/>
            <a:ext cx="11129526" cy="4954589"/>
          </a:xfrm>
          <a:prstGeom prst="rect">
            <a:avLst/>
          </a:prstGeom>
          <a:noFill/>
          <a:ln w="9525">
            <a:solidFill>
              <a:srgbClr val="FF0000"/>
            </a:solidFill>
            <a:miter lim="800000"/>
            <a:headEnd/>
            <a:tailEnd/>
          </a:ln>
          <a:effectLst/>
        </p:spPr>
        <p:txBody>
          <a:bodyPr wrap="square" rtlCol="0" anchor="ctr"/>
          <a:lstStyle/>
          <a:p>
            <a:pPr lvl="0" algn="ctr">
              <a:defRPr/>
            </a:pPr>
            <a:r>
              <a:rPr lang="ja-JP" altLang="en-US" kern="0">
                <a:solidFill>
                  <a:srgbClr val="FF0000"/>
                </a:solidFill>
                <a:latin typeface="Meiryo UI" panose="020B0604030504040204" pitchFamily="50" charset="-128"/>
                <a:ea typeface="Meiryo UI" panose="020B0604030504040204" pitchFamily="50" charset="-128"/>
              </a:rPr>
              <a:t>採択された場合に設定する採択アーティストや採択作品に特化した会社、部署又はプロジェクトチームの体制を記載</a:t>
            </a:r>
            <a:endParaRPr lang="en-US" altLang="ja-JP" kern="0">
              <a:solidFill>
                <a:srgbClr val="FF0000"/>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03AB626B-5CF2-7E55-D095-2BE77FE0CB8D}"/>
              </a:ext>
            </a:extLst>
          </p:cNvPr>
          <p:cNvSpPr>
            <a:spLocks noGrp="1"/>
          </p:cNvSpPr>
          <p:nvPr>
            <p:ph type="title"/>
          </p:nvPr>
        </p:nvSpPr>
        <p:spPr>
          <a:xfrm>
            <a:off x="443073" y="397493"/>
            <a:ext cx="11305846" cy="523220"/>
          </a:xfrm>
        </p:spPr>
        <p:txBody>
          <a:bodyPr/>
          <a:lstStyle/>
          <a:p>
            <a:r>
              <a:rPr lang="ja-JP" altLang="en-US" sz="2800">
                <a:latin typeface="Meiryo UI"/>
                <a:ea typeface="Meiryo UI"/>
              </a:rPr>
              <a:t>社内ベンチャー</a:t>
            </a:r>
            <a:r>
              <a:rPr lang="en-US" altLang="ja-JP" sz="2800">
                <a:latin typeface="Meiryo UI"/>
                <a:ea typeface="Meiryo UI"/>
              </a:rPr>
              <a:t> (</a:t>
            </a:r>
            <a:r>
              <a:rPr lang="ja-JP" altLang="en-US" sz="2800" u="sng">
                <a:latin typeface="Meiryo UI"/>
                <a:ea typeface="Meiryo UI"/>
              </a:rPr>
              <a:t>任意記載</a:t>
            </a:r>
            <a:r>
              <a:rPr lang="en-US" altLang="ja-JP" sz="2800">
                <a:latin typeface="Meiryo UI"/>
                <a:ea typeface="Meiryo UI"/>
              </a:rPr>
              <a:t>)</a:t>
            </a:r>
            <a:endParaRPr lang="ja-JP" altLang="en-US" sz="2800">
              <a:latin typeface="Meiryo UI"/>
              <a:ea typeface="Meiryo UI"/>
            </a:endParaRPr>
          </a:p>
        </p:txBody>
      </p:sp>
      <p:sp>
        <p:nvSpPr>
          <p:cNvPr id="6" name="正方形/長方形 5">
            <a:extLst>
              <a:ext uri="{FF2B5EF4-FFF2-40B4-BE49-F238E27FC236}">
                <a16:creationId xmlns:a16="http://schemas.microsoft.com/office/drawing/2014/main" id="{35C97BCE-1530-C97E-945B-374CC294FFDD}"/>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dirty="0">
                <a:solidFill>
                  <a:srgbClr val="FF0000"/>
                </a:solidFill>
                <a:latin typeface="Meiryo UI" panose="020B0604030504040204" pitchFamily="50" charset="-128"/>
                <a:ea typeface="Meiryo UI" panose="020B0604030504040204" pitchFamily="50" charset="-128"/>
              </a:rPr>
              <a:t>ポイントを端的に記載する。</a:t>
            </a:r>
            <a:endPar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296201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B258E-D6EC-40D8-9295-1B106F71AB24}"/>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98329848-D166-18BA-5EC2-0AB897B6FF3D}"/>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新規性</a:t>
            </a:r>
            <a:r>
              <a:rPr lang="en-US" altLang="ja-JP" sz="2800">
                <a:latin typeface="Meiryo UI" panose="020B0604030504040204" pitchFamily="50" charset="-128"/>
                <a:ea typeface="Meiryo UI" panose="020B0604030504040204" pitchFamily="50" charset="-128"/>
              </a:rPr>
              <a:t> (</a:t>
            </a:r>
            <a:r>
              <a:rPr lang="ja-JP" altLang="en-US" sz="2800" u="sng">
                <a:latin typeface="Meiryo UI" panose="020B0604030504040204" pitchFamily="50" charset="-128"/>
                <a:ea typeface="Meiryo UI" panose="020B0604030504040204" pitchFamily="50" charset="-128"/>
              </a:rPr>
              <a:t>任意記載</a:t>
            </a:r>
            <a:r>
              <a:rPr lang="en-US" altLang="ja-JP" sz="2800">
                <a:latin typeface="Meiryo UI" panose="020B0604030504040204" pitchFamily="50" charset="-128"/>
                <a:ea typeface="Meiryo UI" panose="020B0604030504040204" pitchFamily="50" charset="-128"/>
              </a:rPr>
              <a:t>)</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7BF2235-0749-F0A7-43CB-7B18FB11F02E}"/>
              </a:ext>
            </a:extLst>
          </p:cNvPr>
          <p:cNvSpPr>
            <a:spLocks noGrp="1"/>
          </p:cNvSpPr>
          <p:nvPr>
            <p:ph type="sldNum" sz="quarter" idx="12"/>
          </p:nvPr>
        </p:nvSpPr>
        <p:spPr/>
        <p:txBody>
          <a:bodyPr/>
          <a:lstStyle/>
          <a:p>
            <a:fld id="{D9550142-B990-490A-A107-ED7302A7FD52}" type="slidenum">
              <a:rPr lang="en-US" altLang="ja-JP" smtClean="0"/>
              <a:pPr/>
              <a:t>14</a:t>
            </a:fld>
            <a:endParaRPr lang="en-US"/>
          </a:p>
        </p:txBody>
      </p:sp>
      <p:sp>
        <p:nvSpPr>
          <p:cNvPr id="9" name="正方形/長方形 8">
            <a:extLst>
              <a:ext uri="{FF2B5EF4-FFF2-40B4-BE49-F238E27FC236}">
                <a16:creationId xmlns:a16="http://schemas.microsoft.com/office/drawing/2014/main" id="{8BA7942E-F0F2-5BC7-A65D-0D80FE817D37}"/>
              </a:ext>
            </a:extLst>
          </p:cNvPr>
          <p:cNvSpPr/>
          <p:nvPr/>
        </p:nvSpPr>
        <p:spPr bwMode="auto">
          <a:xfrm>
            <a:off x="539643" y="2388146"/>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kern="0">
                <a:solidFill>
                  <a:srgbClr val="FF0000"/>
                </a:solidFill>
                <a:latin typeface="Meiryo UI" panose="020B0604030504040204" pitchFamily="50" charset="-128"/>
                <a:ea typeface="Meiryo UI" panose="020B0604030504040204" pitchFamily="50" charset="-128"/>
              </a:rPr>
              <a:t>新市場への進出等の新規性を有する取組を記載</a:t>
            </a:r>
            <a:endParaRPr lang="en-US" altLang="ja-JP" kern="0">
              <a:solidFill>
                <a:srgbClr val="FF0000"/>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0329F2D3-A4D2-8A84-8DD7-C5BB5481B39D}"/>
              </a:ext>
            </a:extLst>
          </p:cNvPr>
          <p:cNvGrpSpPr/>
          <p:nvPr/>
        </p:nvGrpSpPr>
        <p:grpSpPr>
          <a:xfrm>
            <a:off x="539643" y="1869087"/>
            <a:ext cx="5243006" cy="270703"/>
            <a:chOff x="436484" y="1013524"/>
            <a:chExt cx="5457319" cy="270703"/>
          </a:xfrm>
        </p:grpSpPr>
        <p:sp>
          <p:nvSpPr>
            <p:cNvPr id="8" name="正方形/長方形 7">
              <a:extLst>
                <a:ext uri="{FF2B5EF4-FFF2-40B4-BE49-F238E27FC236}">
                  <a16:creationId xmlns:a16="http://schemas.microsoft.com/office/drawing/2014/main" id="{AEE792F1-BBD3-824F-0077-7918B60F6C71}"/>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4CD15873-C748-8C97-E152-C8513A58D4A9}"/>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789FFB62-B9FA-78B5-2CED-9C4F0B96D8DD}"/>
              </a:ext>
            </a:extLst>
          </p:cNvPr>
          <p:cNvGrpSpPr/>
          <p:nvPr/>
        </p:nvGrpSpPr>
        <p:grpSpPr>
          <a:xfrm>
            <a:off x="6505913" y="1869087"/>
            <a:ext cx="5243006" cy="270703"/>
            <a:chOff x="436484" y="1013524"/>
            <a:chExt cx="5457319" cy="270703"/>
          </a:xfrm>
        </p:grpSpPr>
        <p:sp>
          <p:nvSpPr>
            <p:cNvPr id="12" name="正方形/長方形 11">
              <a:extLst>
                <a:ext uri="{FF2B5EF4-FFF2-40B4-BE49-F238E27FC236}">
                  <a16:creationId xmlns:a16="http://schemas.microsoft.com/office/drawing/2014/main" id="{65C1D2E5-2CEF-A694-4A7B-5DC8B763D48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E7702479-257E-A620-CFAE-5EECD947AEFC}"/>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正方形/長方形 2">
            <a:extLst>
              <a:ext uri="{FF2B5EF4-FFF2-40B4-BE49-F238E27FC236}">
                <a16:creationId xmlns:a16="http://schemas.microsoft.com/office/drawing/2014/main" id="{46CCF4F8-FB2E-573C-9412-DE616E46181D}"/>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r>
              <a:rPr kumimoji="0" lang="ja-JP" altLang="en-US" sz="1600" kern="0">
                <a:solidFill>
                  <a:srgbClr val="FF0000"/>
                </a:solidFill>
                <a:latin typeface="Meiryo UI" panose="020B0604030504040204" pitchFamily="50" charset="-128"/>
                <a:ea typeface="Meiryo UI" panose="020B0604030504040204" pitchFamily="50" charset="-128"/>
              </a:rPr>
              <a:t>ポイントを端的に記載する。</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188380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3EC7E-9603-97C8-F25A-2C5F1D02665C}"/>
            </a:ext>
          </a:extLst>
        </p:cNvPr>
        <p:cNvGrpSpPr/>
        <p:nvPr/>
      </p:nvGrpSpPr>
      <p:grpSpPr>
        <a:xfrm>
          <a:off x="0" y="0"/>
          <a:ext cx="0" cy="0"/>
          <a:chOff x="0" y="0"/>
          <a:chExt cx="0" cy="0"/>
        </a:xfrm>
      </p:grpSpPr>
      <p:sp>
        <p:nvSpPr>
          <p:cNvPr id="52" name="正方形/長方形 51">
            <a:extLst>
              <a:ext uri="{FF2B5EF4-FFF2-40B4-BE49-F238E27FC236}">
                <a16:creationId xmlns:a16="http://schemas.microsoft.com/office/drawing/2014/main" id="{120713D2-A700-DC13-864B-4BA4BA88849A}"/>
              </a:ext>
            </a:extLst>
          </p:cNvPr>
          <p:cNvSpPr/>
          <p:nvPr/>
        </p:nvSpPr>
        <p:spPr bwMode="auto">
          <a:xfrm>
            <a:off x="0" y="1628800"/>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a:latin typeface="Meiryo UI" panose="020B0604030504040204" pitchFamily="50" charset="-128"/>
                <a:ea typeface="Meiryo UI" panose="020B0604030504040204" pitchFamily="50" charset="-128"/>
              </a:rPr>
              <a:t>申請者</a:t>
            </a:r>
          </a:p>
        </p:txBody>
      </p:sp>
      <p:sp>
        <p:nvSpPr>
          <p:cNvPr id="51" name="正方形/長方形 50">
            <a:extLst>
              <a:ext uri="{FF2B5EF4-FFF2-40B4-BE49-F238E27FC236}">
                <a16:creationId xmlns:a16="http://schemas.microsoft.com/office/drawing/2014/main" id="{41419C98-8425-F3DE-8F94-B118879B063F}"/>
              </a:ext>
            </a:extLst>
          </p:cNvPr>
          <p:cNvSpPr/>
          <p:nvPr/>
        </p:nvSpPr>
        <p:spPr bwMode="auto">
          <a:xfrm>
            <a:off x="0" y="5157192"/>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a:latin typeface="Meiryo UI" panose="020B0604030504040204" pitchFamily="50" charset="-128"/>
                <a:ea typeface="Meiryo UI" panose="020B0604030504040204" pitchFamily="50" charset="-128"/>
              </a:rPr>
              <a:t>再委託・</a:t>
            </a:r>
            <a:endParaRPr kumimoji="0" lang="en-US" altLang="ja-JP" sz="1200">
              <a:latin typeface="Meiryo UI" panose="020B0604030504040204" pitchFamily="50" charset="-128"/>
              <a:ea typeface="Meiryo UI" panose="020B0604030504040204" pitchFamily="50" charset="-128"/>
            </a:endParaRPr>
          </a:p>
          <a:p>
            <a:pPr algn="l"/>
            <a:r>
              <a:rPr kumimoji="0" lang="ja-JP" altLang="en-US" sz="1200">
                <a:latin typeface="Meiryo UI" panose="020B0604030504040204" pitchFamily="50" charset="-128"/>
                <a:ea typeface="Meiryo UI" panose="020B0604030504040204" pitchFamily="50" charset="-128"/>
              </a:rPr>
              <a:t>再外注先</a:t>
            </a:r>
          </a:p>
        </p:txBody>
      </p:sp>
      <p:sp>
        <p:nvSpPr>
          <p:cNvPr id="50" name="正方形/長方形 49">
            <a:extLst>
              <a:ext uri="{FF2B5EF4-FFF2-40B4-BE49-F238E27FC236}">
                <a16:creationId xmlns:a16="http://schemas.microsoft.com/office/drawing/2014/main" id="{8CE1B2B7-070B-6884-5693-69F9F83A87C9}"/>
              </a:ext>
            </a:extLst>
          </p:cNvPr>
          <p:cNvSpPr/>
          <p:nvPr/>
        </p:nvSpPr>
        <p:spPr bwMode="auto">
          <a:xfrm>
            <a:off x="0" y="3414715"/>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a:latin typeface="Meiryo UI" panose="020B0604030504040204" pitchFamily="50" charset="-128"/>
                <a:ea typeface="Meiryo UI" panose="020B0604030504040204" pitchFamily="50" charset="-128"/>
              </a:rPr>
              <a:t>委託・外注先</a:t>
            </a:r>
          </a:p>
        </p:txBody>
      </p:sp>
      <p:sp>
        <p:nvSpPr>
          <p:cNvPr id="169" name="タイトル 2">
            <a:extLst>
              <a:ext uri="{FF2B5EF4-FFF2-40B4-BE49-F238E27FC236}">
                <a16:creationId xmlns:a16="http://schemas.microsoft.com/office/drawing/2014/main" id="{616D34EC-D94E-5847-D653-B374160EEB25}"/>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実施体制</a:t>
            </a:r>
            <a:endParaRPr kumimoji="1" lang="ja-JP" altLang="en-US" sz="1200">
              <a:solidFill>
                <a:srgbClr val="FF0000"/>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D4FEB4D2-D5A4-B4F2-3833-413ED42338DB}"/>
              </a:ext>
            </a:extLst>
          </p:cNvPr>
          <p:cNvSpPr/>
          <p:nvPr/>
        </p:nvSpPr>
        <p:spPr bwMode="auto">
          <a:xfrm>
            <a:off x="531237" y="908549"/>
            <a:ext cx="11129526" cy="548905"/>
          </a:xfrm>
          <a:prstGeom prst="rect">
            <a:avLst/>
          </a:prstGeom>
          <a:noFill/>
          <a:ln w="9525">
            <a:solidFill>
              <a:srgbClr val="FF0000"/>
            </a:solidFill>
            <a:miter lim="800000"/>
            <a:headEnd/>
            <a:tailEnd/>
          </a:ln>
          <a:effectLst/>
        </p:spPr>
        <p:txBody>
          <a:bodyPr wrap="square" rtlCol="0" anchor="ctr"/>
          <a:lstStyle/>
          <a:p>
            <a:pPr lvl="0" algn="ctr">
              <a:defRPr/>
            </a:pPr>
            <a:r>
              <a:rPr lang="ja-JP" altLang="en-US" kern="0" dirty="0">
                <a:solidFill>
                  <a:srgbClr val="FF0000"/>
                </a:solidFill>
                <a:latin typeface="Meiryo UI" panose="020B0604030504040204" pitchFamily="50" charset="-128"/>
                <a:ea typeface="Meiryo UI" panose="020B0604030504040204" pitchFamily="50" charset="-128"/>
              </a:rPr>
              <a:t>本申請書に記載の委託先・外注先（再委託先・再外注先含む）の実施体制を取引関係が分かるように図として記載する。下図は、作成イメージを示している。</a:t>
            </a:r>
            <a:endParaRPr lang="en-US" altLang="ja-JP" kern="0" dirty="0">
              <a:solidFill>
                <a:srgbClr val="FF0000"/>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C9CB9B48-8817-AA7F-0F4A-847CA48DB56C}"/>
              </a:ext>
            </a:extLst>
          </p:cNvPr>
          <p:cNvSpPr/>
          <p:nvPr/>
        </p:nvSpPr>
        <p:spPr bwMode="auto">
          <a:xfrm>
            <a:off x="5159896" y="1988840"/>
            <a:ext cx="2592288" cy="74411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A</a:t>
            </a: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5" name="正方形/長方形 4">
            <a:extLst>
              <a:ext uri="{FF2B5EF4-FFF2-40B4-BE49-F238E27FC236}">
                <a16:creationId xmlns:a16="http://schemas.microsoft.com/office/drawing/2014/main" id="{3AAEE93A-4E20-F5E1-BFBC-C4E2EB58A14D}"/>
              </a:ext>
            </a:extLst>
          </p:cNvPr>
          <p:cNvSpPr/>
          <p:nvPr/>
        </p:nvSpPr>
        <p:spPr bwMode="auto">
          <a:xfrm>
            <a:off x="1055440" y="3766855"/>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B</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7" name="正方形/長方形 6">
            <a:extLst>
              <a:ext uri="{FF2B5EF4-FFF2-40B4-BE49-F238E27FC236}">
                <a16:creationId xmlns:a16="http://schemas.microsoft.com/office/drawing/2014/main" id="{D6B8295E-B3AB-F34A-C5A5-CA4328F9938E}"/>
              </a:ext>
            </a:extLst>
          </p:cNvPr>
          <p:cNvSpPr/>
          <p:nvPr/>
        </p:nvSpPr>
        <p:spPr bwMode="auto">
          <a:xfrm>
            <a:off x="9264352" y="3789039"/>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D</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cxnSp>
        <p:nvCxnSpPr>
          <p:cNvPr id="9" name="コネクタ: カギ線 8">
            <a:extLst>
              <a:ext uri="{FF2B5EF4-FFF2-40B4-BE49-F238E27FC236}">
                <a16:creationId xmlns:a16="http://schemas.microsoft.com/office/drawing/2014/main" id="{BA542D6D-D2D3-B24E-9A15-AD226ECFD5BC}"/>
              </a:ext>
            </a:extLst>
          </p:cNvPr>
          <p:cNvCxnSpPr>
            <a:cxnSpLocks/>
            <a:stCxn id="3" idx="2"/>
            <a:endCxn id="5" idx="0"/>
          </p:cNvCxnSpPr>
          <p:nvPr/>
        </p:nvCxnSpPr>
        <p:spPr>
          <a:xfrm rot="5400000">
            <a:off x="3886861" y="1197676"/>
            <a:ext cx="1033902" cy="4104456"/>
          </a:xfrm>
          <a:prstGeom prst="bentConnector3">
            <a:avLst/>
          </a:prstGeom>
        </p:spPr>
        <p:style>
          <a:lnRef idx="1">
            <a:schemeClr val="dk1"/>
          </a:lnRef>
          <a:fillRef idx="0">
            <a:schemeClr val="dk1"/>
          </a:fillRef>
          <a:effectRef idx="0">
            <a:schemeClr val="dk1"/>
          </a:effectRef>
          <a:fontRef idx="minor">
            <a:schemeClr val="tx1"/>
          </a:fontRef>
        </p:style>
      </p:cxnSp>
      <p:cxnSp>
        <p:nvCxnSpPr>
          <p:cNvPr id="10" name="コネクタ: カギ線 9">
            <a:extLst>
              <a:ext uri="{FF2B5EF4-FFF2-40B4-BE49-F238E27FC236}">
                <a16:creationId xmlns:a16="http://schemas.microsoft.com/office/drawing/2014/main" id="{09383929-0B3B-57F7-C2F3-F0C8E6EBB821}"/>
              </a:ext>
            </a:extLst>
          </p:cNvPr>
          <p:cNvCxnSpPr>
            <a:cxnSpLocks/>
            <a:stCxn id="3" idx="2"/>
            <a:endCxn id="93" idx="0"/>
          </p:cNvCxnSpPr>
          <p:nvPr/>
        </p:nvCxnSpPr>
        <p:spPr>
          <a:xfrm rot="5400000">
            <a:off x="5927997" y="3260996"/>
            <a:ext cx="1056086" cy="12700"/>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13" name="コネクタ: カギ線 12">
            <a:extLst>
              <a:ext uri="{FF2B5EF4-FFF2-40B4-BE49-F238E27FC236}">
                <a16:creationId xmlns:a16="http://schemas.microsoft.com/office/drawing/2014/main" id="{9050F62B-0CB1-EE7F-17E0-7B74E9D7B6BB}"/>
              </a:ext>
            </a:extLst>
          </p:cNvPr>
          <p:cNvCxnSpPr>
            <a:cxnSpLocks/>
            <a:stCxn id="3" idx="2"/>
            <a:endCxn id="7" idx="0"/>
          </p:cNvCxnSpPr>
          <p:nvPr/>
        </p:nvCxnSpPr>
        <p:spPr>
          <a:xfrm rot="16200000" flipH="1">
            <a:off x="7980225" y="1208768"/>
            <a:ext cx="1056086" cy="4104456"/>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sp>
        <p:nvSpPr>
          <p:cNvPr id="19" name="正方形/長方形 18">
            <a:extLst>
              <a:ext uri="{FF2B5EF4-FFF2-40B4-BE49-F238E27FC236}">
                <a16:creationId xmlns:a16="http://schemas.microsoft.com/office/drawing/2014/main" id="{0003C9F7-80B9-531B-1078-3099D4946871}"/>
              </a:ext>
            </a:extLst>
          </p:cNvPr>
          <p:cNvSpPr/>
          <p:nvPr/>
        </p:nvSpPr>
        <p:spPr bwMode="auto">
          <a:xfrm>
            <a:off x="1055440"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E</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cxnSp>
        <p:nvCxnSpPr>
          <p:cNvPr id="22" name="直線コネクタ 21">
            <a:extLst>
              <a:ext uri="{FF2B5EF4-FFF2-40B4-BE49-F238E27FC236}">
                <a16:creationId xmlns:a16="http://schemas.microsoft.com/office/drawing/2014/main" id="{EFEAB208-1207-66CB-92B4-BFAA746F3846}"/>
              </a:ext>
            </a:extLst>
          </p:cNvPr>
          <p:cNvCxnSpPr>
            <a:stCxn id="5" idx="2"/>
            <a:endCxn id="19" idx="0"/>
          </p:cNvCxnSpPr>
          <p:nvPr/>
        </p:nvCxnSpPr>
        <p:spPr>
          <a:xfrm>
            <a:off x="2351584" y="4486936"/>
            <a:ext cx="0" cy="1106454"/>
          </a:xfrm>
          <a:prstGeom prst="line">
            <a:avLst/>
          </a:prstGeom>
        </p:spPr>
        <p:style>
          <a:lnRef idx="1">
            <a:schemeClr val="dk1"/>
          </a:lnRef>
          <a:fillRef idx="0">
            <a:schemeClr val="dk1"/>
          </a:fillRef>
          <a:effectRef idx="0">
            <a:schemeClr val="dk1"/>
          </a:effectRef>
          <a:fontRef idx="minor">
            <a:schemeClr val="tx1"/>
          </a:fontRef>
        </p:style>
      </p:cxnSp>
      <p:sp>
        <p:nvSpPr>
          <p:cNvPr id="23" name="正方形/長方形 22">
            <a:extLst>
              <a:ext uri="{FF2B5EF4-FFF2-40B4-BE49-F238E27FC236}">
                <a16:creationId xmlns:a16="http://schemas.microsoft.com/office/drawing/2014/main" id="{62569681-6CDD-A1EB-6418-5447082B5111}"/>
              </a:ext>
            </a:extLst>
          </p:cNvPr>
          <p:cNvSpPr/>
          <p:nvPr/>
        </p:nvSpPr>
        <p:spPr bwMode="auto">
          <a:xfrm>
            <a:off x="3791744"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F</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24" name="正方形/長方形 23">
            <a:extLst>
              <a:ext uri="{FF2B5EF4-FFF2-40B4-BE49-F238E27FC236}">
                <a16:creationId xmlns:a16="http://schemas.microsoft.com/office/drawing/2014/main" id="{B3773070-0B2B-2DE2-B520-B33A6E5B1C5B}"/>
              </a:ext>
            </a:extLst>
          </p:cNvPr>
          <p:cNvSpPr/>
          <p:nvPr/>
        </p:nvSpPr>
        <p:spPr bwMode="auto">
          <a:xfrm>
            <a:off x="6528048"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G</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25" name="正方形/長方形 24">
            <a:extLst>
              <a:ext uri="{FF2B5EF4-FFF2-40B4-BE49-F238E27FC236}">
                <a16:creationId xmlns:a16="http://schemas.microsoft.com/office/drawing/2014/main" id="{B5C16C93-207D-99AF-AB35-2D63D67A388F}"/>
              </a:ext>
            </a:extLst>
          </p:cNvPr>
          <p:cNvSpPr/>
          <p:nvPr/>
        </p:nvSpPr>
        <p:spPr bwMode="auto">
          <a:xfrm>
            <a:off x="9264352" y="558924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H</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cxnSp>
        <p:nvCxnSpPr>
          <p:cNvPr id="26" name="コネクタ: カギ線 25">
            <a:extLst>
              <a:ext uri="{FF2B5EF4-FFF2-40B4-BE49-F238E27FC236}">
                <a16:creationId xmlns:a16="http://schemas.microsoft.com/office/drawing/2014/main" id="{14C487E4-74C3-8FD8-9286-83DCA50D0AE7}"/>
              </a:ext>
            </a:extLst>
          </p:cNvPr>
          <p:cNvCxnSpPr>
            <a:cxnSpLocks/>
            <a:stCxn id="93" idx="2"/>
            <a:endCxn id="23" idx="0"/>
          </p:cNvCxnSpPr>
          <p:nvPr/>
        </p:nvCxnSpPr>
        <p:spPr>
          <a:xfrm rot="5400000">
            <a:off x="5229829" y="4367179"/>
            <a:ext cx="1084270" cy="136815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29" name="コネクタ: カギ線 28">
            <a:extLst>
              <a:ext uri="{FF2B5EF4-FFF2-40B4-BE49-F238E27FC236}">
                <a16:creationId xmlns:a16="http://schemas.microsoft.com/office/drawing/2014/main" id="{583FF34D-EB29-A603-C5FC-B0742DA9EEAD}"/>
              </a:ext>
            </a:extLst>
          </p:cNvPr>
          <p:cNvCxnSpPr>
            <a:cxnSpLocks/>
            <a:stCxn id="93" idx="2"/>
            <a:endCxn id="24" idx="0"/>
          </p:cNvCxnSpPr>
          <p:nvPr/>
        </p:nvCxnSpPr>
        <p:spPr>
          <a:xfrm rot="16200000" flipH="1">
            <a:off x="6597981" y="4367179"/>
            <a:ext cx="1084270" cy="136815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5191E31A-09C1-1BF5-4F2C-15FAFF087B39}"/>
              </a:ext>
            </a:extLst>
          </p:cNvPr>
          <p:cNvCxnSpPr>
            <a:cxnSpLocks/>
            <a:stCxn id="7" idx="2"/>
            <a:endCxn id="25" idx="0"/>
          </p:cNvCxnSpPr>
          <p:nvPr/>
        </p:nvCxnSpPr>
        <p:spPr>
          <a:xfrm>
            <a:off x="10560496" y="4509120"/>
            <a:ext cx="0" cy="1080120"/>
          </a:xfrm>
          <a:prstGeom prst="line">
            <a:avLst/>
          </a:prstGeom>
        </p:spPr>
        <p:style>
          <a:lnRef idx="1">
            <a:schemeClr val="dk1"/>
          </a:lnRef>
          <a:fillRef idx="0">
            <a:schemeClr val="dk1"/>
          </a:fillRef>
          <a:effectRef idx="0">
            <a:schemeClr val="dk1"/>
          </a:effectRef>
          <a:fontRef idx="minor">
            <a:schemeClr val="tx1"/>
          </a:fontRef>
        </p:style>
      </p:cxnSp>
      <p:sp>
        <p:nvSpPr>
          <p:cNvPr id="93" name="正方形/長方形 92">
            <a:extLst>
              <a:ext uri="{FF2B5EF4-FFF2-40B4-BE49-F238E27FC236}">
                <a16:creationId xmlns:a16="http://schemas.microsoft.com/office/drawing/2014/main" id="{8DD84F7F-A38B-4B4B-751E-BB59F098616A}"/>
              </a:ext>
            </a:extLst>
          </p:cNvPr>
          <p:cNvSpPr/>
          <p:nvPr/>
        </p:nvSpPr>
        <p:spPr bwMode="auto">
          <a:xfrm>
            <a:off x="5159896" y="3789039"/>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C</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Tree>
    <p:extLst>
      <p:ext uri="{BB962C8B-B14F-4D97-AF65-F5344CB8AC3E}">
        <p14:creationId xmlns:p14="http://schemas.microsoft.com/office/powerpoint/2010/main" val="1026224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8F99E-D868-9F6B-D949-B33506B95799}"/>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7EE21A59-F188-233E-1EED-2FCEB2FC1FA7}"/>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スケジュール</a:t>
            </a:r>
            <a:endParaRPr kumimoji="1" lang="ja-JP" altLang="en-US" sz="12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82B42134-9C47-5F1C-340B-F0E0C8A9CE05}"/>
              </a:ext>
            </a:extLst>
          </p:cNvPr>
          <p:cNvSpPr>
            <a:spLocks noGrp="1"/>
          </p:cNvSpPr>
          <p:nvPr>
            <p:ph type="sldNum" sz="quarter" idx="12"/>
          </p:nvPr>
        </p:nvSpPr>
        <p:spPr>
          <a:xfrm>
            <a:off x="11640616" y="6453336"/>
            <a:ext cx="522831" cy="424800"/>
          </a:xfrm>
        </p:spPr>
        <p:txBody>
          <a:bodyPr/>
          <a:lstStyle/>
          <a:p>
            <a:fld id="{D9550142-B990-490A-A107-ED7302A7FD52}" type="slidenum">
              <a:rPr lang="en-US" altLang="ja-JP" smtClean="0"/>
              <a:pPr/>
              <a:t>16</a:t>
            </a:fld>
            <a:endParaRPr lang="en-US"/>
          </a:p>
        </p:txBody>
      </p:sp>
      <p:sp>
        <p:nvSpPr>
          <p:cNvPr id="3" name="正方形/長方形 2">
            <a:extLst>
              <a:ext uri="{FF2B5EF4-FFF2-40B4-BE49-F238E27FC236}">
                <a16:creationId xmlns:a16="http://schemas.microsoft.com/office/drawing/2014/main" id="{71918E69-C434-D789-DE7A-016B20C4A646}"/>
              </a:ext>
            </a:extLst>
          </p:cNvPr>
          <p:cNvSpPr/>
          <p:nvPr/>
        </p:nvSpPr>
        <p:spPr bwMode="auto">
          <a:xfrm>
            <a:off x="443073" y="1219200"/>
            <a:ext cx="11129526" cy="5234136"/>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事業全体の工程毎に予定しているスケジュールを記載。</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うち補助対象期間の工程は、</a:t>
            </a:r>
            <a:r>
              <a:rPr lang="en-US" altLang="ja-JP" sz="1400" kern="0" dirty="0">
                <a:solidFill>
                  <a:srgbClr val="FF0000"/>
                </a:solidFill>
                <a:latin typeface="Meiryo UI" panose="020B0604030504040204" pitchFamily="50" charset="-128"/>
                <a:ea typeface="Meiryo UI" panose="020B0604030504040204" pitchFamily="50" charset="-128"/>
              </a:rPr>
              <a:t>Work Breakdown Structure</a:t>
            </a:r>
            <a:r>
              <a:rPr lang="ja-JP" altLang="en-US" sz="1400" kern="0" dirty="0">
                <a:solidFill>
                  <a:srgbClr val="FF0000"/>
                </a:solidFill>
                <a:latin typeface="Meiryo UI" panose="020B0604030504040204" pitchFamily="50" charset="-128"/>
                <a:ea typeface="Meiryo UI" panose="020B0604030504040204" pitchFamily="50" charset="-128"/>
              </a:rPr>
              <a:t>等を用いて詳細を記載。</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813927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タイトル 2">
            <a:extLst>
              <a:ext uri="{FF2B5EF4-FFF2-40B4-BE49-F238E27FC236}">
                <a16:creationId xmlns:a16="http://schemas.microsoft.com/office/drawing/2014/main" id="{9BA44ADA-6ADC-FBDA-DE1A-108B71EA29E6}"/>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法人概要①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5FA2AA0-76B3-C826-7446-5F7AD81C3A57}"/>
              </a:ext>
            </a:extLst>
          </p:cNvPr>
          <p:cNvSpPr>
            <a:spLocks noGrp="1"/>
          </p:cNvSpPr>
          <p:nvPr>
            <p:ph type="sldNum" sz="quarter" idx="12"/>
          </p:nvPr>
        </p:nvSpPr>
        <p:spPr/>
        <p:txBody>
          <a:bodyPr/>
          <a:lstStyle/>
          <a:p>
            <a:fld id="{D9550142-B990-490A-A107-ED7302A7FD52}" type="slidenum">
              <a:rPr lang="en-US" altLang="ja-JP" smtClean="0"/>
              <a:pPr/>
              <a:t>2</a:t>
            </a:fld>
            <a:endParaRPr lang="en-US"/>
          </a:p>
        </p:txBody>
      </p:sp>
      <p:sp>
        <p:nvSpPr>
          <p:cNvPr id="81" name="正方形/長方形 80">
            <a:extLst>
              <a:ext uri="{FF2B5EF4-FFF2-40B4-BE49-F238E27FC236}">
                <a16:creationId xmlns:a16="http://schemas.microsoft.com/office/drawing/2014/main" id="{C341BC93-CB47-F046-4867-5A8968D38007}"/>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en-US" altLang="ja-JP" sz="1600" kern="0">
                <a:solidFill>
                  <a:srgbClr val="000000"/>
                </a:solidFill>
                <a:latin typeface="Meiryo UI" panose="020B0604030504040204" pitchFamily="50" charset="-128"/>
                <a:ea typeface="Meiryo UI" panose="020B0604030504040204" pitchFamily="50" charset="-128"/>
              </a:rPr>
              <a:t>XXX</a:t>
            </a:r>
            <a:r>
              <a:rPr kumimoji="0" lang="ja-JP" altLang="en-US" sz="1600" kern="0">
                <a:solidFill>
                  <a:srgbClr val="000000"/>
                </a:solidFill>
                <a:latin typeface="Meiryo UI" panose="020B0604030504040204" pitchFamily="50" charset="-128"/>
                <a:ea typeface="Meiryo UI" panose="020B0604030504040204" pitchFamily="50" charset="-128"/>
              </a:rPr>
              <a:t>　</a:t>
            </a:r>
            <a:r>
              <a:rPr kumimoji="0" lang="ja-JP" altLang="en-US" sz="1600" kern="0">
                <a:solidFill>
                  <a:srgbClr val="FF0000"/>
                </a:solidFill>
                <a:latin typeface="Meiryo UI" panose="020B0604030504040204" pitchFamily="50" charset="-128"/>
                <a:ea typeface="Meiryo UI" panose="020B0604030504040204" pitchFamily="50" charset="-128"/>
              </a:rPr>
              <a:t>事業者の社風や理念、目指している方向性などを自由に記載。</a:t>
            </a:r>
            <a:endParaRPr kumimoji="0" lang="en-US" altLang="ja-JP" sz="1600" kern="0">
              <a:solidFill>
                <a:srgbClr val="FF0000"/>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endParaRPr lang="en-US" altLang="ja-JP" sz="1600">
              <a:uFill>
                <a:solidFill>
                  <a:srgbClr val="FF0000"/>
                </a:solidFill>
              </a:u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A4D7B302-F5F6-C3AC-F41F-9871A0629D16}"/>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2ACF45A3-B642-FB58-E5A6-5E155B14BA2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基本情報</a:t>
              </a:r>
            </a:p>
          </p:txBody>
        </p:sp>
        <p:cxnSp>
          <p:nvCxnSpPr>
            <p:cNvPr id="5" name="直線コネクタ 4">
              <a:extLst>
                <a:ext uri="{FF2B5EF4-FFF2-40B4-BE49-F238E27FC236}">
                  <a16:creationId xmlns:a16="http://schemas.microsoft.com/office/drawing/2014/main" id="{F69B978F-C13B-CF00-187B-191DB4964685}"/>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16C6D35E-BEDA-32F7-43CE-F124DB9F8D2A}"/>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C0EDB6A9-8D33-8BC9-6986-64A962FC406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実績①</a:t>
              </a:r>
            </a:p>
          </p:txBody>
        </p:sp>
        <p:cxnSp>
          <p:nvCxnSpPr>
            <p:cNvPr id="16" name="直線コネクタ 15">
              <a:extLst>
                <a:ext uri="{FF2B5EF4-FFF2-40B4-BE49-F238E27FC236}">
                  <a16:creationId xmlns:a16="http://schemas.microsoft.com/office/drawing/2014/main" id="{2B387865-63CA-954C-5261-08D621B840D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86FCDF66-D8C1-714F-8200-D074EBC7F18C}"/>
              </a:ext>
            </a:extLst>
          </p:cNvPr>
          <p:cNvSpPr/>
          <p:nvPr/>
        </p:nvSpPr>
        <p:spPr bwMode="auto">
          <a:xfrm>
            <a:off x="6512242" y="4653136"/>
            <a:ext cx="5156928" cy="2169147"/>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申請する法人の申請事業と同種の事業（</a:t>
            </a:r>
            <a:r>
              <a:rPr lang="ja-JP" altLang="en-US" sz="1400" kern="0">
                <a:solidFill>
                  <a:srgbClr val="FF0000"/>
                </a:solidFill>
                <a:latin typeface="Meiryo UI" panose="020B0604030504040204" pitchFamily="50" charset="-128"/>
                <a:ea typeface="Meiryo UI" panose="020B0604030504040204" pitchFamily="50" charset="-128"/>
              </a:rPr>
              <a:t>音楽</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）に関する過去の主な実績を記載する。</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a:solidFill>
                <a:srgbClr val="FF0000"/>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具体的には、作品、アーティスト名、プロジェクトチーム主要スタッフ、成果（売上額、累計再生数など、表現可能なもの）等を記載する。</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a:solidFill>
                <a:srgbClr val="FF0000"/>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設立５年以内であれば、法人実績として、独立する前の作品やプロジェクトの実績も提出できる</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 (</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その旨明記の上</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endPar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aphicFrame>
        <p:nvGraphicFramePr>
          <p:cNvPr id="7" name="表 6">
            <a:extLst>
              <a:ext uri="{FF2B5EF4-FFF2-40B4-BE49-F238E27FC236}">
                <a16:creationId xmlns:a16="http://schemas.microsoft.com/office/drawing/2014/main" id="{AC803529-3118-C5FA-C398-F708CD385898}"/>
              </a:ext>
            </a:extLst>
          </p:cNvPr>
          <p:cNvGraphicFramePr>
            <a:graphicFrameLocks noGrp="1"/>
          </p:cNvGraphicFramePr>
          <p:nvPr/>
        </p:nvGraphicFramePr>
        <p:xfrm>
          <a:off x="519987" y="2511285"/>
          <a:ext cx="5236676" cy="2931160"/>
        </p:xfrm>
        <a:graphic>
          <a:graphicData uri="http://schemas.openxmlformats.org/drawingml/2006/table">
            <a:tbl>
              <a:tblPr firstRow="1" bandRow="1">
                <a:tableStyleId>{3B4B98B0-60AC-42C2-AFA5-B58CD77FA1E5}</a:tableStyleId>
              </a:tblPr>
              <a:tblGrid>
                <a:gridCol w="1183525">
                  <a:extLst>
                    <a:ext uri="{9D8B030D-6E8A-4147-A177-3AD203B41FA5}">
                      <a16:colId xmlns:a16="http://schemas.microsoft.com/office/drawing/2014/main" val="2020573040"/>
                    </a:ext>
                  </a:extLst>
                </a:gridCol>
                <a:gridCol w="4053151">
                  <a:extLst>
                    <a:ext uri="{9D8B030D-6E8A-4147-A177-3AD203B41FA5}">
                      <a16:colId xmlns:a16="http://schemas.microsoft.com/office/drawing/2014/main" val="2401545852"/>
                    </a:ext>
                  </a:extLst>
                </a:gridCol>
              </a:tblGrid>
              <a:tr h="370840">
                <a:tc>
                  <a:txBody>
                    <a:bodyPr/>
                    <a:lstStyle/>
                    <a:p>
                      <a:r>
                        <a:rPr kumimoji="1" lang="ja-JP" altLang="en-US" sz="1200"/>
                        <a:t>項目</a:t>
                      </a:r>
                    </a:p>
                  </a:txBody>
                  <a:tcPr/>
                </a:tc>
                <a:tc>
                  <a:txBody>
                    <a:bodyPr/>
                    <a:lstStyle/>
                    <a:p>
                      <a:r>
                        <a:rPr kumimoji="1" lang="ja-JP" altLang="en-US" sz="1200"/>
                        <a:t>内容</a:t>
                      </a:r>
                    </a:p>
                  </a:txBody>
                  <a:tcPr/>
                </a:tc>
                <a:extLst>
                  <a:ext uri="{0D108BD9-81ED-4DB2-BD59-A6C34878D82A}">
                    <a16:rowId xmlns:a16="http://schemas.microsoft.com/office/drawing/2014/main" val="3775723266"/>
                  </a:ext>
                </a:extLst>
              </a:tr>
              <a:tr h="185420">
                <a:tc>
                  <a:txBody>
                    <a:bodyPr/>
                    <a:lstStyle/>
                    <a:p>
                      <a:r>
                        <a:rPr kumimoji="1" lang="ja-JP" altLang="en-US" sz="1200"/>
                        <a:t>資本金</a:t>
                      </a:r>
                    </a:p>
                  </a:txBody>
                  <a:tcPr/>
                </a:tc>
                <a:tc>
                  <a:txBody>
                    <a:bodyPr/>
                    <a:lstStyle/>
                    <a:p>
                      <a:pPr algn="r"/>
                      <a:r>
                        <a:rPr kumimoji="1" lang="ja-JP" altLang="en-US" sz="1200"/>
                        <a:t>〇円</a:t>
                      </a:r>
                    </a:p>
                  </a:txBody>
                  <a:tcPr/>
                </a:tc>
                <a:extLst>
                  <a:ext uri="{0D108BD9-81ED-4DB2-BD59-A6C34878D82A}">
                    <a16:rowId xmlns:a16="http://schemas.microsoft.com/office/drawing/2014/main" val="1582932298"/>
                  </a:ext>
                </a:extLst>
              </a:tr>
              <a:tr h="185420">
                <a:tc>
                  <a:txBody>
                    <a:bodyPr/>
                    <a:lstStyle/>
                    <a:p>
                      <a:r>
                        <a:rPr kumimoji="1" lang="ja-JP" altLang="en-US" sz="1200"/>
                        <a:t>従業員数</a:t>
                      </a:r>
                    </a:p>
                  </a:txBody>
                  <a:tcPr/>
                </a:tc>
                <a:tc>
                  <a:txBody>
                    <a:bodyPr/>
                    <a:lstStyle/>
                    <a:p>
                      <a:pPr algn="r"/>
                      <a:r>
                        <a:rPr kumimoji="1" lang="ja-JP" altLang="en-US" sz="1200"/>
                        <a:t>〇人（</a:t>
                      </a:r>
                      <a:r>
                        <a:rPr kumimoji="1" lang="en-US" altLang="ja-JP" sz="1200"/>
                        <a:t>20</a:t>
                      </a:r>
                      <a:r>
                        <a:rPr kumimoji="1" lang="ja-JP" altLang="en-US" sz="1200"/>
                        <a:t>〇〇年〇〇月時点）</a:t>
                      </a:r>
                    </a:p>
                  </a:txBody>
                  <a:tcPr/>
                </a:tc>
                <a:extLst>
                  <a:ext uri="{0D108BD9-81ED-4DB2-BD59-A6C34878D82A}">
                    <a16:rowId xmlns:a16="http://schemas.microsoft.com/office/drawing/2014/main" val="154477786"/>
                  </a:ext>
                </a:extLst>
              </a:tr>
              <a:tr h="185420">
                <a:tc>
                  <a:txBody>
                    <a:bodyPr/>
                    <a:lstStyle/>
                    <a:p>
                      <a:r>
                        <a:rPr kumimoji="1" lang="ja-JP" altLang="en-US" sz="1200"/>
                        <a:t>役員・顧問</a:t>
                      </a:r>
                    </a:p>
                  </a:txBody>
                  <a:tcPr/>
                </a:tc>
                <a:tc>
                  <a:txBody>
                    <a:bodyPr/>
                    <a:lstStyle/>
                    <a:p>
                      <a:r>
                        <a:rPr kumimoji="1" lang="ja-JP" altLang="en-US" sz="1200"/>
                        <a:t>代表取締役社長：</a:t>
                      </a:r>
                      <a:endParaRPr kumimoji="1" lang="en-US" altLang="ja-JP" sz="1200"/>
                    </a:p>
                    <a:p>
                      <a:r>
                        <a:rPr kumimoji="1" lang="ja-JP" altLang="en-US" sz="1200"/>
                        <a:t>取締役副社長：</a:t>
                      </a:r>
                      <a:endParaRPr kumimoji="1" lang="en-US" altLang="ja-JP" sz="1200"/>
                    </a:p>
                    <a:p>
                      <a:r>
                        <a:rPr kumimoji="1" lang="ja-JP" altLang="en-US" sz="1200"/>
                        <a:t>・・・</a:t>
                      </a:r>
                      <a:endParaRPr kumimoji="1" lang="en-US" altLang="ja-JP" sz="1200"/>
                    </a:p>
                    <a:p>
                      <a:endParaRPr kumimoji="1" lang="en-US" altLang="ja-JP" sz="1200"/>
                    </a:p>
                    <a:p>
                      <a:endParaRPr kumimoji="1" lang="ja-JP" altLang="en-US" sz="1200"/>
                    </a:p>
                  </a:txBody>
                  <a:tcPr/>
                </a:tc>
                <a:extLst>
                  <a:ext uri="{0D108BD9-81ED-4DB2-BD59-A6C34878D82A}">
                    <a16:rowId xmlns:a16="http://schemas.microsoft.com/office/drawing/2014/main" val="1504444571"/>
                  </a:ext>
                </a:extLst>
              </a:tr>
              <a:tr h="185420">
                <a:tc>
                  <a:txBody>
                    <a:bodyPr/>
                    <a:lstStyle/>
                    <a:p>
                      <a:r>
                        <a:rPr kumimoji="1" lang="ja-JP" altLang="en-US" sz="1200"/>
                        <a:t>主な事業内容</a:t>
                      </a:r>
                      <a:br>
                        <a:rPr kumimoji="1" lang="en-US" altLang="ja-JP" sz="1200"/>
                      </a:br>
                      <a:r>
                        <a:rPr kumimoji="1" lang="ja-JP" altLang="en-US" sz="1200"/>
                        <a:t>（業務内容）</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a:t>・・・・・・・・・・・・・・・・・・・・・・・・・・・・・・・・・・・・・・・・・・・・・・・・・・・・・・・・・・・・・・・・・・・・・・・・・・・・・・・・・・・・・・・・・・・・・・・・・・・・</a:t>
                      </a:r>
                      <a:endParaRPr kumimoji="1" lang="en-US" altLang="ja-JP" sz="1200"/>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a:t>・・・・・・・・・・・・・・・・・・・・・・・・・</a:t>
                      </a:r>
                    </a:p>
                  </a:txBody>
                  <a:tcPr/>
                </a:tc>
                <a:extLst>
                  <a:ext uri="{0D108BD9-81ED-4DB2-BD59-A6C34878D82A}">
                    <a16:rowId xmlns:a16="http://schemas.microsoft.com/office/drawing/2014/main" val="3416941498"/>
                  </a:ext>
                </a:extLst>
              </a:tr>
            </a:tbl>
          </a:graphicData>
        </a:graphic>
      </p:graphicFrame>
      <p:sp>
        <p:nvSpPr>
          <p:cNvPr id="8" name="正方形/長方形 7">
            <a:extLst>
              <a:ext uri="{FF2B5EF4-FFF2-40B4-BE49-F238E27FC236}">
                <a16:creationId xmlns:a16="http://schemas.microsoft.com/office/drawing/2014/main" id="{A12C2452-9DC2-6054-9181-4F920258DBD2}"/>
              </a:ext>
            </a:extLst>
          </p:cNvPr>
          <p:cNvSpPr/>
          <p:nvPr/>
        </p:nvSpPr>
        <p:spPr bwMode="auto">
          <a:xfrm>
            <a:off x="518453" y="5589719"/>
            <a:ext cx="5236676" cy="1151649"/>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上表を記載</a:t>
            </a:r>
          </a:p>
        </p:txBody>
      </p:sp>
      <p:sp>
        <p:nvSpPr>
          <p:cNvPr id="10" name="正方形/長方形 9">
            <a:extLst>
              <a:ext uri="{FF2B5EF4-FFF2-40B4-BE49-F238E27FC236}">
                <a16:creationId xmlns:a16="http://schemas.microsoft.com/office/drawing/2014/main" id="{6FD79023-4997-C512-7E0F-98B8A8840C09}"/>
              </a:ext>
            </a:extLst>
          </p:cNvPr>
          <p:cNvSpPr/>
          <p:nvPr/>
        </p:nvSpPr>
        <p:spPr bwMode="auto">
          <a:xfrm>
            <a:off x="6505913"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作品イメージ</a:t>
            </a:r>
          </a:p>
        </p:txBody>
      </p:sp>
    </p:spTree>
    <p:extLst>
      <p:ext uri="{BB962C8B-B14F-4D97-AF65-F5344CB8AC3E}">
        <p14:creationId xmlns:p14="http://schemas.microsoft.com/office/powerpoint/2010/main" val="1210996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82C5D-59F6-646F-1FA7-1DB2251BE65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1B00FB20-1EAC-51C5-8D23-A60BBC108588}"/>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法人概要②</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D558D872-AA5D-0A98-B9EC-3E9EA2628732}"/>
              </a:ext>
            </a:extLst>
          </p:cNvPr>
          <p:cNvSpPr>
            <a:spLocks noGrp="1"/>
          </p:cNvSpPr>
          <p:nvPr>
            <p:ph type="sldNum" sz="quarter" idx="12"/>
          </p:nvPr>
        </p:nvSpPr>
        <p:spPr/>
        <p:txBody>
          <a:bodyPr/>
          <a:lstStyle/>
          <a:p>
            <a:fld id="{D9550142-B990-490A-A107-ED7302A7FD52}" type="slidenum">
              <a:rPr lang="en-US" altLang="ja-JP" smtClean="0"/>
              <a:pPr/>
              <a:t>3</a:t>
            </a:fld>
            <a:endParaRPr lang="en-US"/>
          </a:p>
        </p:txBody>
      </p:sp>
      <p:grpSp>
        <p:nvGrpSpPr>
          <p:cNvPr id="3" name="グループ化 2">
            <a:extLst>
              <a:ext uri="{FF2B5EF4-FFF2-40B4-BE49-F238E27FC236}">
                <a16:creationId xmlns:a16="http://schemas.microsoft.com/office/drawing/2014/main" id="{41792CCE-485F-6981-0BEC-19CCE4314638}"/>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911450BD-1163-B36A-1358-EC835B5072B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実績②</a:t>
              </a:r>
            </a:p>
          </p:txBody>
        </p:sp>
        <p:cxnSp>
          <p:nvCxnSpPr>
            <p:cNvPr id="5" name="直線コネクタ 4">
              <a:extLst>
                <a:ext uri="{FF2B5EF4-FFF2-40B4-BE49-F238E27FC236}">
                  <a16:creationId xmlns:a16="http://schemas.microsoft.com/office/drawing/2014/main" id="{E3FDCDA1-13E6-40DA-6099-F7D6B985082F}"/>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A1F4393B-76B5-C281-3CE6-6C9DC70111E7}"/>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DADD07D5-738E-4AFE-45A0-228934402E7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実績③</a:t>
              </a:r>
            </a:p>
          </p:txBody>
        </p:sp>
        <p:cxnSp>
          <p:nvCxnSpPr>
            <p:cNvPr id="16" name="直線コネクタ 15">
              <a:extLst>
                <a:ext uri="{FF2B5EF4-FFF2-40B4-BE49-F238E27FC236}">
                  <a16:creationId xmlns:a16="http://schemas.microsoft.com/office/drawing/2014/main" id="{40348C7F-5250-9B64-FB0A-A7ED5904230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41D648E7-49EB-2AC7-0813-96745BF4DF50}"/>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en-US" altLang="ja-JP" sz="1600" kern="0">
                <a:solidFill>
                  <a:srgbClr val="000000"/>
                </a:solidFill>
                <a:latin typeface="Meiryo UI" panose="020B0604030504040204" pitchFamily="50" charset="-128"/>
                <a:ea typeface="Meiryo UI" panose="020B0604030504040204" pitchFamily="50" charset="-128"/>
              </a:rPr>
              <a:t>XXX</a:t>
            </a:r>
            <a:r>
              <a:rPr kumimoji="0" lang="ja-JP" altLang="en-US" sz="1600" kern="0">
                <a:solidFill>
                  <a:srgbClr val="000000"/>
                </a:solidFill>
                <a:latin typeface="Meiryo UI" panose="020B0604030504040204" pitchFamily="50" charset="-128"/>
                <a:ea typeface="Meiryo UI" panose="020B0604030504040204" pitchFamily="50" charset="-128"/>
              </a:rPr>
              <a:t>　</a:t>
            </a:r>
            <a:r>
              <a:rPr kumimoji="0" lang="ja-JP" altLang="en-US" sz="1600" kern="0">
                <a:solidFill>
                  <a:srgbClr val="FF0000"/>
                </a:solidFill>
                <a:latin typeface="Meiryo UI" panose="020B0604030504040204" pitchFamily="50" charset="-128"/>
                <a:ea typeface="Meiryo UI" panose="020B0604030504040204" pitchFamily="50" charset="-128"/>
              </a:rPr>
              <a:t>事業者の社風や理念、目指している方向性などを自由に記載。</a:t>
            </a:r>
            <a:endParaRPr kumimoji="0" lang="en-US" altLang="ja-JP" sz="1600" kern="0">
              <a:solidFill>
                <a:srgbClr val="FF0000"/>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7E5E4BB6-6559-F954-1110-A32D7CB96F65}"/>
              </a:ext>
            </a:extLst>
          </p:cNvPr>
          <p:cNvSpPr/>
          <p:nvPr/>
        </p:nvSpPr>
        <p:spPr bwMode="auto">
          <a:xfrm>
            <a:off x="539643" y="4653136"/>
            <a:ext cx="5243006" cy="2169147"/>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a:solidFill>
                  <a:srgbClr val="FF0000"/>
                </a:solidFill>
                <a:latin typeface="Meiryo UI" panose="020B0604030504040204" pitchFamily="50" charset="-128"/>
                <a:ea typeface="Meiryo UI" panose="020B0604030504040204" pitchFamily="50" charset="-128"/>
              </a:rPr>
              <a:t>申請する法人の申請事業と同種の事業（音楽）に関する過去の主な実績を記載する。</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具体的には、作品、アーティスト名、プロジェクトチーム主要スタッフ、成果（売上額、累計再生数など、表現可能なもの）等を記載する。</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en-US" altLang="ja-JP" sz="1400" kern="0">
                <a:solidFill>
                  <a:srgbClr val="FF0000"/>
                </a:solidFill>
                <a:latin typeface="Meiryo UI" panose="020B0604030504040204" pitchFamily="50" charset="-128"/>
                <a:ea typeface="Meiryo UI" panose="020B0604030504040204" pitchFamily="50" charset="-128"/>
              </a:rPr>
              <a:t>※</a:t>
            </a:r>
            <a:r>
              <a:rPr lang="ja-JP" altLang="en-US" sz="1400" kern="0">
                <a:solidFill>
                  <a:srgbClr val="FF0000"/>
                </a:solidFill>
                <a:latin typeface="Meiryo UI" panose="020B0604030504040204" pitchFamily="50" charset="-128"/>
                <a:ea typeface="Meiryo UI" panose="020B0604030504040204" pitchFamily="50" charset="-128"/>
              </a:rPr>
              <a:t>設立５年以内であれば、法人実績として、独立する前の作品やプロジェクトの実績も提出できる</a:t>
            </a:r>
            <a:r>
              <a:rPr lang="en-US" altLang="ja-JP" sz="1400" kern="0">
                <a:solidFill>
                  <a:srgbClr val="FF0000"/>
                </a:solidFill>
                <a:latin typeface="Meiryo UI" panose="020B0604030504040204" pitchFamily="50" charset="-128"/>
                <a:ea typeface="Meiryo UI" panose="020B0604030504040204" pitchFamily="50" charset="-128"/>
              </a:rPr>
              <a:t> (</a:t>
            </a:r>
            <a:r>
              <a:rPr lang="ja-JP" altLang="en-US" sz="1400" kern="0">
                <a:solidFill>
                  <a:srgbClr val="FF0000"/>
                </a:solidFill>
                <a:latin typeface="Meiryo UI" panose="020B0604030504040204" pitchFamily="50" charset="-128"/>
                <a:ea typeface="Meiryo UI" panose="020B0604030504040204" pitchFamily="50" charset="-128"/>
              </a:rPr>
              <a:t>その旨明記の上</a:t>
            </a:r>
            <a:r>
              <a:rPr lang="en-US" altLang="ja-JP" sz="1400" kern="0">
                <a:solidFill>
                  <a:srgbClr val="FF0000"/>
                </a:solidFill>
                <a:latin typeface="Meiryo UI" panose="020B0604030504040204" pitchFamily="50" charset="-128"/>
                <a:ea typeface="Meiryo UI" panose="020B0604030504040204" pitchFamily="50" charset="-128"/>
              </a:rPr>
              <a:t>)</a:t>
            </a:r>
            <a:endParaRPr lang="ja-JP" altLang="en-US" sz="1400" kern="0">
              <a:solidFill>
                <a:srgbClr val="FF0000"/>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DC9E9EA5-676D-9ED6-48FF-60E3CCFB79CC}"/>
              </a:ext>
            </a:extLst>
          </p:cNvPr>
          <p:cNvSpPr/>
          <p:nvPr/>
        </p:nvSpPr>
        <p:spPr bwMode="auto">
          <a:xfrm>
            <a:off x="584002"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作品イメージ</a:t>
            </a:r>
          </a:p>
        </p:txBody>
      </p:sp>
      <p:sp>
        <p:nvSpPr>
          <p:cNvPr id="14" name="正方形/長方形 13">
            <a:extLst>
              <a:ext uri="{FF2B5EF4-FFF2-40B4-BE49-F238E27FC236}">
                <a16:creationId xmlns:a16="http://schemas.microsoft.com/office/drawing/2014/main" id="{F4D09178-B3DB-6435-B1A4-1313DA6EDD20}"/>
              </a:ext>
            </a:extLst>
          </p:cNvPr>
          <p:cNvSpPr/>
          <p:nvPr/>
        </p:nvSpPr>
        <p:spPr bwMode="auto">
          <a:xfrm>
            <a:off x="6505913" y="4653136"/>
            <a:ext cx="5236677" cy="2169147"/>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a:solidFill>
                  <a:srgbClr val="FF0000"/>
                </a:solidFill>
                <a:latin typeface="Meiryo UI" panose="020B0604030504040204" pitchFamily="50" charset="-128"/>
                <a:ea typeface="Meiryo UI" panose="020B0604030504040204" pitchFamily="50" charset="-128"/>
              </a:rPr>
              <a:t>申請する法人の申請事業と同種の事業（音楽）に関する過去の主な実績を記載する。</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具体的には、作品、アーティスト名、プロジェクトチーム主要スタッフ、成果（売上額、累計再生数など、表現可能なもの）等を記載する。</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en-US" altLang="ja-JP" sz="1400" kern="0">
                <a:solidFill>
                  <a:srgbClr val="FF0000"/>
                </a:solidFill>
                <a:latin typeface="Meiryo UI" panose="020B0604030504040204" pitchFamily="50" charset="-128"/>
                <a:ea typeface="Meiryo UI" panose="020B0604030504040204" pitchFamily="50" charset="-128"/>
              </a:rPr>
              <a:t>※</a:t>
            </a:r>
            <a:r>
              <a:rPr lang="ja-JP" altLang="en-US" sz="1400" kern="0">
                <a:solidFill>
                  <a:srgbClr val="FF0000"/>
                </a:solidFill>
                <a:latin typeface="Meiryo UI" panose="020B0604030504040204" pitchFamily="50" charset="-128"/>
                <a:ea typeface="Meiryo UI" panose="020B0604030504040204" pitchFamily="50" charset="-128"/>
              </a:rPr>
              <a:t>設立５年以内であれば、法人実績として、独立する前の作品やプロジェクトの実績も提出できる</a:t>
            </a:r>
            <a:r>
              <a:rPr lang="en-US" altLang="ja-JP" sz="1400" kern="0">
                <a:solidFill>
                  <a:srgbClr val="FF0000"/>
                </a:solidFill>
                <a:latin typeface="Meiryo UI" panose="020B0604030504040204" pitchFamily="50" charset="-128"/>
                <a:ea typeface="Meiryo UI" panose="020B0604030504040204" pitchFamily="50" charset="-128"/>
              </a:rPr>
              <a:t> (</a:t>
            </a:r>
            <a:r>
              <a:rPr lang="ja-JP" altLang="en-US" sz="1400" kern="0">
                <a:solidFill>
                  <a:srgbClr val="FF0000"/>
                </a:solidFill>
                <a:latin typeface="Meiryo UI" panose="020B0604030504040204" pitchFamily="50" charset="-128"/>
                <a:ea typeface="Meiryo UI" panose="020B0604030504040204" pitchFamily="50" charset="-128"/>
              </a:rPr>
              <a:t>その旨明記の上</a:t>
            </a:r>
            <a:r>
              <a:rPr lang="en-US" altLang="ja-JP" sz="1400" kern="0">
                <a:solidFill>
                  <a:srgbClr val="FF0000"/>
                </a:solidFill>
                <a:latin typeface="Meiryo UI" panose="020B0604030504040204" pitchFamily="50" charset="-128"/>
                <a:ea typeface="Meiryo UI" panose="020B0604030504040204" pitchFamily="50" charset="-128"/>
              </a:rPr>
              <a:t>)</a:t>
            </a:r>
            <a:endParaRPr lang="ja-JP" altLang="en-US" sz="1400" kern="0">
              <a:solidFill>
                <a:srgbClr val="FF0000"/>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F588F8D1-A4F4-0DA4-CE7B-AADE8C5AC934}"/>
              </a:ext>
            </a:extLst>
          </p:cNvPr>
          <p:cNvSpPr/>
          <p:nvPr/>
        </p:nvSpPr>
        <p:spPr bwMode="auto">
          <a:xfrm>
            <a:off x="6550272"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作品イメージ</a:t>
            </a:r>
          </a:p>
        </p:txBody>
      </p:sp>
    </p:spTree>
    <p:extLst>
      <p:ext uri="{BB962C8B-B14F-4D97-AF65-F5344CB8AC3E}">
        <p14:creationId xmlns:p14="http://schemas.microsoft.com/office/powerpoint/2010/main" val="1337724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CC645-6122-330C-81EC-7C6086240E3A}"/>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B0965F3A-F2B3-90F7-55D1-E11020780D50}"/>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作品関係者概要①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E60F50A-B28C-3DA1-9579-06DC3944BA8E}"/>
              </a:ext>
            </a:extLst>
          </p:cNvPr>
          <p:cNvSpPr>
            <a:spLocks noGrp="1"/>
          </p:cNvSpPr>
          <p:nvPr>
            <p:ph type="sldNum" sz="quarter" idx="12"/>
          </p:nvPr>
        </p:nvSpPr>
        <p:spPr/>
        <p:txBody>
          <a:bodyPr/>
          <a:lstStyle/>
          <a:p>
            <a:fld id="{D9550142-B990-490A-A107-ED7302A7FD52}" type="slidenum">
              <a:rPr lang="en-US" altLang="ja-JP" smtClean="0"/>
              <a:pPr/>
              <a:t>4</a:t>
            </a:fld>
            <a:endParaRPr lang="en-US"/>
          </a:p>
        </p:txBody>
      </p:sp>
      <p:sp>
        <p:nvSpPr>
          <p:cNvPr id="81" name="正方形/長方形 80">
            <a:extLst>
              <a:ext uri="{FF2B5EF4-FFF2-40B4-BE49-F238E27FC236}">
                <a16:creationId xmlns:a16="http://schemas.microsoft.com/office/drawing/2014/main" id="{D31C85BC-431A-2437-7433-255B484ECC2E}"/>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a:solidFill>
                  <a:srgbClr val="000000"/>
                </a:solidFill>
                <a:latin typeface="Meiryo UI" panose="020B0604030504040204" pitchFamily="50" charset="-128"/>
                <a:ea typeface="Meiryo UI" panose="020B0604030504040204" pitchFamily="50" charset="-128"/>
              </a:rPr>
              <a:t>　</a:t>
            </a:r>
            <a:r>
              <a:rPr kumimoji="0" lang="ja-JP" altLang="en-US" sz="1600" kern="0">
                <a:solidFill>
                  <a:srgbClr val="FF0000"/>
                </a:solidFill>
                <a:latin typeface="Meiryo UI" panose="020B0604030504040204" pitchFamily="50" charset="-128"/>
                <a:ea typeface="Meiryo UI" panose="020B0604030504040204" pitchFamily="50" charset="-128"/>
              </a:rPr>
              <a:t>作品関係者のアピールポイントがあれば、簡潔に記載。</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FB2B125E-49B4-F2AE-5822-EFB87CAD4AA3}"/>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FE01875C-229F-3C8D-E70A-49E21D8EACB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主なスタッフ名（職種（マネージャー、プロデューサー等））①</a:t>
              </a:r>
            </a:p>
          </p:txBody>
        </p:sp>
        <p:cxnSp>
          <p:nvCxnSpPr>
            <p:cNvPr id="5" name="直線コネクタ 4">
              <a:extLst>
                <a:ext uri="{FF2B5EF4-FFF2-40B4-BE49-F238E27FC236}">
                  <a16:creationId xmlns:a16="http://schemas.microsoft.com/office/drawing/2014/main" id="{3A4D0D4A-61DD-9C86-2C82-22C95736A5E9}"/>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129FE532-DF94-56FD-D174-F866E96EF969}"/>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CEC2F2FA-98FE-6373-F782-0E605FB385B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主なスタッフ名（職種（マネージャー、プロデューサー等））②</a:t>
              </a:r>
            </a:p>
          </p:txBody>
        </p:sp>
        <p:cxnSp>
          <p:nvCxnSpPr>
            <p:cNvPr id="16" name="直線コネクタ 15">
              <a:extLst>
                <a:ext uri="{FF2B5EF4-FFF2-40B4-BE49-F238E27FC236}">
                  <a16:creationId xmlns:a16="http://schemas.microsoft.com/office/drawing/2014/main" id="{E85DF6BA-4075-F1D2-1A33-F2A9BDB6BBF0}"/>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754EEAEF-061C-20F1-A30A-D1EDB61091C6}"/>
              </a:ext>
            </a:extLst>
          </p:cNvPr>
          <p:cNvSpPr/>
          <p:nvPr/>
        </p:nvSpPr>
        <p:spPr bwMode="auto">
          <a:xfrm>
            <a:off x="539643" y="4670464"/>
            <a:ext cx="5243006" cy="2069840"/>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過去の実績（従事した作品タイトルや担当アーティストなど）を記載する。</a:t>
            </a:r>
          </a:p>
        </p:txBody>
      </p:sp>
      <p:sp>
        <p:nvSpPr>
          <p:cNvPr id="10" name="正方形/長方形 9">
            <a:extLst>
              <a:ext uri="{FF2B5EF4-FFF2-40B4-BE49-F238E27FC236}">
                <a16:creationId xmlns:a16="http://schemas.microsoft.com/office/drawing/2014/main" id="{756C19E6-3432-94E8-686D-44E6017049A2}"/>
              </a:ext>
            </a:extLst>
          </p:cNvPr>
          <p:cNvSpPr/>
          <p:nvPr/>
        </p:nvSpPr>
        <p:spPr bwMode="auto">
          <a:xfrm>
            <a:off x="551384"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
        <p:nvSpPr>
          <p:cNvPr id="11" name="正方形/長方形 10">
            <a:extLst>
              <a:ext uri="{FF2B5EF4-FFF2-40B4-BE49-F238E27FC236}">
                <a16:creationId xmlns:a16="http://schemas.microsoft.com/office/drawing/2014/main" id="{1CF6FA87-7DD1-993A-8DFF-DE95542F9335}"/>
              </a:ext>
            </a:extLst>
          </p:cNvPr>
          <p:cNvSpPr/>
          <p:nvPr/>
        </p:nvSpPr>
        <p:spPr bwMode="auto">
          <a:xfrm>
            <a:off x="6528048" y="4670464"/>
            <a:ext cx="5243006" cy="2069840"/>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a:solidFill>
                  <a:srgbClr val="FF0000"/>
                </a:solidFill>
                <a:latin typeface="Meiryo UI" panose="020B0604030504040204" pitchFamily="50" charset="-128"/>
                <a:ea typeface="Meiryo UI" panose="020B0604030504040204" pitchFamily="50" charset="-128"/>
              </a:rPr>
              <a:t>過去の実績（従事した作品タイトルや担当アーティストなど）を記載する。</a:t>
            </a:r>
          </a:p>
        </p:txBody>
      </p:sp>
      <p:sp>
        <p:nvSpPr>
          <p:cNvPr id="12" name="正方形/長方形 11">
            <a:extLst>
              <a:ext uri="{FF2B5EF4-FFF2-40B4-BE49-F238E27FC236}">
                <a16:creationId xmlns:a16="http://schemas.microsoft.com/office/drawing/2014/main" id="{A9219265-908E-B3FE-6130-8A0DACC5EF64}"/>
              </a:ext>
            </a:extLst>
          </p:cNvPr>
          <p:cNvSpPr/>
          <p:nvPr/>
        </p:nvSpPr>
        <p:spPr bwMode="auto">
          <a:xfrm>
            <a:off x="6539789"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Tree>
    <p:extLst>
      <p:ext uri="{BB962C8B-B14F-4D97-AF65-F5344CB8AC3E}">
        <p14:creationId xmlns:p14="http://schemas.microsoft.com/office/powerpoint/2010/main" val="1368641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7C371-D9C5-08F7-D285-F6CA82275A66}"/>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AAAF17AE-3393-967D-0654-DC223817AF97}"/>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作品関係者概要②</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4F016EA-1B5D-006A-5D00-1AF602AAE8C4}"/>
              </a:ext>
            </a:extLst>
          </p:cNvPr>
          <p:cNvSpPr>
            <a:spLocks noGrp="1"/>
          </p:cNvSpPr>
          <p:nvPr>
            <p:ph type="sldNum" sz="quarter" idx="12"/>
          </p:nvPr>
        </p:nvSpPr>
        <p:spPr/>
        <p:txBody>
          <a:bodyPr/>
          <a:lstStyle/>
          <a:p>
            <a:fld id="{D9550142-B990-490A-A107-ED7302A7FD52}" type="slidenum">
              <a:rPr lang="en-US" altLang="ja-JP" smtClean="0"/>
              <a:pPr/>
              <a:t>5</a:t>
            </a:fld>
            <a:endParaRPr lang="en-US"/>
          </a:p>
        </p:txBody>
      </p:sp>
      <p:sp>
        <p:nvSpPr>
          <p:cNvPr id="7" name="正方形/長方形 6">
            <a:extLst>
              <a:ext uri="{FF2B5EF4-FFF2-40B4-BE49-F238E27FC236}">
                <a16:creationId xmlns:a16="http://schemas.microsoft.com/office/drawing/2014/main" id="{1F4D4B0B-D792-0518-1A85-E2729C6308BE}"/>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a:solidFill>
                  <a:srgbClr val="000000"/>
                </a:solidFill>
                <a:latin typeface="Meiryo UI" panose="020B0604030504040204" pitchFamily="50" charset="-128"/>
                <a:ea typeface="Meiryo UI" panose="020B0604030504040204" pitchFamily="50" charset="-128"/>
              </a:rPr>
              <a:t>　</a:t>
            </a:r>
            <a:r>
              <a:rPr kumimoji="0" lang="ja-JP" altLang="en-US" sz="1600" kern="0">
                <a:solidFill>
                  <a:srgbClr val="FF0000"/>
                </a:solidFill>
                <a:latin typeface="Meiryo UI" panose="020B0604030504040204" pitchFamily="50" charset="-128"/>
                <a:ea typeface="Meiryo UI" panose="020B0604030504040204" pitchFamily="50" charset="-128"/>
              </a:rPr>
              <a:t>作品関係者のアピールポイントがあれば、簡潔に記載。</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p:txBody>
      </p:sp>
      <p:sp>
        <p:nvSpPr>
          <p:cNvPr id="24" name="スライド番号プレースホルダー 1">
            <a:extLst>
              <a:ext uri="{FF2B5EF4-FFF2-40B4-BE49-F238E27FC236}">
                <a16:creationId xmlns:a16="http://schemas.microsoft.com/office/drawing/2014/main" id="{E40E2DCC-474B-6291-928D-9C0DBF1DCAC0}"/>
              </a:ext>
            </a:extLst>
          </p:cNvPr>
          <p:cNvSpPr txBox="1">
            <a:spLocks/>
          </p:cNvSpPr>
          <p:nvPr/>
        </p:nvSpPr>
        <p:spPr>
          <a:xfrm>
            <a:off x="11669169" y="6433200"/>
            <a:ext cx="522831" cy="424800"/>
          </a:xfrm>
          <a:prstGeom prst="rect">
            <a:avLst/>
          </a:prstGeom>
          <a:noFill/>
          <a:ln w="9525">
            <a:noFill/>
            <a:miter lim="800000"/>
            <a:headEnd/>
            <a:tailEnd/>
          </a:ln>
          <a:effectLst/>
        </p:spPr>
        <p:txBody>
          <a:bodyPr wrap="none" lIns="0" tIns="0" rIns="144000" bIns="144000" rtlCol="0" anchor="ctr"/>
          <a:lstStyle>
            <a:defPPr>
              <a:defRPr lang="ja-JP"/>
            </a:defPPr>
            <a:lvl1pPr marL="0" algn="r" defTabSz="914400" rtl="0" eaLnBrk="1" latinLnBrk="0" hangingPunct="1">
              <a:defRPr kumimoji="0" lang="ja-JP" altLang="en-US" sz="1400" b="0" i="0" kern="120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9550142-B990-490A-A107-ED7302A7FD52}" type="slidenum">
              <a:rPr lang="en-US" altLang="ja-JP" smtClean="0"/>
              <a:pPr/>
              <a:t>5</a:t>
            </a:fld>
            <a:endParaRPr lang="en-US"/>
          </a:p>
        </p:txBody>
      </p:sp>
      <p:grpSp>
        <p:nvGrpSpPr>
          <p:cNvPr id="25" name="グループ化 24">
            <a:extLst>
              <a:ext uri="{FF2B5EF4-FFF2-40B4-BE49-F238E27FC236}">
                <a16:creationId xmlns:a16="http://schemas.microsoft.com/office/drawing/2014/main" id="{7457E9E8-42D9-CD4E-6684-572F915ABBBE}"/>
              </a:ext>
            </a:extLst>
          </p:cNvPr>
          <p:cNvGrpSpPr/>
          <p:nvPr/>
        </p:nvGrpSpPr>
        <p:grpSpPr>
          <a:xfrm>
            <a:off x="539643" y="2132856"/>
            <a:ext cx="5243006" cy="270703"/>
            <a:chOff x="436484" y="1013524"/>
            <a:chExt cx="5457319" cy="270703"/>
          </a:xfrm>
        </p:grpSpPr>
        <p:sp>
          <p:nvSpPr>
            <p:cNvPr id="26" name="正方形/長方形 25">
              <a:extLst>
                <a:ext uri="{FF2B5EF4-FFF2-40B4-BE49-F238E27FC236}">
                  <a16:creationId xmlns:a16="http://schemas.microsoft.com/office/drawing/2014/main" id="{A5530986-1E8B-D0BE-0190-A35208F7890A}"/>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主なスタッフ名（職種（マネージャー、プロデューサー等））</a:t>
              </a: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③</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27" name="直線コネクタ 26">
              <a:extLst>
                <a:ext uri="{FF2B5EF4-FFF2-40B4-BE49-F238E27FC236}">
                  <a16:creationId xmlns:a16="http://schemas.microsoft.com/office/drawing/2014/main" id="{1DEA9C4D-E619-D772-7442-D0C52FE9097B}"/>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28" name="グループ化 27">
            <a:extLst>
              <a:ext uri="{FF2B5EF4-FFF2-40B4-BE49-F238E27FC236}">
                <a16:creationId xmlns:a16="http://schemas.microsoft.com/office/drawing/2014/main" id="{B4ADB06C-2A21-3D73-F477-52F7A5E65A23}"/>
              </a:ext>
            </a:extLst>
          </p:cNvPr>
          <p:cNvGrpSpPr/>
          <p:nvPr/>
        </p:nvGrpSpPr>
        <p:grpSpPr>
          <a:xfrm>
            <a:off x="6505913" y="2132856"/>
            <a:ext cx="5243006" cy="270703"/>
            <a:chOff x="436484" y="1013524"/>
            <a:chExt cx="5457319" cy="270703"/>
          </a:xfrm>
        </p:grpSpPr>
        <p:sp>
          <p:nvSpPr>
            <p:cNvPr id="29" name="正方形/長方形 28">
              <a:extLst>
                <a:ext uri="{FF2B5EF4-FFF2-40B4-BE49-F238E27FC236}">
                  <a16:creationId xmlns:a16="http://schemas.microsoft.com/office/drawing/2014/main" id="{CDBC19AB-70E8-2BEB-623B-4F27985AEB4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主なスタッフ名（職種（マネージャー、プロデューサー等））</a:t>
              </a:r>
              <a:r>
                <a:rPr kumimoji="0" lang="en-US" altLang="ja-JP" sz="1200" b="1">
                  <a:solidFill>
                    <a:srgbClr val="000000"/>
                  </a:solidFill>
                  <a:latin typeface="Meiryo UI" panose="020B0604030504040204" pitchFamily="50" charset="-128"/>
                  <a:ea typeface="Meiryo UI" panose="020B0604030504040204" pitchFamily="50" charset="-128"/>
                </a:rPr>
                <a:t>④</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30" name="直線コネクタ 29">
              <a:extLst>
                <a:ext uri="{FF2B5EF4-FFF2-40B4-BE49-F238E27FC236}">
                  <a16:creationId xmlns:a16="http://schemas.microsoft.com/office/drawing/2014/main" id="{45EFBC34-2895-2EFF-2752-91E661F5075C}"/>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1" name="正方形/長方形 30">
            <a:extLst>
              <a:ext uri="{FF2B5EF4-FFF2-40B4-BE49-F238E27FC236}">
                <a16:creationId xmlns:a16="http://schemas.microsoft.com/office/drawing/2014/main" id="{EA80476A-ADBA-28C7-9D3A-0C807949721F}"/>
              </a:ext>
            </a:extLst>
          </p:cNvPr>
          <p:cNvSpPr/>
          <p:nvPr/>
        </p:nvSpPr>
        <p:spPr bwMode="auto">
          <a:xfrm>
            <a:off x="539643" y="4670464"/>
            <a:ext cx="5243006" cy="2069840"/>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過去の実績（従事した作品タイトルや担当アーティストなど）を記載する。</a:t>
            </a:r>
          </a:p>
        </p:txBody>
      </p:sp>
      <p:sp>
        <p:nvSpPr>
          <p:cNvPr id="32" name="正方形/長方形 31">
            <a:extLst>
              <a:ext uri="{FF2B5EF4-FFF2-40B4-BE49-F238E27FC236}">
                <a16:creationId xmlns:a16="http://schemas.microsoft.com/office/drawing/2014/main" id="{60BA0401-EDA5-2BE1-A68A-B4A0BDB7230B}"/>
              </a:ext>
            </a:extLst>
          </p:cNvPr>
          <p:cNvSpPr/>
          <p:nvPr/>
        </p:nvSpPr>
        <p:spPr bwMode="auto">
          <a:xfrm>
            <a:off x="551384"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
        <p:nvSpPr>
          <p:cNvPr id="33" name="正方形/長方形 32">
            <a:extLst>
              <a:ext uri="{FF2B5EF4-FFF2-40B4-BE49-F238E27FC236}">
                <a16:creationId xmlns:a16="http://schemas.microsoft.com/office/drawing/2014/main" id="{09486197-5B6D-88A3-C36B-BC3174CFA386}"/>
              </a:ext>
            </a:extLst>
          </p:cNvPr>
          <p:cNvSpPr/>
          <p:nvPr/>
        </p:nvSpPr>
        <p:spPr bwMode="auto">
          <a:xfrm>
            <a:off x="6528048" y="4670464"/>
            <a:ext cx="5243006" cy="2069840"/>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a:solidFill>
                  <a:srgbClr val="FF0000"/>
                </a:solidFill>
                <a:latin typeface="Meiryo UI" panose="020B0604030504040204" pitchFamily="50" charset="-128"/>
                <a:ea typeface="Meiryo UI" panose="020B0604030504040204" pitchFamily="50" charset="-128"/>
              </a:rPr>
              <a:t>過去の実績（従事した作品タイトルや担当アーティストなど）を記載する。</a:t>
            </a:r>
          </a:p>
        </p:txBody>
      </p:sp>
      <p:sp>
        <p:nvSpPr>
          <p:cNvPr id="34" name="正方形/長方形 33">
            <a:extLst>
              <a:ext uri="{FF2B5EF4-FFF2-40B4-BE49-F238E27FC236}">
                <a16:creationId xmlns:a16="http://schemas.microsoft.com/office/drawing/2014/main" id="{11B0B53E-7735-D16D-74A3-34D90C8F358F}"/>
              </a:ext>
            </a:extLst>
          </p:cNvPr>
          <p:cNvSpPr/>
          <p:nvPr/>
        </p:nvSpPr>
        <p:spPr bwMode="auto">
          <a:xfrm>
            <a:off x="6539789"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Tree>
    <p:extLst>
      <p:ext uri="{BB962C8B-B14F-4D97-AF65-F5344CB8AC3E}">
        <p14:creationId xmlns:p14="http://schemas.microsoft.com/office/powerpoint/2010/main" val="149734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4AA0B-C39D-9A21-0D12-28A025E100EC}"/>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B9577872-8C72-4E02-F025-867C63AAA6FA}"/>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作品一覧</a:t>
            </a:r>
            <a:r>
              <a:rPr lang="en-US" altLang="ja-JP" sz="2800" dirty="0">
                <a:latin typeface="Meiryo UI" panose="020B0604030504040204" pitchFamily="50" charset="-128"/>
                <a:ea typeface="Meiryo UI" panose="020B0604030504040204" pitchFamily="50" charset="-128"/>
              </a:rPr>
              <a:t> (MV</a:t>
            </a:r>
            <a:r>
              <a:rPr lang="ja-JP" altLang="en-US" sz="2800" dirty="0">
                <a:latin typeface="Meiryo UI" panose="020B0604030504040204" pitchFamily="50" charset="-128"/>
                <a:ea typeface="Meiryo UI" panose="020B0604030504040204" pitchFamily="50" charset="-128"/>
              </a:rPr>
              <a:t>制作および海外ライブ等</a:t>
            </a:r>
            <a:r>
              <a:rPr lang="en-US" altLang="ja-JP" sz="2800" dirty="0">
                <a:latin typeface="Meiryo UI" panose="020B0604030504040204" pitchFamily="50" charset="-128"/>
                <a:ea typeface="Meiryo UI" panose="020B0604030504040204" pitchFamily="50" charset="-128"/>
              </a:rPr>
              <a:t>)</a:t>
            </a:r>
            <a:r>
              <a:rPr lang="ja-JP" altLang="en-US" sz="2800" dirty="0">
                <a:latin typeface="Meiryo UI" panose="020B0604030504040204" pitchFamily="50" charset="-128"/>
                <a:ea typeface="Meiryo UI" panose="020B0604030504040204" pitchFamily="50" charset="-128"/>
              </a:rPr>
              <a:t>・作品概要</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E46B1DC7-039A-086C-DAF1-D16F39DEC1C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550142-B990-490A-A107-ED7302A7FD52}" type="slidenum">
              <a:rPr kumimoji="0" lang="en-US" altLang="ja-JP" sz="1400" b="0" i="0" u="none" strike="noStrike" kern="1200" cap="none" spc="0" normalizeH="0" baseline="0" noProof="0" smtClean="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210E9D39-8C08-F5D6-0F19-53B9BB93F29A}"/>
              </a:ext>
            </a:extLst>
          </p:cNvPr>
          <p:cNvSpPr/>
          <p:nvPr/>
        </p:nvSpPr>
        <p:spPr bwMode="auto">
          <a:xfrm>
            <a:off x="539643" y="2132857"/>
            <a:ext cx="11129526" cy="4260792"/>
          </a:xfrm>
          <a:prstGeom prst="rect">
            <a:avLst/>
          </a:prstGeom>
          <a:noFill/>
          <a:ln w="9525">
            <a:solidFill>
              <a:srgbClr val="FF0000"/>
            </a:solidFill>
            <a:miter lim="800000"/>
            <a:headEnd/>
            <a:tailEnd/>
          </a:ln>
          <a:effectLst/>
        </p:spPr>
        <p:txBody>
          <a:bodyPr wrap="square" rtlCol="0" anchor="ctr"/>
          <a:lstStyle/>
          <a:p>
            <a:pPr lvl="0" algn="ctr">
              <a:defRPr/>
            </a:pPr>
            <a:r>
              <a:rPr lang="ja-JP" altLang="en-US" kern="0" dirty="0">
                <a:solidFill>
                  <a:srgbClr val="FF0000"/>
                </a:solidFill>
                <a:latin typeface="Meiryo UI" panose="020B0604030504040204" pitchFamily="50" charset="-128"/>
                <a:ea typeface="Meiryo UI" panose="020B0604030504040204" pitchFamily="50" charset="-128"/>
              </a:rPr>
              <a:t>申請する作品</a:t>
            </a:r>
            <a:r>
              <a:rPr lang="en-US" altLang="ja-JP" dirty="0">
                <a:solidFill>
                  <a:srgbClr val="FF0000"/>
                </a:solidFill>
                <a:latin typeface="Meiryo UI" panose="020B0604030504040204" pitchFamily="50" charset="-128"/>
                <a:ea typeface="Meiryo UI" panose="020B0604030504040204" pitchFamily="50" charset="-128"/>
              </a:rPr>
              <a:t>(MV</a:t>
            </a:r>
            <a:r>
              <a:rPr lang="ja-JP" altLang="en-US" dirty="0">
                <a:solidFill>
                  <a:srgbClr val="FF0000"/>
                </a:solidFill>
                <a:latin typeface="Meiryo UI" panose="020B0604030504040204" pitchFamily="50" charset="-128"/>
                <a:ea typeface="Meiryo UI" panose="020B0604030504040204" pitchFamily="50" charset="-128"/>
              </a:rPr>
              <a:t>制作および海外ライブ等</a:t>
            </a:r>
            <a:r>
              <a:rPr lang="en-US" altLang="ja-JP" dirty="0">
                <a:solidFill>
                  <a:srgbClr val="FF0000"/>
                </a:solidFill>
                <a:latin typeface="Meiryo UI" panose="020B0604030504040204" pitchFamily="50" charset="-128"/>
                <a:ea typeface="Meiryo UI" panose="020B0604030504040204" pitchFamily="50" charset="-128"/>
              </a:rPr>
              <a:t>)</a:t>
            </a:r>
            <a:r>
              <a:rPr lang="ja-JP" altLang="en-US" kern="0" dirty="0">
                <a:solidFill>
                  <a:srgbClr val="FF0000"/>
                </a:solidFill>
                <a:latin typeface="Meiryo UI" panose="020B0604030504040204" pitchFamily="50" charset="-128"/>
                <a:ea typeface="Meiryo UI" panose="020B0604030504040204" pitchFamily="50" charset="-128"/>
              </a:rPr>
              <a:t>の</a:t>
            </a:r>
            <a:br>
              <a:rPr lang="en-US" altLang="ja-JP" kern="0" dirty="0">
                <a:solidFill>
                  <a:srgbClr val="FF0000"/>
                </a:solidFill>
                <a:latin typeface="Meiryo UI" panose="020B0604030504040204" pitchFamily="50" charset="-128"/>
                <a:ea typeface="Meiryo UI" panose="020B0604030504040204" pitchFamily="50" charset="-128"/>
              </a:rPr>
            </a:br>
            <a:r>
              <a:rPr lang="ja-JP" altLang="en-US" kern="0" dirty="0">
                <a:solidFill>
                  <a:srgbClr val="FF0000"/>
                </a:solidFill>
                <a:latin typeface="Meiryo UI" panose="020B0604030504040204" pitchFamily="50" charset="-128"/>
                <a:ea typeface="Meiryo UI" panose="020B0604030504040204" pitchFamily="50" charset="-128"/>
              </a:rPr>
              <a:t>概要を記載</a:t>
            </a:r>
          </a:p>
        </p:txBody>
      </p:sp>
      <p:sp>
        <p:nvSpPr>
          <p:cNvPr id="14" name="正方形/長方形 13">
            <a:extLst>
              <a:ext uri="{FF2B5EF4-FFF2-40B4-BE49-F238E27FC236}">
                <a16:creationId xmlns:a16="http://schemas.microsoft.com/office/drawing/2014/main" id="{365461D0-8A87-87E8-4A2B-80DDE309156A}"/>
              </a:ext>
            </a:extLst>
          </p:cNvPr>
          <p:cNvSpPr/>
          <p:nvPr/>
        </p:nvSpPr>
        <p:spPr bwMode="auto">
          <a:xfrm>
            <a:off x="539643" y="908720"/>
            <a:ext cx="11129526" cy="924234"/>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l"/>
            <a:r>
              <a:rPr kumimoji="0" lang="ja-JP" altLang="en-US" sz="1600" b="1">
                <a:latin typeface="+mj-ea"/>
                <a:ea typeface="+mj-ea"/>
              </a:rPr>
              <a:t>作品名（プロジェクト名）：〇〇〇〇</a:t>
            </a:r>
          </a:p>
        </p:txBody>
      </p:sp>
      <p:sp>
        <p:nvSpPr>
          <p:cNvPr id="15" name="正方形/長方形 14">
            <a:extLst>
              <a:ext uri="{FF2B5EF4-FFF2-40B4-BE49-F238E27FC236}">
                <a16:creationId xmlns:a16="http://schemas.microsoft.com/office/drawing/2014/main" id="{7B3CC702-D440-F5FB-6BBC-C2DECD0ECDAD}"/>
              </a:ext>
            </a:extLst>
          </p:cNvPr>
          <p:cNvSpPr/>
          <p:nvPr/>
        </p:nvSpPr>
        <p:spPr bwMode="auto">
          <a:xfrm>
            <a:off x="3287684" y="1547416"/>
            <a:ext cx="5616624" cy="231156"/>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作品名が決定していない場合は仮称を記載する。</a:t>
            </a:r>
          </a:p>
        </p:txBody>
      </p:sp>
    </p:spTree>
    <p:extLst>
      <p:ext uri="{BB962C8B-B14F-4D97-AF65-F5344CB8AC3E}">
        <p14:creationId xmlns:p14="http://schemas.microsoft.com/office/powerpoint/2010/main" val="7580165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E59EF-7324-067B-4B3B-0004613F1AF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284FD39E-7812-8F63-0C36-0AA4A0348519}"/>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海外展開国</a:t>
            </a:r>
            <a:r>
              <a:rPr lang="en-US" altLang="ja-JP" sz="2800">
                <a:latin typeface="Meiryo UI" panose="020B0604030504040204" pitchFamily="50" charset="-128"/>
                <a:ea typeface="Meiryo UI" panose="020B0604030504040204" pitchFamily="50" charset="-128"/>
              </a:rPr>
              <a:t> (</a:t>
            </a:r>
            <a:r>
              <a:rPr lang="ja-JP" altLang="en-US" sz="2800">
                <a:latin typeface="Meiryo UI" panose="020B0604030504040204" pitchFamily="50" charset="-128"/>
                <a:ea typeface="Meiryo UI" panose="020B0604030504040204" pitchFamily="50" charset="-128"/>
              </a:rPr>
              <a:t>海外販売国</a:t>
            </a:r>
            <a:r>
              <a:rPr lang="en-US" altLang="ja-JP" sz="2800">
                <a:latin typeface="Meiryo UI" panose="020B0604030504040204" pitchFamily="50" charset="-128"/>
                <a:ea typeface="Meiryo UI" panose="020B0604030504040204" pitchFamily="50" charset="-128"/>
              </a:rPr>
              <a:t>)</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824A4697-9C93-0072-D74D-F2FE56AF3D4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550142-B990-490A-A107-ED7302A7FD52}" type="slidenum">
              <a:rPr kumimoji="0" lang="en-US" altLang="ja-JP" sz="1400" b="0" i="0" u="none" strike="noStrike" kern="1200" cap="none" spc="0" normalizeH="0" baseline="0" noProof="0" smtClean="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F7C9F97E-835F-5E60-90D0-D6734F78CC85}"/>
              </a:ext>
            </a:extLst>
          </p:cNvPr>
          <p:cNvSpPr/>
          <p:nvPr/>
        </p:nvSpPr>
        <p:spPr bwMode="auto">
          <a:xfrm>
            <a:off x="492954" y="1439059"/>
            <a:ext cx="5243006" cy="4954589"/>
          </a:xfrm>
          <a:prstGeom prst="rect">
            <a:avLst/>
          </a:prstGeom>
          <a:noFill/>
          <a:ln w="9525">
            <a:solidFill>
              <a:srgbClr val="FF0000"/>
            </a:solidFill>
            <a:miter lim="800000"/>
            <a:headEnd/>
            <a:tailEnd/>
          </a:ln>
          <a:effectLst/>
        </p:spPr>
        <p:txBody>
          <a:bodyPr wrap="square" rtlCol="0" anchor="ctr"/>
          <a:lstStyle/>
          <a:p>
            <a:pPr lvl="0" algn="ctr">
              <a:defRPr/>
            </a:pPr>
            <a:r>
              <a:rPr kumimoji="1" lang="ja-JP" altLang="en-US"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作品を提供</a:t>
            </a:r>
            <a:r>
              <a:rPr kumimoji="1" lang="en-US" altLang="ja-JP"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販売</a:t>
            </a:r>
            <a:r>
              <a:rPr kumimoji="1" lang="en-US" altLang="ja-JP"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またはターゲットとする国の</a:t>
            </a:r>
            <a:br>
              <a:rPr kumimoji="1" lang="en-US" altLang="ja-JP"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br>
            <a:r>
              <a:rPr kumimoji="1" lang="ja-JP" altLang="en-US"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一覧を記載</a:t>
            </a:r>
            <a:br>
              <a:rPr kumimoji="1" lang="en-US" altLang="ja-JP"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br>
            <a:r>
              <a:rPr kumimoji="1" lang="en-US" altLang="ja-JP"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lang="ja-JP" altLang="en-US" kern="0">
                <a:solidFill>
                  <a:srgbClr val="FF0000"/>
                </a:solidFill>
                <a:latin typeface="Meiryo UI" panose="020B0604030504040204" pitchFamily="50" charset="-128"/>
                <a:ea typeface="Meiryo UI" panose="020B0604030504040204" pitchFamily="50" charset="-128"/>
              </a:rPr>
              <a:t>プロモーションやライブを実施する</a:t>
            </a:r>
            <a:br>
              <a:rPr lang="en-US" altLang="ja-JP" kern="0">
                <a:solidFill>
                  <a:srgbClr val="FF0000"/>
                </a:solidFill>
                <a:latin typeface="Meiryo UI" panose="020B0604030504040204" pitchFamily="50" charset="-128"/>
                <a:ea typeface="Meiryo UI" panose="020B0604030504040204" pitchFamily="50" charset="-128"/>
              </a:rPr>
            </a:br>
            <a:r>
              <a:rPr lang="ja-JP" altLang="en-US" kern="0">
                <a:solidFill>
                  <a:srgbClr val="FF0000"/>
                </a:solidFill>
                <a:latin typeface="Meiryo UI" panose="020B0604030504040204" pitchFamily="50" charset="-128"/>
                <a:ea typeface="Meiryo UI" panose="020B0604030504040204" pitchFamily="50" charset="-128"/>
              </a:rPr>
              <a:t>海外の国を記載</a:t>
            </a:r>
            <a:r>
              <a:rPr lang="en-US" altLang="ja-JP" kern="0">
                <a:solidFill>
                  <a:srgbClr val="FF0000"/>
                </a:solidFill>
                <a:latin typeface="Meiryo UI" panose="020B0604030504040204" pitchFamily="50" charset="-128"/>
                <a:ea typeface="Meiryo UI" panose="020B0604030504040204" pitchFamily="50" charset="-128"/>
              </a:rPr>
              <a:t>)</a:t>
            </a:r>
            <a:endParaRPr kumimoji="1" lang="ja-JP" altLang="en-US"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sp>
        <p:nvSpPr>
          <p:cNvPr id="20" name="タイトル 2">
            <a:extLst>
              <a:ext uri="{FF2B5EF4-FFF2-40B4-BE49-F238E27FC236}">
                <a16:creationId xmlns:a16="http://schemas.microsoft.com/office/drawing/2014/main" id="{309431F3-54AE-6A8F-0517-BDC4A21B6688}"/>
              </a:ext>
            </a:extLst>
          </p:cNvPr>
          <p:cNvSpPr txBox="1">
            <a:spLocks/>
          </p:cNvSpPr>
          <p:nvPr/>
        </p:nvSpPr>
        <p:spPr>
          <a:xfrm>
            <a:off x="6237826" y="404664"/>
            <a:ext cx="3962630" cy="523220"/>
          </a:xfrm>
          <a:prstGeom prst="rect">
            <a:avLst/>
          </a:prstGeom>
        </p:spPr>
        <p:txBody>
          <a:bodyPr vert="horz" wrap="square" lIns="91440" tIns="45720" rIns="91440" bIns="45720" rtlCol="0" anchor="ctr">
            <a:spAutoFit/>
          </a:bodyPr>
          <a:lstStyle>
            <a:lvl1pPr algn="l" defTabSz="914423" rtl="0" eaLnBrk="1" latinLnBrk="0" hangingPunct="1">
              <a:spcBef>
                <a:spcPct val="0"/>
              </a:spcBef>
              <a:buNone/>
              <a:defRPr kumimoji="1" lang="ja-JP" altLang="en-US" sz="3200" b="1" i="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marR="0" lvl="0" indent="0" algn="l" defTabSz="914423" rtl="0" eaLnBrk="1" fontAlgn="auto" latinLnBrk="0" hangingPunct="1">
              <a:lnSpc>
                <a:spcPct val="100000"/>
              </a:lnSpc>
              <a:spcBef>
                <a:spcPct val="0"/>
              </a:spcBef>
              <a:spcAft>
                <a:spcPts val="0"/>
              </a:spcAft>
              <a:buClrTx/>
              <a:buSzTx/>
              <a:buFontTx/>
              <a:buNone/>
              <a:tabLst/>
              <a:defRPr/>
            </a:pPr>
            <a:r>
              <a:rPr kumimoji="1" lang="ja-JP" altLang="en-US" sz="28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ローカライズ言語</a:t>
            </a:r>
          </a:p>
        </p:txBody>
      </p:sp>
      <p:sp>
        <p:nvSpPr>
          <p:cNvPr id="3" name="正方形/長方形 2">
            <a:extLst>
              <a:ext uri="{FF2B5EF4-FFF2-40B4-BE49-F238E27FC236}">
                <a16:creationId xmlns:a16="http://schemas.microsoft.com/office/drawing/2014/main" id="{F8AD3BC9-730C-EB23-828C-AEDA5BB2D2B6}"/>
              </a:ext>
            </a:extLst>
          </p:cNvPr>
          <p:cNvSpPr/>
          <p:nvPr/>
        </p:nvSpPr>
        <p:spPr bwMode="auto">
          <a:xfrm>
            <a:off x="6520618" y="1439059"/>
            <a:ext cx="5192006" cy="4954589"/>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rPr>
              <a:t>ローカライズする場合は作品毎に翻訳する言語を記載する。</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endParaRPr>
          </a:p>
          <a:p>
            <a:pPr algn="ctr">
              <a:defRPr/>
            </a:pPr>
            <a:r>
              <a:rPr lang="en-US" altLang="ja-JP" sz="1400" kern="0" dirty="0">
                <a:solidFill>
                  <a:srgbClr val="FF0000"/>
                </a:solidFill>
                <a:latin typeface="Meiryo UI" panose="020B0604030504040204" pitchFamily="50" charset="-128"/>
                <a:ea typeface="Meiryo UI" panose="020B0604030504040204" pitchFamily="50" charset="-128"/>
              </a:rPr>
              <a:t>(※</a:t>
            </a:r>
            <a:r>
              <a:rPr lang="ja-JP" altLang="en-US" sz="1400" kern="0" dirty="0">
                <a:solidFill>
                  <a:srgbClr val="FF0000"/>
                </a:solidFill>
                <a:latin typeface="Meiryo UI" panose="020B0604030504040204" pitchFamily="50" charset="-128"/>
                <a:ea typeface="Meiryo UI" panose="020B0604030504040204" pitchFamily="50" charset="-128"/>
              </a:rPr>
              <a:t>日本語で音楽を海外展開する場合はプロモーションやライブを実施する海外の国の言語を記載</a:t>
            </a:r>
            <a:r>
              <a:rPr lang="en-US" altLang="ja-JP" sz="1400" kern="0" dirty="0">
                <a:solidFill>
                  <a:srgbClr val="FF0000"/>
                </a:solidFill>
                <a:latin typeface="Meiryo UI" panose="020B0604030504040204" pitchFamily="50" charset="-128"/>
                <a:ea typeface="Meiryo UI" panose="020B0604030504040204" pitchFamily="50" charset="-128"/>
              </a:rPr>
              <a:t>)</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1400" kern="0" dirty="0">
              <a:solidFill>
                <a:srgbClr val="FF0000"/>
              </a:solidFill>
              <a:latin typeface="Meiryo UI" panose="020B0604030504040204" pitchFamily="50" charset="-128"/>
              <a:ea typeface="Meiryo UI" panose="020B0604030504040204" pitchFamily="50" charset="-128"/>
            </a:endParaRPr>
          </a:p>
          <a:p>
            <a:pPr marL="285750" lvl="0" indent="-285750">
              <a:buFont typeface="Arial" panose="020B0604020202020204" pitchFamily="34" charset="0"/>
              <a:buChar char="•"/>
              <a:defRPr/>
            </a:pPr>
            <a:r>
              <a:rPr lang="ja-JP" altLang="en-US" sz="1400" dirty="0">
                <a:solidFill>
                  <a:srgbClr val="FF0000"/>
                </a:solidFill>
                <a:latin typeface="Meiryo UI" panose="020B0604030504040204" pitchFamily="50" charset="-128"/>
                <a:ea typeface="Meiryo UI" panose="020B0604030504040204" pitchFamily="50" charset="-128"/>
              </a:rPr>
              <a:t>ローカライズする言語数が多い場合は、代表的な言語及び言語総数を記載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lvl="0" indent="-285750">
              <a:buFont typeface="Arial" panose="020B0604020202020204" pitchFamily="34" charset="0"/>
              <a:buChar char="•"/>
              <a:defRPr/>
            </a:pPr>
            <a:r>
              <a:rPr lang="ja-JP" altLang="en-US" sz="1400" dirty="0">
                <a:solidFill>
                  <a:srgbClr val="FF0000"/>
                </a:solidFill>
                <a:latin typeface="Meiryo UI" panose="020B0604030504040204" pitchFamily="50" charset="-128"/>
                <a:ea typeface="Meiryo UI" panose="020B0604030504040204" pitchFamily="50" charset="-128"/>
              </a:rPr>
              <a:t>ローカライズする作品数が多い場合は、代表的な作品及び作品総数を記載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lvl="0" indent="-285750">
              <a:buFont typeface="Arial" panose="020B0604020202020204" pitchFamily="34" charset="0"/>
              <a:buChar char="•"/>
              <a:defRPr/>
            </a:pPr>
            <a:r>
              <a:rPr lang="ja-JP" altLang="en-US" sz="1400" dirty="0">
                <a:solidFill>
                  <a:srgbClr val="FF0000"/>
                </a:solidFill>
                <a:latin typeface="Meiryo UI" panose="020B0604030504040204" pitchFamily="50" charset="-128"/>
                <a:ea typeface="Meiryo UI" panose="020B0604030504040204" pitchFamily="50" charset="-128"/>
              </a:rPr>
              <a:t>未確定の作品や言語がある場合は、現時点での見込みの数量等を記載</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790602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0614A-8175-4C7F-F4F1-6EF841CD3621}"/>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A154312A-9FB7-EC15-D8F9-3D26347E079A}"/>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支出計画根拠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D87AC69F-7C21-BA32-4DCA-584353DDD4B8}"/>
              </a:ext>
            </a:extLst>
          </p:cNvPr>
          <p:cNvSpPr>
            <a:spLocks noGrp="1"/>
          </p:cNvSpPr>
          <p:nvPr>
            <p:ph type="sldNum" sz="quarter" idx="12"/>
          </p:nvPr>
        </p:nvSpPr>
        <p:spPr/>
        <p:txBody>
          <a:bodyPr/>
          <a:lstStyle/>
          <a:p>
            <a:fld id="{D9550142-B990-490A-A107-ED7302A7FD52}" type="slidenum">
              <a:rPr lang="en-US" altLang="ja-JP" smtClean="0"/>
              <a:pPr/>
              <a:t>8</a:t>
            </a:fld>
            <a:endParaRPr lang="en-US"/>
          </a:p>
        </p:txBody>
      </p:sp>
      <p:sp>
        <p:nvSpPr>
          <p:cNvPr id="3" name="スライド番号プレースホルダー 1">
            <a:extLst>
              <a:ext uri="{FF2B5EF4-FFF2-40B4-BE49-F238E27FC236}">
                <a16:creationId xmlns:a16="http://schemas.microsoft.com/office/drawing/2014/main" id="{F9866C5A-162F-EC5F-D0A2-FEDC26591D4D}"/>
              </a:ext>
            </a:extLst>
          </p:cNvPr>
          <p:cNvSpPr txBox="1">
            <a:spLocks/>
          </p:cNvSpPr>
          <p:nvPr/>
        </p:nvSpPr>
        <p:spPr>
          <a:xfrm>
            <a:off x="11669169" y="6433200"/>
            <a:ext cx="522831" cy="424800"/>
          </a:xfrm>
          <a:prstGeom prst="rect">
            <a:avLst/>
          </a:prstGeom>
          <a:noFill/>
          <a:ln w="9525">
            <a:noFill/>
            <a:miter lim="800000"/>
            <a:headEnd/>
            <a:tailEnd/>
          </a:ln>
          <a:effectLst/>
        </p:spPr>
        <p:txBody>
          <a:bodyPr wrap="none" lIns="0" tIns="0" rIns="144000" bIns="144000" rtlCol="0" anchor="ctr"/>
          <a:lstStyle>
            <a:defPPr>
              <a:defRPr lang="ja-JP"/>
            </a:defPPr>
            <a:lvl1pPr marL="0" algn="r" defTabSz="914400" rtl="0" eaLnBrk="1" latinLnBrk="0" hangingPunct="1">
              <a:defRPr kumimoji="0" lang="ja-JP" altLang="en-US" sz="1400" b="0" i="0" kern="120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9550142-B990-490A-A107-ED7302A7FD52}" type="slidenum">
              <a:rPr lang="en-US" altLang="ja-JP" smtClean="0"/>
              <a:pPr/>
              <a:t>8</a:t>
            </a:fld>
            <a:endParaRPr lang="en-US"/>
          </a:p>
        </p:txBody>
      </p:sp>
      <p:sp>
        <p:nvSpPr>
          <p:cNvPr id="4" name="正方形/長方形 3">
            <a:extLst>
              <a:ext uri="{FF2B5EF4-FFF2-40B4-BE49-F238E27FC236}">
                <a16:creationId xmlns:a16="http://schemas.microsoft.com/office/drawing/2014/main" id="{59B219ED-785B-0195-78CA-F57E704F45A9}"/>
              </a:ext>
            </a:extLst>
          </p:cNvPr>
          <p:cNvSpPr/>
          <p:nvPr/>
        </p:nvSpPr>
        <p:spPr bwMode="auto">
          <a:xfrm>
            <a:off x="539643" y="2091600"/>
            <a:ext cx="5243006" cy="4452879"/>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a:ea typeface="Meiryo UI"/>
              </a:rPr>
              <a:t>支出計画の数値の蓋然性を説明する根拠を記載する。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現時点で見積書がある費目があれば、添付してください。</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（必要に応じて本スライドを複製して記載）</a:t>
            </a:r>
          </a:p>
        </p:txBody>
      </p:sp>
      <p:grpSp>
        <p:nvGrpSpPr>
          <p:cNvPr id="5" name="グループ化 4">
            <a:extLst>
              <a:ext uri="{FF2B5EF4-FFF2-40B4-BE49-F238E27FC236}">
                <a16:creationId xmlns:a16="http://schemas.microsoft.com/office/drawing/2014/main" id="{2B77E645-3A48-BF37-9D0B-82775264AC9D}"/>
              </a:ext>
            </a:extLst>
          </p:cNvPr>
          <p:cNvGrpSpPr/>
          <p:nvPr/>
        </p:nvGrpSpPr>
        <p:grpSpPr>
          <a:xfrm>
            <a:off x="539643" y="1622723"/>
            <a:ext cx="5243006" cy="270703"/>
            <a:chOff x="436484" y="1013524"/>
            <a:chExt cx="5457319" cy="270703"/>
          </a:xfrm>
        </p:grpSpPr>
        <p:sp>
          <p:nvSpPr>
            <p:cNvPr id="6" name="正方形/長方形 5">
              <a:extLst>
                <a:ext uri="{FF2B5EF4-FFF2-40B4-BE49-F238E27FC236}">
                  <a16:creationId xmlns:a16="http://schemas.microsoft.com/office/drawing/2014/main" id="{DF4F9760-40A9-555C-A5F9-D051D5FC4B8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〇〇費</a:t>
              </a:r>
            </a:p>
          </p:txBody>
        </p:sp>
        <p:cxnSp>
          <p:nvCxnSpPr>
            <p:cNvPr id="7" name="直線コネクタ 6">
              <a:extLst>
                <a:ext uri="{FF2B5EF4-FFF2-40B4-BE49-F238E27FC236}">
                  <a16:creationId xmlns:a16="http://schemas.microsoft.com/office/drawing/2014/main" id="{BEC8EAAD-5225-F96C-0B17-33F0C6020E1A}"/>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8" name="グループ化 7">
            <a:extLst>
              <a:ext uri="{FF2B5EF4-FFF2-40B4-BE49-F238E27FC236}">
                <a16:creationId xmlns:a16="http://schemas.microsoft.com/office/drawing/2014/main" id="{A8948422-51E9-31F7-94CD-7E5DD88E71B6}"/>
              </a:ext>
            </a:extLst>
          </p:cNvPr>
          <p:cNvGrpSpPr/>
          <p:nvPr/>
        </p:nvGrpSpPr>
        <p:grpSpPr>
          <a:xfrm>
            <a:off x="6505913" y="1622723"/>
            <a:ext cx="5243006" cy="270703"/>
            <a:chOff x="436484" y="1013524"/>
            <a:chExt cx="5457319" cy="270703"/>
          </a:xfrm>
        </p:grpSpPr>
        <p:sp>
          <p:nvSpPr>
            <p:cNvPr id="10" name="正方形/長方形 9">
              <a:extLst>
                <a:ext uri="{FF2B5EF4-FFF2-40B4-BE49-F238E27FC236}">
                  <a16:creationId xmlns:a16="http://schemas.microsoft.com/office/drawing/2014/main" id="{957DFE4A-A7C7-1935-CE4B-1139F226B679}"/>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◇◇費</a:t>
              </a:r>
            </a:p>
          </p:txBody>
        </p:sp>
        <p:cxnSp>
          <p:nvCxnSpPr>
            <p:cNvPr id="11" name="直線コネクタ 10">
              <a:extLst>
                <a:ext uri="{FF2B5EF4-FFF2-40B4-BE49-F238E27FC236}">
                  <a16:creationId xmlns:a16="http://schemas.microsoft.com/office/drawing/2014/main" id="{261AD0F2-FF10-5165-4EBC-EA138907415E}"/>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2" name="正方形/長方形 11">
            <a:extLst>
              <a:ext uri="{FF2B5EF4-FFF2-40B4-BE49-F238E27FC236}">
                <a16:creationId xmlns:a16="http://schemas.microsoft.com/office/drawing/2014/main" id="{18243089-23D1-06A2-80A0-96CD60333D9B}"/>
              </a:ext>
            </a:extLst>
          </p:cNvPr>
          <p:cNvSpPr/>
          <p:nvPr/>
        </p:nvSpPr>
        <p:spPr bwMode="auto">
          <a:xfrm>
            <a:off x="6505913" y="2091600"/>
            <a:ext cx="5243006" cy="4452879"/>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a:ea typeface="Meiryo UI"/>
              </a:rPr>
              <a:t>支出計画の数値の蓋然性を説明する根拠を記載する。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現時点で見積書がある費目があれば、添付してください。</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（必要に応じて本スライドを複製して記載）</a:t>
            </a:r>
          </a:p>
        </p:txBody>
      </p:sp>
      <p:sp>
        <p:nvSpPr>
          <p:cNvPr id="13" name="正方形/長方形 12">
            <a:extLst>
              <a:ext uri="{FF2B5EF4-FFF2-40B4-BE49-F238E27FC236}">
                <a16:creationId xmlns:a16="http://schemas.microsoft.com/office/drawing/2014/main" id="{AF4915DA-21CE-9983-18C9-A40F48476998}"/>
              </a:ext>
            </a:extLst>
          </p:cNvPr>
          <p:cNvSpPr/>
          <p:nvPr/>
        </p:nvSpPr>
        <p:spPr bwMode="auto">
          <a:xfrm>
            <a:off x="465953" y="1121942"/>
            <a:ext cx="11129526" cy="423780"/>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補助対象経費費目：人件費、補助員人件費、旅費、備品費、借料及び損料、通信費、運搬費、諸経費、受託・外注費</a:t>
            </a:r>
            <a:endParaRPr lang="en-US" altLang="ja-JP" sz="1400" kern="0">
              <a:solidFill>
                <a:srgbClr val="FF0000"/>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F0D7566F-7DBC-DAB2-11E3-7D63202D11CD}"/>
              </a:ext>
            </a:extLst>
          </p:cNvPr>
          <p:cNvSpPr/>
          <p:nvPr/>
        </p:nvSpPr>
        <p:spPr bwMode="auto">
          <a:xfrm>
            <a:off x="8382000" y="379884"/>
            <a:ext cx="3607838" cy="575454"/>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見積書は任意</a:t>
            </a:r>
          </a:p>
        </p:txBody>
      </p:sp>
    </p:spTree>
    <p:extLst>
      <p:ext uri="{BB962C8B-B14F-4D97-AF65-F5344CB8AC3E}">
        <p14:creationId xmlns:p14="http://schemas.microsoft.com/office/powerpoint/2010/main" val="1870145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F81DA-CC7B-E29B-3857-DF09CC730DBC}"/>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5BE1BA44-A19A-9ECD-2742-EC58D11AB87F}"/>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収入計画根拠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3F6068F-2C2C-96C9-B33D-70274C8B8B29}"/>
              </a:ext>
            </a:extLst>
          </p:cNvPr>
          <p:cNvSpPr>
            <a:spLocks noGrp="1"/>
          </p:cNvSpPr>
          <p:nvPr>
            <p:ph type="sldNum" sz="quarter" idx="12"/>
          </p:nvPr>
        </p:nvSpPr>
        <p:spPr/>
        <p:txBody>
          <a:bodyPr/>
          <a:lstStyle/>
          <a:p>
            <a:fld id="{D9550142-B990-490A-A107-ED7302A7FD52}" type="slidenum">
              <a:rPr lang="en-US" altLang="ja-JP" smtClean="0"/>
              <a:pPr/>
              <a:t>9</a:t>
            </a:fld>
            <a:endParaRPr lang="en-US"/>
          </a:p>
        </p:txBody>
      </p:sp>
      <p:sp>
        <p:nvSpPr>
          <p:cNvPr id="9" name="正方形/長方形 8">
            <a:extLst>
              <a:ext uri="{FF2B5EF4-FFF2-40B4-BE49-F238E27FC236}">
                <a16:creationId xmlns:a16="http://schemas.microsoft.com/office/drawing/2014/main" id="{0F5AC645-A2B9-C569-0240-3090FD79190A}"/>
              </a:ext>
            </a:extLst>
          </p:cNvPr>
          <p:cNvSpPr/>
          <p:nvPr/>
        </p:nvSpPr>
        <p:spPr bwMode="auto">
          <a:xfrm>
            <a:off x="539643" y="952445"/>
            <a:ext cx="11129526" cy="921756"/>
          </a:xfrm>
          <a:prstGeom prst="rect">
            <a:avLst/>
          </a:prstGeom>
          <a:noFill/>
          <a:ln w="9525">
            <a:solidFill>
              <a:srgbClr val="FF0000"/>
            </a:solidFill>
            <a:miter lim="800000"/>
            <a:headEnd/>
            <a:tailEnd/>
          </a:ln>
          <a:effectLst/>
        </p:spPr>
        <p:txBody>
          <a:bodyPr wrap="square" rtlCol="0" anchor="ctr"/>
          <a:lstStyle/>
          <a:p>
            <a:pPr lvl="0" algn="ctr">
              <a:defRPr/>
            </a:pPr>
            <a:r>
              <a:rPr lang="ja-JP" altLang="en-US" kern="0">
                <a:solidFill>
                  <a:srgbClr val="FF0000"/>
                </a:solidFill>
                <a:latin typeface="Meiryo UI" panose="020B0604030504040204" pitchFamily="50" charset="-128"/>
                <a:ea typeface="Meiryo UI" panose="020B0604030504040204" pitchFamily="50" charset="-128"/>
              </a:rPr>
              <a:t>売上等の収入計画</a:t>
            </a:r>
            <a:r>
              <a:rPr lang="en-US" altLang="ja-JP" kern="0">
                <a:solidFill>
                  <a:srgbClr val="FF0000"/>
                </a:solidFill>
                <a:latin typeface="Meiryo UI" panose="020B0604030504040204" pitchFamily="50" charset="-128"/>
                <a:ea typeface="Meiryo UI" panose="020B0604030504040204" pitchFamily="50" charset="-128"/>
              </a:rPr>
              <a:t>(</a:t>
            </a:r>
            <a:r>
              <a:rPr lang="ja-JP" altLang="en-US" kern="0">
                <a:solidFill>
                  <a:srgbClr val="FF0000"/>
                </a:solidFill>
                <a:latin typeface="Meiryo UI" panose="020B0604030504040204" pitchFamily="50" charset="-128"/>
                <a:ea typeface="Meiryo UI" panose="020B0604030504040204" pitchFamily="50" charset="-128"/>
              </a:rPr>
              <a:t>プロジェクトに紐づく音楽配信収入、興行におけるチケット収益</a:t>
            </a:r>
            <a:r>
              <a:rPr lang="en-US" altLang="ja-JP" kern="0">
                <a:solidFill>
                  <a:srgbClr val="FF0000"/>
                </a:solidFill>
                <a:latin typeface="Meiryo UI" panose="020B0604030504040204" pitchFamily="50" charset="-128"/>
                <a:ea typeface="Meiryo UI" panose="020B0604030504040204" pitchFamily="50" charset="-128"/>
              </a:rPr>
              <a:t> </a:t>
            </a:r>
            <a:r>
              <a:rPr lang="ja-JP" altLang="en-US" kern="0">
                <a:solidFill>
                  <a:srgbClr val="FF0000"/>
                </a:solidFill>
                <a:latin typeface="Meiryo UI" panose="020B0604030504040204" pitchFamily="50" charset="-128"/>
                <a:ea typeface="Meiryo UI" panose="020B0604030504040204" pitchFamily="50" charset="-128"/>
              </a:rPr>
              <a:t>等</a:t>
            </a:r>
            <a:r>
              <a:rPr lang="en-US" altLang="ja-JP" kern="0">
                <a:solidFill>
                  <a:srgbClr val="FF0000"/>
                </a:solidFill>
                <a:latin typeface="Meiryo UI" panose="020B0604030504040204" pitchFamily="50" charset="-128"/>
                <a:ea typeface="Meiryo UI" panose="020B0604030504040204" pitchFamily="50" charset="-128"/>
              </a:rPr>
              <a:t>)</a:t>
            </a:r>
            <a:r>
              <a:rPr lang="ja-JP" altLang="en-US" kern="0">
                <a:solidFill>
                  <a:srgbClr val="FF0000"/>
                </a:solidFill>
                <a:latin typeface="Meiryo UI" panose="020B0604030504040204" pitchFamily="50" charset="-128"/>
                <a:ea typeface="Meiryo UI" panose="020B0604030504040204" pitchFamily="50" charset="-128"/>
              </a:rPr>
              <a:t>に加え、</a:t>
            </a:r>
            <a:br>
              <a:rPr lang="en-US" altLang="ja-JP" kern="0">
                <a:solidFill>
                  <a:srgbClr val="FF0000"/>
                </a:solidFill>
                <a:latin typeface="Meiryo UI" panose="020B0604030504040204" pitchFamily="50" charset="-128"/>
                <a:ea typeface="Meiryo UI" panose="020B0604030504040204" pitchFamily="50" charset="-128"/>
              </a:rPr>
            </a:br>
            <a:r>
              <a:rPr lang="ja-JP" altLang="en-US" kern="0">
                <a:solidFill>
                  <a:srgbClr val="FF0000"/>
                </a:solidFill>
                <a:latin typeface="Meiryo UI" panose="020B0604030504040204" pitchFamily="50" charset="-128"/>
                <a:ea typeface="Meiryo UI" panose="020B0604030504040204" pitchFamily="50" charset="-128"/>
              </a:rPr>
              <a:t>他の行政機関からの補助・助成等を受けている場合、その詳細も記載する。</a:t>
            </a:r>
            <a:br>
              <a:rPr lang="en-US" altLang="ja-JP" kern="0">
                <a:solidFill>
                  <a:srgbClr val="FF0000"/>
                </a:solidFill>
                <a:latin typeface="Meiryo UI" panose="020B0604030504040204" pitchFamily="50" charset="-128"/>
                <a:ea typeface="Meiryo UI" panose="020B0604030504040204" pitchFamily="50" charset="-128"/>
              </a:rPr>
            </a:br>
            <a:r>
              <a:rPr lang="ja-JP" altLang="en-US" kern="0">
                <a:solidFill>
                  <a:srgbClr val="FF0000"/>
                </a:solidFill>
                <a:latin typeface="Meiryo UI" panose="020B0604030504040204" pitchFamily="50" charset="-128"/>
                <a:ea typeface="Meiryo UI" panose="020B0604030504040204" pitchFamily="50" charset="-128"/>
              </a:rPr>
              <a:t>他の行政機関からの補助・助成等を受けていない場合、「補助・助成の該当無し」と記載する。</a:t>
            </a:r>
            <a:endParaRPr lang="en-US" altLang="ja-JP" kern="0">
              <a:solidFill>
                <a:srgbClr val="FF0000"/>
              </a:solidFill>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DFCB58B3-918B-980A-77FF-83065BD70630}"/>
              </a:ext>
            </a:extLst>
          </p:cNvPr>
          <p:cNvGrpSpPr/>
          <p:nvPr/>
        </p:nvGrpSpPr>
        <p:grpSpPr>
          <a:xfrm>
            <a:off x="539643" y="3061842"/>
            <a:ext cx="5243006" cy="270703"/>
            <a:chOff x="436484" y="1013524"/>
            <a:chExt cx="5457319" cy="270703"/>
          </a:xfrm>
        </p:grpSpPr>
        <p:sp>
          <p:nvSpPr>
            <p:cNvPr id="5" name="正方形/長方形 4">
              <a:extLst>
                <a:ext uri="{FF2B5EF4-FFF2-40B4-BE49-F238E27FC236}">
                  <a16:creationId xmlns:a16="http://schemas.microsoft.com/office/drawing/2014/main" id="{38AE0209-3E35-696D-A5A2-9E8A70A7969F}"/>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収入計画（売上など）</a:t>
              </a:r>
            </a:p>
          </p:txBody>
        </p:sp>
        <p:cxnSp>
          <p:nvCxnSpPr>
            <p:cNvPr id="6" name="直線コネクタ 5">
              <a:extLst>
                <a:ext uri="{FF2B5EF4-FFF2-40B4-BE49-F238E27FC236}">
                  <a16:creationId xmlns:a16="http://schemas.microsoft.com/office/drawing/2014/main" id="{DB6346E3-E86E-B850-F43C-A44F1E7A24B4}"/>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7" name="グループ化 6">
            <a:extLst>
              <a:ext uri="{FF2B5EF4-FFF2-40B4-BE49-F238E27FC236}">
                <a16:creationId xmlns:a16="http://schemas.microsoft.com/office/drawing/2014/main" id="{478C1A36-EE2D-FC58-9F74-2AA234D7F7B6}"/>
              </a:ext>
            </a:extLst>
          </p:cNvPr>
          <p:cNvGrpSpPr/>
          <p:nvPr/>
        </p:nvGrpSpPr>
        <p:grpSpPr>
          <a:xfrm>
            <a:off x="6505913" y="3061842"/>
            <a:ext cx="5243006" cy="270703"/>
            <a:chOff x="436484" y="1013524"/>
            <a:chExt cx="5457319" cy="270703"/>
          </a:xfrm>
        </p:grpSpPr>
        <p:sp>
          <p:nvSpPr>
            <p:cNvPr id="8" name="正方形/長方形 7">
              <a:extLst>
                <a:ext uri="{FF2B5EF4-FFF2-40B4-BE49-F238E27FC236}">
                  <a16:creationId xmlns:a16="http://schemas.microsoft.com/office/drawing/2014/main" id="{4BE31209-6D71-39C2-E1F1-C4892140649B}"/>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◇◇県　△△助成金</a:t>
              </a:r>
            </a:p>
          </p:txBody>
        </p:sp>
        <p:cxnSp>
          <p:nvCxnSpPr>
            <p:cNvPr id="10" name="直線コネクタ 9">
              <a:extLst>
                <a:ext uri="{FF2B5EF4-FFF2-40B4-BE49-F238E27FC236}">
                  <a16:creationId xmlns:a16="http://schemas.microsoft.com/office/drawing/2014/main" id="{047A537E-F4A8-D844-1C67-B9E78D14340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1" name="正方形/長方形 10">
            <a:extLst>
              <a:ext uri="{FF2B5EF4-FFF2-40B4-BE49-F238E27FC236}">
                <a16:creationId xmlns:a16="http://schemas.microsoft.com/office/drawing/2014/main" id="{3ADDF64E-196F-B545-821A-DEC3F43E8FE3}"/>
              </a:ext>
            </a:extLst>
          </p:cNvPr>
          <p:cNvSpPr/>
          <p:nvPr/>
        </p:nvSpPr>
        <p:spPr bwMode="auto">
          <a:xfrm>
            <a:off x="6439576" y="1844824"/>
            <a:ext cx="5401548" cy="1064351"/>
          </a:xfrm>
          <a:prstGeom prst="rect">
            <a:avLst/>
          </a:prstGeom>
          <a:noFill/>
          <a:ln w="9525">
            <a:noFill/>
            <a:miter lim="800000"/>
            <a:headEnd/>
            <a:tailEnd/>
          </a:ln>
          <a:effectLst/>
        </p:spPr>
        <p:txBody>
          <a:bodyPr wrap="square" rtlCol="0" anchor="t"/>
          <a:lstStyle/>
          <a:p>
            <a:pPr marL="285750" indent="-285750">
              <a:spcAft>
                <a:spcPts val="600"/>
              </a:spcAft>
              <a:buFont typeface="Wingdings" panose="05000000000000000000" pitchFamily="2" charset="2"/>
              <a:buChar char="ü"/>
            </a:pPr>
            <a:r>
              <a:rPr lang="ja-JP" altLang="en-US" sz="1600">
                <a:uFill>
                  <a:solidFill>
                    <a:srgbClr val="FF0000"/>
                  </a:solidFill>
                </a:uFill>
                <a:latin typeface="Meiryo UI" panose="020B0604030504040204" pitchFamily="50" charset="-128"/>
                <a:ea typeface="Meiryo UI" panose="020B0604030504040204" pitchFamily="50" charset="-128"/>
              </a:rPr>
              <a:t>他の補助金・助成金を受けていますか？</a:t>
            </a:r>
            <a:endParaRPr lang="en-US" altLang="ja-JP" sz="1600">
              <a:uFill>
                <a:solidFill>
                  <a:srgbClr val="FF0000"/>
                </a:solidFill>
              </a:uFill>
              <a:latin typeface="Meiryo UI" panose="020B0604030504040204" pitchFamily="50" charset="-128"/>
              <a:ea typeface="Meiryo UI" panose="020B0604030504040204" pitchFamily="50" charset="-128"/>
            </a:endParaRPr>
          </a:p>
          <a:p>
            <a:pPr>
              <a:spcAft>
                <a:spcPts val="600"/>
              </a:spcAft>
            </a:pPr>
            <a:r>
              <a:rPr lang="ja-JP" altLang="en-US" sz="1600">
                <a:uFill>
                  <a:solidFill>
                    <a:srgbClr val="FF0000"/>
                  </a:solidFill>
                </a:uFill>
                <a:latin typeface="Meiryo UI" panose="020B0604030504040204" pitchFamily="50" charset="-128"/>
                <a:ea typeface="Meiryo UI" panose="020B0604030504040204" pitchFamily="50" charset="-128"/>
              </a:rPr>
              <a:t>　</a:t>
            </a:r>
            <a:r>
              <a:rPr lang="en-US" altLang="ja-JP" sz="1600">
                <a:uFill>
                  <a:solidFill>
                    <a:srgbClr val="FF0000"/>
                  </a:solidFill>
                </a:uFill>
                <a:latin typeface="Meiryo UI" panose="020B0604030504040204" pitchFamily="50" charset="-128"/>
                <a:ea typeface="Meiryo UI" panose="020B0604030504040204" pitchFamily="50" charset="-128"/>
              </a:rPr>
              <a:t>【</a:t>
            </a:r>
            <a:r>
              <a:rPr lang="ja-JP" altLang="en-US" sz="1600">
                <a:uFill>
                  <a:solidFill>
                    <a:srgbClr val="FF0000"/>
                  </a:solidFill>
                </a:uFill>
                <a:latin typeface="Meiryo UI" panose="020B0604030504040204" pitchFamily="50" charset="-128"/>
                <a:ea typeface="Meiryo UI" panose="020B0604030504040204" pitchFamily="50" charset="-128"/>
              </a:rPr>
              <a:t>　□ 補助・助成の該当あり　</a:t>
            </a:r>
            <a:r>
              <a:rPr lang="en-US" altLang="ja-JP" sz="1600">
                <a:uFill>
                  <a:solidFill>
                    <a:srgbClr val="FF0000"/>
                  </a:solidFill>
                </a:uFill>
                <a:latin typeface="Meiryo UI" panose="020B0604030504040204" pitchFamily="50" charset="-128"/>
                <a:ea typeface="Meiryo UI" panose="020B0604030504040204" pitchFamily="50" charset="-128"/>
              </a:rPr>
              <a:t>/</a:t>
            </a:r>
            <a:r>
              <a:rPr lang="ja-JP" altLang="en-US" sz="1600">
                <a:uFill>
                  <a:solidFill>
                    <a:srgbClr val="FF0000"/>
                  </a:solidFill>
                </a:uFill>
                <a:latin typeface="Meiryo UI" panose="020B0604030504040204" pitchFamily="50" charset="-128"/>
                <a:ea typeface="Meiryo UI" panose="020B0604030504040204" pitchFamily="50" charset="-128"/>
              </a:rPr>
              <a:t>　□ 補助・助成の該当なし　</a:t>
            </a:r>
            <a:r>
              <a:rPr lang="en-US" altLang="ja-JP" sz="1600">
                <a:uFill>
                  <a:solidFill>
                    <a:srgbClr val="FF0000"/>
                  </a:solidFill>
                </a:uFill>
                <a:latin typeface="Meiryo UI" panose="020B0604030504040204" pitchFamily="50" charset="-128"/>
                <a:ea typeface="Meiryo UI" panose="020B0604030504040204" pitchFamily="50" charset="-128"/>
              </a:rPr>
              <a:t>】</a:t>
            </a:r>
          </a:p>
          <a:p>
            <a:pPr>
              <a:spcAft>
                <a:spcPts val="600"/>
              </a:spcAft>
            </a:pPr>
            <a:r>
              <a:rPr lang="ja-JP" altLang="en-US" sz="1600">
                <a:solidFill>
                  <a:srgbClr val="FF0000"/>
                </a:solidFill>
                <a:uFill>
                  <a:solidFill>
                    <a:srgbClr val="FF0000"/>
                  </a:solidFill>
                </a:uFill>
                <a:latin typeface="Meiryo UI" panose="020B0604030504040204" pitchFamily="50" charset="-128"/>
                <a:ea typeface="Meiryo UI" panose="020B0604030504040204" pitchFamily="50" charset="-128"/>
              </a:rPr>
              <a:t>　　</a:t>
            </a:r>
            <a:r>
              <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rPr>
              <a:t>※</a:t>
            </a:r>
            <a:r>
              <a:rPr lang="ja-JP" altLang="en-US" sz="1600">
                <a:solidFill>
                  <a:srgbClr val="FF0000"/>
                </a:solidFill>
                <a:uFill>
                  <a:solidFill>
                    <a:srgbClr val="FF0000"/>
                  </a:solidFill>
                </a:uFill>
                <a:latin typeface="Meiryo UI" panose="020B0604030504040204" pitchFamily="50" charset="-128"/>
                <a:ea typeface="Meiryo UI" panose="020B0604030504040204" pitchFamily="50" charset="-128"/>
              </a:rPr>
              <a:t>チェックしてください</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p:txBody>
      </p:sp>
      <p:graphicFrame>
        <p:nvGraphicFramePr>
          <p:cNvPr id="12" name="表 11">
            <a:extLst>
              <a:ext uri="{FF2B5EF4-FFF2-40B4-BE49-F238E27FC236}">
                <a16:creationId xmlns:a16="http://schemas.microsoft.com/office/drawing/2014/main" id="{0530EECA-D3CB-19D8-283F-536A1DB10430}"/>
              </a:ext>
            </a:extLst>
          </p:cNvPr>
          <p:cNvGraphicFramePr>
            <a:graphicFrameLocks noGrp="1"/>
          </p:cNvGraphicFramePr>
          <p:nvPr>
            <p:extLst>
              <p:ext uri="{D42A27DB-BD31-4B8C-83A1-F6EECF244321}">
                <p14:modId xmlns:p14="http://schemas.microsoft.com/office/powerpoint/2010/main" val="1576935074"/>
              </p:ext>
            </p:extLst>
          </p:nvPr>
        </p:nvGraphicFramePr>
        <p:xfrm>
          <a:off x="539643" y="3605916"/>
          <a:ext cx="5374932" cy="2824800"/>
        </p:xfrm>
        <a:graphic>
          <a:graphicData uri="http://schemas.openxmlformats.org/drawingml/2006/table">
            <a:tbl>
              <a:tblPr firstRow="1" bandRow="1">
                <a:tableStyleId>{7DF18680-E054-41AD-8BC1-D1AEF772440D}</a:tableStyleId>
              </a:tblPr>
              <a:tblGrid>
                <a:gridCol w="3534517">
                  <a:extLst>
                    <a:ext uri="{9D8B030D-6E8A-4147-A177-3AD203B41FA5}">
                      <a16:colId xmlns:a16="http://schemas.microsoft.com/office/drawing/2014/main" val="4294274749"/>
                    </a:ext>
                  </a:extLst>
                </a:gridCol>
                <a:gridCol w="1840415">
                  <a:extLst>
                    <a:ext uri="{9D8B030D-6E8A-4147-A177-3AD203B41FA5}">
                      <a16:colId xmlns:a16="http://schemas.microsoft.com/office/drawing/2014/main" val="2573570758"/>
                    </a:ext>
                  </a:extLst>
                </a:gridCol>
              </a:tblGrid>
              <a:tr h="0">
                <a:tc>
                  <a:txBody>
                    <a:bodyPr/>
                    <a:lstStyle/>
                    <a:p>
                      <a:pPr algn="ctr"/>
                      <a:r>
                        <a:rPr kumimoji="1" lang="ja-JP" altLang="en-US" sz="1400">
                          <a:solidFill>
                            <a:schemeClr val="tx1"/>
                          </a:solidFill>
                        </a:rPr>
                        <a:t>収入費目</a:t>
                      </a:r>
                    </a:p>
                  </a:txBody>
                  <a:tcPr>
                    <a:solidFill>
                      <a:schemeClr val="accent1">
                        <a:lumMod val="90000"/>
                      </a:schemeClr>
                    </a:solidFill>
                  </a:tcPr>
                </a:tc>
                <a:tc>
                  <a:txBody>
                    <a:bodyPr/>
                    <a:lstStyle/>
                    <a:p>
                      <a:pPr algn="ctr"/>
                      <a:r>
                        <a:rPr kumimoji="1" lang="ja-JP" altLang="en-US" sz="1400">
                          <a:solidFill>
                            <a:schemeClr val="tx1"/>
                          </a:solidFill>
                        </a:rPr>
                        <a:t>金額</a:t>
                      </a:r>
                    </a:p>
                  </a:txBody>
                  <a:tcPr>
                    <a:solidFill>
                      <a:schemeClr val="accent1">
                        <a:lumMod val="90000"/>
                      </a:schemeClr>
                    </a:solidFill>
                  </a:tcPr>
                </a:tc>
                <a:extLst>
                  <a:ext uri="{0D108BD9-81ED-4DB2-BD59-A6C34878D82A}">
                    <a16:rowId xmlns:a16="http://schemas.microsoft.com/office/drawing/2014/main" val="468963901"/>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793048782"/>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621148311"/>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217610682"/>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0187619"/>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781204250"/>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2339613685"/>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429309042"/>
                  </a:ext>
                </a:extLst>
              </a:tr>
            </a:tbl>
          </a:graphicData>
        </a:graphic>
      </p:graphicFrame>
      <p:graphicFrame>
        <p:nvGraphicFramePr>
          <p:cNvPr id="13" name="表 12">
            <a:extLst>
              <a:ext uri="{FF2B5EF4-FFF2-40B4-BE49-F238E27FC236}">
                <a16:creationId xmlns:a16="http://schemas.microsoft.com/office/drawing/2014/main" id="{78E1F0E8-ED3A-EEEA-8136-2E5A23D9438E}"/>
              </a:ext>
            </a:extLst>
          </p:cNvPr>
          <p:cNvGraphicFramePr>
            <a:graphicFrameLocks noGrp="1"/>
          </p:cNvGraphicFramePr>
          <p:nvPr>
            <p:extLst>
              <p:ext uri="{D42A27DB-BD31-4B8C-83A1-F6EECF244321}">
                <p14:modId xmlns:p14="http://schemas.microsoft.com/office/powerpoint/2010/main" val="3396626643"/>
              </p:ext>
            </p:extLst>
          </p:nvPr>
        </p:nvGraphicFramePr>
        <p:xfrm>
          <a:off x="6439576" y="3605916"/>
          <a:ext cx="5374932" cy="2841864"/>
        </p:xfrm>
        <a:graphic>
          <a:graphicData uri="http://schemas.openxmlformats.org/drawingml/2006/table">
            <a:tbl>
              <a:tblPr firstRow="1" bandRow="1">
                <a:tableStyleId>{7DF18680-E054-41AD-8BC1-D1AEF772440D}</a:tableStyleId>
              </a:tblPr>
              <a:tblGrid>
                <a:gridCol w="1774932">
                  <a:extLst>
                    <a:ext uri="{9D8B030D-6E8A-4147-A177-3AD203B41FA5}">
                      <a16:colId xmlns:a16="http://schemas.microsoft.com/office/drawing/2014/main" val="4294274749"/>
                    </a:ext>
                  </a:extLst>
                </a:gridCol>
                <a:gridCol w="3600000">
                  <a:extLst>
                    <a:ext uri="{9D8B030D-6E8A-4147-A177-3AD203B41FA5}">
                      <a16:colId xmlns:a16="http://schemas.microsoft.com/office/drawing/2014/main" val="2573570758"/>
                    </a:ext>
                  </a:extLst>
                </a:gridCol>
              </a:tblGrid>
              <a:tr h="321864">
                <a:tc>
                  <a:txBody>
                    <a:bodyPr/>
                    <a:lstStyle/>
                    <a:p>
                      <a:pPr algn="ctr"/>
                      <a:r>
                        <a:rPr kumimoji="1" lang="ja-JP" altLang="en-US" sz="1400">
                          <a:solidFill>
                            <a:schemeClr val="tx1"/>
                          </a:solidFill>
                        </a:rPr>
                        <a:t>項目</a:t>
                      </a:r>
                    </a:p>
                  </a:txBody>
                  <a:tcPr>
                    <a:solidFill>
                      <a:schemeClr val="accent1">
                        <a:lumMod val="90000"/>
                      </a:schemeClr>
                    </a:solidFill>
                  </a:tcPr>
                </a:tc>
                <a:tc>
                  <a:txBody>
                    <a:bodyPr/>
                    <a:lstStyle/>
                    <a:p>
                      <a:pPr algn="ctr"/>
                      <a:r>
                        <a:rPr kumimoji="1" lang="ja-JP" altLang="en-US" sz="1400">
                          <a:solidFill>
                            <a:schemeClr val="tx1"/>
                          </a:solidFill>
                        </a:rPr>
                        <a:t>概要</a:t>
                      </a:r>
                    </a:p>
                  </a:txBody>
                  <a:tcPr>
                    <a:solidFill>
                      <a:schemeClr val="accent1">
                        <a:lumMod val="90000"/>
                      </a:schemeClr>
                    </a:solidFill>
                  </a:tcPr>
                </a:tc>
                <a:extLst>
                  <a:ext uri="{0D108BD9-81ED-4DB2-BD59-A6C34878D82A}">
                    <a16:rowId xmlns:a16="http://schemas.microsoft.com/office/drawing/2014/main" val="468963901"/>
                  </a:ext>
                </a:extLst>
              </a:tr>
              <a:tr h="360000">
                <a:tc>
                  <a:txBody>
                    <a:bodyPr/>
                    <a:lstStyle/>
                    <a:p>
                      <a:r>
                        <a:rPr kumimoji="1" lang="ja-JP" altLang="en-US" sz="1400"/>
                        <a:t>支給元</a:t>
                      </a:r>
                    </a:p>
                  </a:txBody>
                  <a:tcPr>
                    <a:solidFill>
                      <a:schemeClr val="bg1">
                        <a:lumMod val="95000"/>
                      </a:schemeClr>
                    </a:solidFill>
                  </a:tcPr>
                </a:tc>
                <a:tc>
                  <a:txBody>
                    <a:bodyPr/>
                    <a:lstStyle/>
                    <a:p>
                      <a:r>
                        <a:rPr kumimoji="1" lang="ja-JP" altLang="en-US" sz="1400"/>
                        <a:t>（例）○○省、○○県等</a:t>
                      </a:r>
                    </a:p>
                  </a:txBody>
                  <a:tcPr>
                    <a:solidFill>
                      <a:schemeClr val="bg1">
                        <a:lumMod val="95000"/>
                      </a:schemeClr>
                    </a:solidFill>
                  </a:tcPr>
                </a:tc>
                <a:extLst>
                  <a:ext uri="{0D108BD9-81ED-4DB2-BD59-A6C34878D82A}">
                    <a16:rowId xmlns:a16="http://schemas.microsoft.com/office/drawing/2014/main" val="793048782"/>
                  </a:ext>
                </a:extLst>
              </a:tr>
              <a:tr h="360000">
                <a:tc>
                  <a:txBody>
                    <a:bodyPr/>
                    <a:lstStyle/>
                    <a:p>
                      <a:r>
                        <a:rPr kumimoji="1" lang="ja-JP" altLang="en-US" sz="1400"/>
                        <a:t>補助金・助成金名</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621148311"/>
                  </a:ext>
                </a:extLst>
              </a:tr>
              <a:tr h="360000">
                <a:tc>
                  <a:txBody>
                    <a:bodyPr/>
                    <a:lstStyle/>
                    <a:p>
                      <a:r>
                        <a:rPr kumimoji="1" lang="ja-JP" altLang="en-US" sz="1400"/>
                        <a:t>金額</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217610682"/>
                  </a:ext>
                </a:extLst>
              </a:tr>
              <a:tr h="1440000">
                <a:tc>
                  <a:txBody>
                    <a:bodyPr/>
                    <a:lstStyle/>
                    <a:p>
                      <a:r>
                        <a:rPr kumimoji="1" lang="ja-JP" altLang="en-US" sz="1400"/>
                        <a:t>仕様用途</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0187619"/>
                  </a:ext>
                </a:extLst>
              </a:tr>
            </a:tbl>
          </a:graphicData>
        </a:graphic>
      </p:graphicFrame>
      <p:sp>
        <p:nvSpPr>
          <p:cNvPr id="14" name="正方形/長方形 13">
            <a:extLst>
              <a:ext uri="{FF2B5EF4-FFF2-40B4-BE49-F238E27FC236}">
                <a16:creationId xmlns:a16="http://schemas.microsoft.com/office/drawing/2014/main" id="{E0A81420-B8A6-FE48-DA8D-4367E1F8D0E7}"/>
              </a:ext>
            </a:extLst>
          </p:cNvPr>
          <p:cNvSpPr/>
          <p:nvPr/>
        </p:nvSpPr>
        <p:spPr bwMode="auto">
          <a:xfrm>
            <a:off x="7285106" y="4214674"/>
            <a:ext cx="3607838" cy="159699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補助・助成の該当がない場合は記載不要</a:t>
            </a:r>
          </a:p>
        </p:txBody>
      </p:sp>
      <p:sp>
        <p:nvSpPr>
          <p:cNvPr id="15" name="正方形/長方形 14">
            <a:extLst>
              <a:ext uri="{FF2B5EF4-FFF2-40B4-BE49-F238E27FC236}">
                <a16:creationId xmlns:a16="http://schemas.microsoft.com/office/drawing/2014/main" id="{46A99CB1-9493-CE9B-ED3B-642D3969BB36}"/>
              </a:ext>
            </a:extLst>
          </p:cNvPr>
          <p:cNvSpPr/>
          <p:nvPr/>
        </p:nvSpPr>
        <p:spPr bwMode="auto">
          <a:xfrm>
            <a:off x="1299056" y="4219952"/>
            <a:ext cx="3607838" cy="1591719"/>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売上などの収入のほか、</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応募者主体者以外の組織等から出資を受けている方は、こちらに出資額を記載ください。</a:t>
            </a:r>
          </a:p>
        </p:txBody>
      </p:sp>
    </p:spTree>
    <p:extLst>
      <p:ext uri="{BB962C8B-B14F-4D97-AF65-F5344CB8AC3E}">
        <p14:creationId xmlns:p14="http://schemas.microsoft.com/office/powerpoint/2010/main" val="21968393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USTOMLAYOUT" val="F"/>
</p:tagLst>
</file>

<file path=ppt/theme/theme1.xml><?xml version="1.0" encoding="utf-8"?>
<a:theme xmlns:a="http://schemas.openxmlformats.org/drawingml/2006/main" name="1_【機○・記載例なし】">
  <a:themeElements>
    <a:clrScheme name="グレースケール">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wrap="square" rtlCol="0" anchor="ctr"/>
      <a:lstStyle>
        <a:defPPr algn="l">
          <a:defRPr kumimoji="0" sz="1200" dirty="0" smtClean="0">
            <a:latin typeface="+mj-ea"/>
            <a:ea typeface="+mj-ea"/>
          </a:defRPr>
        </a:defPPr>
      </a:lstStyle>
    </a:spDef>
    <a:txDef>
      <a:spPr>
        <a:noFill/>
      </a:spPr>
      <a:bodyPr wrap="square" rtlCol="0">
        <a:spAutoFit/>
      </a:bodyPr>
      <a:lstStyle>
        <a:defPPr marL="285750" indent="-285750" algn="l">
          <a:buFont typeface="Arial" panose="020B0604020202020204" pitchFamily="34" charset="0"/>
          <a:buChar char="•"/>
          <a:defRPr kumimoji="1" sz="1600" dirty="0" smtClean="0">
            <a:latin typeface="+mn-ea"/>
            <a:cs typeface="Meiryo UI" panose="020B0604030504040204" pitchFamily="50" charset="-128"/>
          </a:defRPr>
        </a:defPPr>
      </a:lstStyle>
    </a:txDef>
  </a:objectDefaults>
  <a:extraClrSchemeLst/>
  <a:extLst>
    <a:ext uri="{05A4C25C-085E-4340-85A3-A5531E510DB2}">
      <thm15:themeFamily xmlns:thm15="http://schemas.microsoft.com/office/thememl/2012/main" name="METI Slide Format_DefaultTheme.pptx" id="{2F4818D7-655D-4077-89AA-242267508028}" vid="{0E5B690F-3A1C-4644-85FD-3F3212C1317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EEC8431F10A4B46A871FB4DCA84CF3F" ma:contentTypeVersion="17" ma:contentTypeDescription="新しいドキュメントを作成します。" ma:contentTypeScope="" ma:versionID="79c0548c069b0a9534d8705160794fd5">
  <xsd:schema xmlns:xsd="http://www.w3.org/2001/XMLSchema" xmlns:xs="http://www.w3.org/2001/XMLSchema" xmlns:p="http://schemas.microsoft.com/office/2006/metadata/properties" xmlns:ns2="547cdc3e-53dc-4fec-b50b-6d0fb9e24faf" xmlns:ns3="ce29d33a-a603-4662-b02e-6bb4e8c17e3e" targetNamespace="http://schemas.microsoft.com/office/2006/metadata/properties" ma:root="true" ma:fieldsID="e6dc18accbb765076d0a78710e44ac80" ns2:_="" ns3:_="">
    <xsd:import namespace="547cdc3e-53dc-4fec-b50b-6d0fb9e24faf"/>
    <xsd:import namespace="ce29d33a-a603-4662-b02e-6bb4e8c17e3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_x79fb__x52d5__x7528_" minOccurs="0"/>
                <xsd:element ref="ns2:_x65e5__x4ed8__x3068__x6642__x523b_" minOccurs="0"/>
                <xsd:element ref="ns2:MediaServiceBillingMetadata" minOccurs="0"/>
                <xsd:element ref="ns2:_x0032_5Q2PWNsrhd_x002d_20250722"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7cdc3e-53dc-4fec-b50b-6d0fb9e24fa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_x79fb__x52d5__x7528_" ma:index="21" nillable="true" ma:displayName="移動用" ma:format="Dropdown" ma:internalName="_x79fb__x52d5__x7528_">
      <xsd:simpleType>
        <xsd:restriction base="dms:Text">
          <xsd:maxLength value="255"/>
        </xsd:restriction>
      </xsd:simpleType>
    </xsd:element>
    <xsd:element name="_x65e5__x4ed8__x3068__x6642__x523b_" ma:index="22" nillable="true" ma:displayName="日付と時刻" ma:format="DateOnly" ma:internalName="_x65e5__x4ed8__x3068__x6642__x523b_">
      <xsd:simpleType>
        <xsd:restriction base="dms:DateTime"/>
      </xsd:simpleType>
    </xsd:element>
    <xsd:element name="MediaServiceBillingMetadata" ma:index="23" nillable="true" ma:displayName="MediaServiceBillingMetadata" ma:hidden="true" ma:internalName="MediaServiceBillingMetadata" ma:readOnly="true">
      <xsd:simpleType>
        <xsd:restriction base="dms:Note"/>
      </xsd:simpleType>
    </xsd:element>
    <xsd:element name="_x0032_5Q2PWNsrhd_x002d_20250722" ma:index="24" nillable="true" ma:displayName="25Q2PW 　Nsrhd-20250722" ma:format="Dropdown" ma:internalName="_x0032_5Q2PWNsrhd_x002d_20250722">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e29d33a-a603-4662-b02e-6bb4e8c17e3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8f8ff2fe-8275-4dc4-a88a-3c2ebde197f1}" ma:internalName="TaxCatchAll" ma:showField="CatchAllData" ma:web="ce29d33a-a603-4662-b02e-6bb4e8c17e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47cdc3e-53dc-4fec-b50b-6d0fb9e24faf">
      <Terms xmlns="http://schemas.microsoft.com/office/infopath/2007/PartnerControls"/>
    </lcf76f155ced4ddcb4097134ff3c332f>
    <TaxCatchAll xmlns="ce29d33a-a603-4662-b02e-6bb4e8c17e3e" xsi:nil="true"/>
    <_x65e5__x4ed8__x3068__x6642__x523b_ xmlns="547cdc3e-53dc-4fec-b50b-6d0fb9e24faf" xsi:nil="true"/>
    <_x0032_5Q2PWNsrhd_x002d_20250722 xmlns="547cdc3e-53dc-4fec-b50b-6d0fb9e24faf" xsi:nil="true"/>
    <_x79fb__x52d5__x7528_ xmlns="547cdc3e-53dc-4fec-b50b-6d0fb9e24fa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9FA7BC1-BABC-4773-9D22-65CB4EC720A7}"/>
</file>

<file path=customXml/itemProps2.xml><?xml version="1.0" encoding="utf-8"?>
<ds:datastoreItem xmlns:ds="http://schemas.openxmlformats.org/officeDocument/2006/customXml" ds:itemID="{54B586FD-2218-4488-9BD2-8CF2CA96F8EB}">
  <ds:schemaRefs>
    <ds:schemaRef ds:uri="bb60d2a5-e683-489e-b26f-0e0cec2f8f54"/>
    <ds:schemaRef ds:uri="http://schemas.microsoft.com/office/2006/metadata/properties"/>
    <ds:schemaRef ds:uri="http://schemas.microsoft.com/office/infopath/2007/PartnerControls"/>
    <ds:schemaRef ds:uri="http://purl.org/dc/dcmitype/"/>
    <ds:schemaRef ds:uri="http://schemas.microsoft.com/office/2006/documentManagement/types"/>
    <ds:schemaRef ds:uri="http://www.w3.org/XML/1998/namespace"/>
    <ds:schemaRef ds:uri="http://schemas.openxmlformats.org/package/2006/metadata/core-properties"/>
    <ds:schemaRef ds:uri="http://purl.org/dc/terms/"/>
    <ds:schemaRef ds:uri="http://purl.org/dc/elements/1.1/"/>
  </ds:schemaRefs>
</ds:datastoreItem>
</file>

<file path=customXml/itemProps3.xml><?xml version="1.0" encoding="utf-8"?>
<ds:datastoreItem xmlns:ds="http://schemas.openxmlformats.org/officeDocument/2006/customXml" ds:itemID="{D8CA455B-B30B-4386-B4B2-E4CFAE0671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88</TotalTime>
  <Words>1996</Words>
  <Application>Microsoft Office PowerPoint</Application>
  <PresentationFormat>ワイド画面</PresentationFormat>
  <Paragraphs>226</Paragraphs>
  <Slides>16</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16</vt:i4>
      </vt:variant>
    </vt:vector>
  </HeadingPairs>
  <TitlesOfParts>
    <vt:vector size="21" baseType="lpstr">
      <vt:lpstr>Meiryo UI</vt:lpstr>
      <vt:lpstr>メイリオ</vt:lpstr>
      <vt:lpstr>Arial</vt:lpstr>
      <vt:lpstr>Wingdings</vt:lpstr>
      <vt:lpstr>1_【機○・記載例なし】</vt:lpstr>
      <vt:lpstr>【事業名】</vt:lpstr>
      <vt:lpstr>法人概要①</vt:lpstr>
      <vt:lpstr>法人概要②</vt:lpstr>
      <vt:lpstr>作品関係者概要①</vt:lpstr>
      <vt:lpstr>作品関係者概要②</vt:lpstr>
      <vt:lpstr>作品一覧 (MV制作および海外ライブ等)・作品概要</vt:lpstr>
      <vt:lpstr>海外展開国 (海外販売国)</vt:lpstr>
      <vt:lpstr>支出計画根拠</vt:lpstr>
      <vt:lpstr>収入計画根拠</vt:lpstr>
      <vt:lpstr>投資額ROI根拠</vt:lpstr>
      <vt:lpstr>売上高ROI根拠</vt:lpstr>
      <vt:lpstr>売上高ROI根拠</vt:lpstr>
      <vt:lpstr>社内ベンチャー (任意記載)</vt:lpstr>
      <vt:lpstr>新規性 (任意記載)</vt:lpstr>
      <vt:lpstr>実施体制</vt:lpstr>
      <vt:lpstr>スケジュール</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阿部 沙響</dc:creator>
  <cp:keywords/>
  <dc:description/>
  <cp:lastModifiedBy>Windows ユーザー</cp:lastModifiedBy>
  <cp:revision>8</cp:revision>
  <cp:lastPrinted>2024-03-13T08:20:44Z</cp:lastPrinted>
  <dcterms:created xsi:type="dcterms:W3CDTF">2025-09-28T01:15:25Z</dcterms:created>
  <dcterms:modified xsi:type="dcterms:W3CDTF">2026-03-31T10:36:17Z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0x010100EEEC8431F10A4B46A871FB4DCA84CF3F</vt:lpwstr>
  </property>
  <property fmtid="{D5CDD505-2E9C-101B-9397-08002B2CF9AE}" pid="3" name="Order">
    <vt:r8>900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ComplianceAssetId">
    <vt:lpwstr/>
  </property>
  <property fmtid="{D5CDD505-2E9C-101B-9397-08002B2CF9AE}" pid="9" name="TemplateUrl">
    <vt:lpwstr/>
  </property>
</Properties>
</file>