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8"/>
  </p:notesMasterIdLst>
  <p:handoutMasterIdLst>
    <p:handoutMasterId r:id="rId19"/>
  </p:handoutMasterIdLst>
  <p:sldIdLst>
    <p:sldId id="259" r:id="rId5"/>
    <p:sldId id="273" r:id="rId6"/>
    <p:sldId id="298" r:id="rId7"/>
    <p:sldId id="274" r:id="rId8"/>
    <p:sldId id="299" r:id="rId9"/>
    <p:sldId id="275" r:id="rId10"/>
    <p:sldId id="278" r:id="rId11"/>
    <p:sldId id="291" r:id="rId12"/>
    <p:sldId id="290" r:id="rId13"/>
    <p:sldId id="293" r:id="rId14"/>
    <p:sldId id="292" r:id="rId15"/>
    <p:sldId id="296" r:id="rId16"/>
    <p:sldId id="300" r:id="rId17"/>
  </p:sldIdLst>
  <p:sldSz cx="12192000" cy="6858000"/>
  <p:notesSz cx="6735763" cy="9866313"/>
  <p:custDataLst>
    <p:tags r:id="rId20"/>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FBAE40"/>
          </p15:clr>
        </p15:guide>
        <p15:guide id="2" orient="horz" pos="2160">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386854C-17B3-71D7-4F7B-DB826E80215D}" name="Windows ユーザー1" initials="W" userId="Windows ユーザー1" providerId="None"/>
  <p188:author id="{EB970E60-802C-5B23-CC17-784C4E1AE4C6}" name="Kotone Mori" initials="KM" userId="S::Kotone.Mori@jp.ey.com::c8c34da4-caae-4f4b-88fb-b41c961fcf3f" providerId="AD"/>
  <p188:author id="{36F0469F-CD08-1E84-8F30-1AE9BBFD3085}" name="Ayaka Shindo" initials="AS" userId="S::Ayaka.Shindo@jp.ey.com::a887bd6b-edfb-4724-9d82-3694ec8f906c" providerId="AD"/>
  <p188:author id="{BBB842A5-1FB0-2167-4C47-C217B3B5581A}" name="Windows ユーザー" initials="W" userId="Windows ユーザー"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EFCD"/>
    <a:srgbClr val="A0153A"/>
    <a:srgbClr val="0064C8"/>
    <a:srgbClr val="CCECFF"/>
    <a:srgbClr val="FFFFCC"/>
    <a:srgbClr val="016F96"/>
    <a:srgbClr val="C8E6E6"/>
    <a:srgbClr val="99D6EC"/>
    <a:srgbClr val="FFBE3C"/>
    <a:srgbClr val="E1BE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AAA55B-7D89-46E2-AE56-B0A689C09686}" v="993" dt="2026-03-31T04:03:34.262"/>
    <p1510:client id="{BBFF9626-C80A-46F2-ADB7-623CA6F14874}" v="18" dt="2026-03-31T10:24:02.852"/>
    <p1510:client id="{CD8D4D4B-CE8F-4575-BDED-92FD83096699}" v="1" dt="2026-03-31T08:19:56.904"/>
  </p1510:revLst>
</p1510:revInfo>
</file>

<file path=ppt/tableStyles.xml><?xml version="1.0" encoding="utf-8"?>
<a:tblStyleLst xmlns:a="http://schemas.openxmlformats.org/drawingml/2006/main" def="{7DF18680-E054-41AD-8BC1-D1AEF772440D}">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濃色スタイル 1 - アクセント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濃色スタイル 1 - アクセント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濃色スタイル 1 - アクセント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濃色スタイル 1 - アクセント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スタイル (濃色)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034E78-7F5D-4C2E-B375-FC64B27BC917}" styleName="スタイル (濃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濃色スタイル 1 - アクセント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74C1A8A3-306A-4EB7-A6B1-4F7E0EB9C5D6}" styleName="中間スタイル 3 - アクセント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B9631B5-78F2-41C9-869B-9F39066F8104}" styleName="中間スタイル 3 - アクセント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スタイル (中間)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FECB4D8-DB02-4DC6-A0A2-4F2EBAE1DC90}" styleName="中間スタイル 1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594" y="96"/>
      </p:cViewPr>
      <p:guideLst>
        <p:guide pos="3840"/>
        <p:guide orient="horz" pos="2160"/>
      </p:guideLst>
    </p:cSldViewPr>
  </p:slideViewPr>
  <p:notesTextViewPr>
    <p:cViewPr>
      <p:scale>
        <a:sx n="1" d="1"/>
        <a:sy n="1" d="1"/>
      </p:scale>
      <p:origin x="0" y="0"/>
    </p:cViewPr>
  </p:notesTextViewPr>
  <p:notesViewPr>
    <p:cSldViewPr snapToGrid="0">
      <p:cViewPr>
        <p:scale>
          <a:sx n="1" d="2"/>
          <a:sy n="1" d="2"/>
        </p:scale>
        <p:origin x="0" y="0"/>
      </p:cViewPr>
      <p:guideLst>
        <p:guide orient="horz" pos="3108"/>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長野 琴音" userId="b497efbd-e255-40ce-9f06-3b7b02add560" providerId="ADAL" clId="{E8DE9775-231F-4449-ACC3-14282B285823}"/>
    <pc:docChg chg="custSel addSld delSld modSld sldOrd">
      <pc:chgData name="長野 琴音" userId="b497efbd-e255-40ce-9f06-3b7b02add560" providerId="ADAL" clId="{E8DE9775-231F-4449-ACC3-14282B285823}" dt="2026-03-31T10:31:58.586" v="100" actId="20577"/>
      <pc:docMkLst>
        <pc:docMk/>
      </pc:docMkLst>
      <pc:sldChg chg="modSp mod">
        <pc:chgData name="長野 琴音" userId="b497efbd-e255-40ce-9f06-3b7b02add560" providerId="ADAL" clId="{E8DE9775-231F-4449-ACC3-14282B285823}" dt="2026-03-31T10:31:58.586" v="100" actId="20577"/>
        <pc:sldMkLst>
          <pc:docMk/>
          <pc:sldMk cId="1975367416" sldId="259"/>
        </pc:sldMkLst>
        <pc:spChg chg="mod">
          <ac:chgData name="長野 琴音" userId="b497efbd-e255-40ce-9f06-3b7b02add560" providerId="ADAL" clId="{E8DE9775-231F-4449-ACC3-14282B285823}" dt="2026-03-31T10:31:58.586" v="100" actId="20577"/>
          <ac:spMkLst>
            <pc:docMk/>
            <pc:sldMk cId="1975367416" sldId="259"/>
            <ac:spMk id="5" creationId="{61949D6D-18B4-2846-4AB0-163E34C2682B}"/>
          </ac:spMkLst>
        </pc:spChg>
      </pc:sldChg>
      <pc:sldChg chg="modSp mod">
        <pc:chgData name="長野 琴音" userId="b497efbd-e255-40ce-9f06-3b7b02add560" providerId="ADAL" clId="{E8DE9775-231F-4449-ACC3-14282B285823}" dt="2026-03-31T10:18:17.623" v="35"/>
        <pc:sldMkLst>
          <pc:docMk/>
          <pc:sldMk cId="1368641727" sldId="274"/>
        </pc:sldMkLst>
        <pc:spChg chg="mod">
          <ac:chgData name="長野 琴音" userId="b497efbd-e255-40ce-9f06-3b7b02add560" providerId="ADAL" clId="{E8DE9775-231F-4449-ACC3-14282B285823}" dt="2026-03-31T10:18:17.623" v="35"/>
          <ac:spMkLst>
            <pc:docMk/>
            <pc:sldMk cId="1368641727" sldId="274"/>
            <ac:spMk id="169" creationId="{B0965F3A-F2B3-90F7-55D1-E11020780D50}"/>
          </ac:spMkLst>
        </pc:spChg>
      </pc:sldChg>
      <pc:sldChg chg="modSp">
        <pc:chgData name="長野 琴音" userId="b497efbd-e255-40ce-9f06-3b7b02add560" providerId="ADAL" clId="{E8DE9775-231F-4449-ACC3-14282B285823}" dt="2026-03-31T10:20:23.437" v="49"/>
        <pc:sldMkLst>
          <pc:docMk/>
          <pc:sldMk cId="2090104654" sldId="275"/>
        </pc:sldMkLst>
        <pc:spChg chg="mod">
          <ac:chgData name="長野 琴音" userId="b497efbd-e255-40ce-9f06-3b7b02add560" providerId="ADAL" clId="{E8DE9775-231F-4449-ACC3-14282B285823}" dt="2026-03-31T10:20:23.437" v="49"/>
          <ac:spMkLst>
            <pc:docMk/>
            <pc:sldMk cId="2090104654" sldId="275"/>
            <ac:spMk id="169" creationId="{B9577872-8C72-4E02-F025-867C63AAA6FA}"/>
          </ac:spMkLst>
        </pc:spChg>
      </pc:sldChg>
      <pc:sldChg chg="modSp mod ord">
        <pc:chgData name="長野 琴音" userId="b497efbd-e255-40ce-9f06-3b7b02add560" providerId="ADAL" clId="{E8DE9775-231F-4449-ACC3-14282B285823}" dt="2026-03-31T10:21:14.735" v="56" actId="5793"/>
        <pc:sldMkLst>
          <pc:docMk/>
          <pc:sldMk cId="2196839381" sldId="290"/>
        </pc:sldMkLst>
        <pc:spChg chg="mod">
          <ac:chgData name="長野 琴音" userId="b497efbd-e255-40ce-9f06-3b7b02add560" providerId="ADAL" clId="{E8DE9775-231F-4449-ACC3-14282B285823}" dt="2026-03-31T10:21:14.735" v="56" actId="5793"/>
          <ac:spMkLst>
            <pc:docMk/>
            <pc:sldMk cId="2196839381" sldId="290"/>
            <ac:spMk id="6" creationId="{F2963412-57EF-5463-0506-B6A08483DBE8}"/>
          </ac:spMkLst>
        </pc:spChg>
      </pc:sldChg>
      <pc:sldChg chg="modSp">
        <pc:chgData name="長野 琴音" userId="b497efbd-e255-40ce-9f06-3b7b02add560" providerId="ADAL" clId="{E8DE9775-231F-4449-ACC3-14282B285823}" dt="2026-03-31T10:20:59.844" v="53"/>
        <pc:sldMkLst>
          <pc:docMk/>
          <pc:sldMk cId="1870145442" sldId="291"/>
        </pc:sldMkLst>
        <pc:spChg chg="mod">
          <ac:chgData name="長野 琴音" userId="b497efbd-e255-40ce-9f06-3b7b02add560" providerId="ADAL" clId="{E8DE9775-231F-4449-ACC3-14282B285823}" dt="2026-03-31T10:20:57.648" v="52"/>
          <ac:spMkLst>
            <pc:docMk/>
            <pc:sldMk cId="1870145442" sldId="291"/>
            <ac:spMk id="23" creationId="{F57F62C3-B148-54F9-83C5-64AEA93F24ED}"/>
          </ac:spMkLst>
        </pc:spChg>
        <pc:spChg chg="mod">
          <ac:chgData name="長野 琴音" userId="b497efbd-e255-40ce-9f06-3b7b02add560" providerId="ADAL" clId="{E8DE9775-231F-4449-ACC3-14282B285823}" dt="2026-03-31T10:20:59.844" v="53"/>
          <ac:spMkLst>
            <pc:docMk/>
            <pc:sldMk cId="1870145442" sldId="291"/>
            <ac:spMk id="30" creationId="{CD0DAD4E-4C8C-89F9-E959-32D9BF9204CF}"/>
          </ac:spMkLst>
        </pc:spChg>
      </pc:sldChg>
      <pc:sldChg chg="modSp mod ord">
        <pc:chgData name="長野 琴音" userId="b497efbd-e255-40ce-9f06-3b7b02add560" providerId="ADAL" clId="{E8DE9775-231F-4449-ACC3-14282B285823}" dt="2026-03-31T10:23:20.182" v="94"/>
        <pc:sldMkLst>
          <pc:docMk/>
          <pc:sldMk cId="3069371489" sldId="292"/>
        </pc:sldMkLst>
        <pc:spChg chg="mod">
          <ac:chgData name="長野 琴音" userId="b497efbd-e255-40ce-9f06-3b7b02add560" providerId="ADAL" clId="{E8DE9775-231F-4449-ACC3-14282B285823}" dt="2026-03-31T10:23:20.182" v="94"/>
          <ac:spMkLst>
            <pc:docMk/>
            <pc:sldMk cId="3069371489" sldId="292"/>
            <ac:spMk id="3" creationId="{CDD90946-C9F5-AE94-8997-1F090DC6579B}"/>
          </ac:spMkLst>
        </pc:spChg>
      </pc:sldChg>
      <pc:sldChg chg="delSp mod">
        <pc:chgData name="長野 琴音" userId="b497efbd-e255-40ce-9f06-3b7b02add560" providerId="ADAL" clId="{E8DE9775-231F-4449-ACC3-14282B285823}" dt="2026-03-31T10:22:40.286" v="59" actId="478"/>
        <pc:sldMkLst>
          <pc:docMk/>
          <pc:sldMk cId="370938487" sldId="293"/>
        </pc:sldMkLst>
        <pc:spChg chg="del">
          <ac:chgData name="長野 琴音" userId="b497efbd-e255-40ce-9f06-3b7b02add560" providerId="ADAL" clId="{E8DE9775-231F-4449-ACC3-14282B285823}" dt="2026-03-31T10:22:40.286" v="59" actId="478"/>
          <ac:spMkLst>
            <pc:docMk/>
            <pc:sldMk cId="370938487" sldId="293"/>
            <ac:spMk id="5" creationId="{20B8FA58-3219-D911-3FB9-45553610329E}"/>
          </ac:spMkLst>
        </pc:spChg>
      </pc:sldChg>
      <pc:sldChg chg="modSp mod">
        <pc:chgData name="長野 琴音" userId="b497efbd-e255-40ce-9f06-3b7b02add560" providerId="ADAL" clId="{E8DE9775-231F-4449-ACC3-14282B285823}" dt="2026-03-31T10:23:41.243" v="97" actId="20577"/>
        <pc:sldMkLst>
          <pc:docMk/>
          <pc:sldMk cId="1026224414" sldId="296"/>
        </pc:sldMkLst>
        <pc:spChg chg="mod">
          <ac:chgData name="長野 琴音" userId="b497efbd-e255-40ce-9f06-3b7b02add560" providerId="ADAL" clId="{E8DE9775-231F-4449-ACC3-14282B285823}" dt="2026-03-31T10:23:41.243" v="97" actId="20577"/>
          <ac:spMkLst>
            <pc:docMk/>
            <pc:sldMk cId="1026224414" sldId="296"/>
            <ac:spMk id="2" creationId="{D4FEB4D2-D5A4-B4F2-3833-413ED42338DB}"/>
          </ac:spMkLst>
        </pc:spChg>
      </pc:sldChg>
      <pc:sldChg chg="del">
        <pc:chgData name="長野 琴音" userId="b497efbd-e255-40ce-9f06-3b7b02add560" providerId="ADAL" clId="{E8DE9775-231F-4449-ACC3-14282B285823}" dt="2026-03-31T10:24:05.243" v="99" actId="47"/>
        <pc:sldMkLst>
          <pc:docMk/>
          <pc:sldMk cId="2813927495" sldId="297"/>
        </pc:sldMkLst>
      </pc:sldChg>
      <pc:sldChg chg="addSp modSp mod">
        <pc:chgData name="長野 琴音" userId="b497efbd-e255-40ce-9f06-3b7b02add560" providerId="ADAL" clId="{E8DE9775-231F-4449-ACC3-14282B285823}" dt="2026-03-31T10:20:08.565" v="48"/>
        <pc:sldMkLst>
          <pc:docMk/>
          <pc:sldMk cId="149734141" sldId="299"/>
        </pc:sldMkLst>
        <pc:spChg chg="add mod">
          <ac:chgData name="長野 琴音" userId="b497efbd-e255-40ce-9f06-3b7b02add560" providerId="ADAL" clId="{E8DE9775-231F-4449-ACC3-14282B285823}" dt="2026-03-31T10:20:08.565" v="48"/>
          <ac:spMkLst>
            <pc:docMk/>
            <pc:sldMk cId="149734141" sldId="299"/>
            <ac:spMk id="8" creationId="{08C8E5E2-0AA3-C79D-83D9-40C518EBE25D}"/>
          </ac:spMkLst>
        </pc:spChg>
        <pc:spChg chg="mod">
          <ac:chgData name="長野 琴音" userId="b497efbd-e255-40ce-9f06-3b7b02add560" providerId="ADAL" clId="{E8DE9775-231F-4449-ACC3-14282B285823}" dt="2026-03-31T10:18:22.745" v="47"/>
          <ac:spMkLst>
            <pc:docMk/>
            <pc:sldMk cId="149734141" sldId="299"/>
            <ac:spMk id="169" creationId="{AAAF17AE-3393-967D-0654-DC223817AF97}"/>
          </ac:spMkLst>
        </pc:spChg>
      </pc:sldChg>
      <pc:sldChg chg="add">
        <pc:chgData name="長野 琴音" userId="b497efbd-e255-40ce-9f06-3b7b02add560" providerId="ADAL" clId="{E8DE9775-231F-4449-ACC3-14282B285823}" dt="2026-03-31T10:24:02.852" v="98"/>
        <pc:sldMkLst>
          <pc:docMk/>
          <pc:sldMk cId="585367096" sldId="30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3" name="日付プレースホルダー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r>
              <a:rPr kumimoji="1" lang="ja-JP" altLang="en-US" sz="1400">
                <a:latin typeface="メイリオ" panose="020B0604030504040204" pitchFamily="50" charset="-128"/>
                <a:ea typeface="メイリオ" panose="020B0604030504040204" pitchFamily="50" charset="-128"/>
              </a:rPr>
              <a:t>機密性○</a:t>
            </a:r>
          </a:p>
        </p:txBody>
      </p:sp>
      <p:sp>
        <p:nvSpPr>
          <p:cNvPr id="4" name="フッター プレースホルダー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5" name="スライド番号プレースホルダー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A60C1D9C-4153-45A3-ABA8-5AC906D32479}" type="slidenum">
              <a:rPr kumimoji="1" lang="ja-JP" altLang="en-US" smtClean="0">
                <a:latin typeface="メイリオ" panose="020B0604030504040204" pitchFamily="50" charset="-128"/>
                <a:ea typeface="メイリオ" panose="020B0604030504040204" pitchFamily="50" charset="-128"/>
              </a:rPr>
              <a:t>‹#›</a:t>
            </a:fld>
            <a:endParaRPr kumimoji="1" lang="ja-JP" altLang="en-US">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56108798"/>
      </p:ext>
    </p:extLst>
  </p:cSld>
  <p:clrMap bg1="lt1" tx1="dk1" bg2="lt2" tx2="dk2" accent1="accent1" accent2="accent2" accent3="accent3" accent4="accent4" accent5="accent5" accent6="accent6" hlink="hlink" folHlink="folHlink"/>
  <p:hf sldNum="0" hdr="0" ftr="0"/>
  <p:extLst>
    <p:ext uri="{56416CCD-93CA-4268-BC5B-53C4BB910035}">
      <p15:sldGuideLst xmlns:p15="http://schemas.microsoft.com/office/powerpoint/2012/main">
        <p15:guide id="1" orient="horz" pos="3107" userDrawn="1">
          <p15:clr>
            <a:srgbClr val="F26B43"/>
          </p15:clr>
        </p15:guide>
        <p15:guide id="2" pos="212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b="0" i="0">
                <a:latin typeface="メイリオ" panose="020B0604030504040204" pitchFamily="50" charset="-128"/>
                <a:ea typeface="メイリオ" panose="020B0604030504040204" pitchFamily="50" charset="-128"/>
              </a:defRPr>
            </a:lvl1pPr>
          </a:lstStyle>
          <a:p>
            <a:endParaRPr lang="ja-JP" altLang="en-US"/>
          </a:p>
        </p:txBody>
      </p:sp>
      <p:sp>
        <p:nvSpPr>
          <p:cNvPr id="3" name="日付プレースホルダー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400" b="0" i="0">
                <a:latin typeface="メイリオ" panose="020B0604030504040204" pitchFamily="50" charset="-128"/>
                <a:ea typeface="メイリオ" panose="020B0604030504040204" pitchFamily="50" charset="-128"/>
              </a:defRPr>
            </a:lvl1pPr>
          </a:lstStyle>
          <a:p>
            <a:r>
              <a:rPr lang="ja-JP" altLang="en-US"/>
              <a:t>機密性○</a:t>
            </a:r>
            <a:endParaRPr lang="en-US" altLang="ja-JP"/>
          </a:p>
        </p:txBody>
      </p:sp>
      <p:sp>
        <p:nvSpPr>
          <p:cNvPr id="4" name="スライド イメージ プレースホルダー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b="0" i="0">
                <a:latin typeface="メイリオ" panose="020B0604030504040204" pitchFamily="50" charset="-128"/>
                <a:ea typeface="メイリオ" panose="020B0604030504040204" pitchFamily="50" charset="-128"/>
              </a:defRPr>
            </a:lvl1pPr>
          </a:lstStyle>
          <a:p>
            <a:endParaRPr lang="ja-JP" altLang="en-US"/>
          </a:p>
        </p:txBody>
      </p:sp>
      <p:sp>
        <p:nvSpPr>
          <p:cNvPr id="7" name="スライド番号プレースホルダー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b="0" i="0">
                <a:latin typeface="メイリオ" panose="020B0604030504040204" pitchFamily="50" charset="-128"/>
                <a:ea typeface="メイリオ" panose="020B0604030504040204" pitchFamily="50" charset="-128"/>
              </a:defRPr>
            </a:lvl1pPr>
          </a:lstStyle>
          <a:p>
            <a:fld id="{FD35E722-DCEB-4B9B-850A-0990A504E40F}" type="slidenum">
              <a:rPr lang="ja-JP" altLang="en-US" smtClean="0"/>
              <a:pPr/>
              <a:t>‹#›</a:t>
            </a:fld>
            <a:endParaRPr lang="ja-JP" altLang="en-US"/>
          </a:p>
        </p:txBody>
      </p:sp>
    </p:spTree>
    <p:extLst>
      <p:ext uri="{BB962C8B-B14F-4D97-AF65-F5344CB8AC3E}">
        <p14:creationId xmlns:p14="http://schemas.microsoft.com/office/powerpoint/2010/main" val="286926932"/>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2pPr>
    <a:lvl3pPr marL="9144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3pPr>
    <a:lvl4pPr marL="13716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4pPr>
    <a:lvl5pPr marL="18288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
          </p:nvPr>
        </p:nvSpPr>
        <p:spPr/>
        <p:txBody>
          <a:bodyPr/>
          <a:lstStyle/>
          <a:p>
            <a:r>
              <a:rPr lang="ja-JP" altLang="en-US"/>
              <a:t>機密性○</a:t>
            </a:r>
            <a:endParaRPr lang="en-US" altLang="ja-JP"/>
          </a:p>
        </p:txBody>
      </p:sp>
    </p:spTree>
    <p:extLst>
      <p:ext uri="{BB962C8B-B14F-4D97-AF65-F5344CB8AC3E}">
        <p14:creationId xmlns:p14="http://schemas.microsoft.com/office/powerpoint/2010/main" val="1325256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_Cover">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443076" y="3082756"/>
            <a:ext cx="11305846" cy="93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08000" rIns="0" bIns="72000">
            <a:spAutoFit/>
          </a:bodyPr>
          <a:lstStyle>
            <a:lvl1pPr algn="ctr">
              <a:lnSpc>
                <a:spcPct val="130000"/>
              </a:lnSpc>
              <a:defRPr lang="ja-JP" altLang="en-US" sz="4000" b="1" i="0" dirty="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r>
              <a:rPr kumimoji="1" lang="ja-JP" altLang="en-US"/>
              <a:t>スライドタイトル</a:t>
            </a:r>
          </a:p>
        </p:txBody>
      </p:sp>
      <p:sp>
        <p:nvSpPr>
          <p:cNvPr id="3" name="サブタイトル 2"/>
          <p:cNvSpPr>
            <a:spLocks noGrp="1"/>
          </p:cNvSpPr>
          <p:nvPr>
            <p:ph type="subTitle" idx="1" hasCustomPrompt="1"/>
          </p:nvPr>
        </p:nvSpPr>
        <p:spPr>
          <a:xfrm>
            <a:off x="456094" y="5024337"/>
            <a:ext cx="11305845" cy="49244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0" indent="0" algn="ctr">
              <a:lnSpc>
                <a:spcPct val="130000"/>
              </a:lnSpc>
              <a:buNone/>
              <a:defRPr lang="ja-JP" altLang="en-US" sz="1600" b="0" i="0">
                <a:latin typeface="メイリオ" panose="020B0604030504040204" pitchFamily="50" charset="-128"/>
                <a:ea typeface="メイリオ" panose="020B0604030504040204" pitchFamily="50" charset="-128"/>
                <a:cs typeface="メイリオ" panose="020B0604030504040204" pitchFamily="50" charset="-128"/>
              </a:defRPr>
            </a:lvl1pPr>
            <a:lvl4pPr>
              <a:defRPr>
                <a:latin typeface="+mj-ea"/>
                <a:ea typeface="+mj-ea"/>
              </a:defRPr>
            </a:lvl4pPr>
            <a:lvl5pPr>
              <a:defRPr>
                <a:latin typeface="+mj-ea"/>
                <a:ea typeface="+mj-ea"/>
              </a:defRPr>
            </a:lvl5pPr>
            <a:lvl6pPr>
              <a:defRPr sz="1600">
                <a:latin typeface="+mj-ea"/>
                <a:ea typeface="+mj-ea"/>
              </a:defRPr>
            </a:lvl6pPr>
            <a:lvl7pPr>
              <a:defRPr sz="1600">
                <a:latin typeface="+mn-ea"/>
                <a:ea typeface="+mn-ea"/>
              </a:defRPr>
            </a:lvl7pPr>
            <a:lvl8pPr>
              <a:defRPr sz="1600">
                <a:latin typeface="+mj-ea"/>
                <a:ea typeface="+mj-ea"/>
              </a:defRPr>
            </a:lvl8pPr>
            <a:lvl9pPr>
              <a:defRPr sz="1600">
                <a:latin typeface="+mn-ea"/>
                <a:ea typeface="+mn-ea"/>
              </a:defRPr>
            </a:lvl9pPr>
          </a:lstStyle>
          <a:p>
            <a:pPr marL="0" marR="0" lvl="0" indent="0" algn="ctr" defTabSz="914423" rtl="0" eaLnBrk="1" fontAlgn="auto" latinLnBrk="0" hangingPunct="1">
              <a:lnSpc>
                <a:spcPct val="100000"/>
              </a:lnSpc>
              <a:spcBef>
                <a:spcPts val="600"/>
              </a:spcBef>
              <a:spcAft>
                <a:spcPts val="600"/>
              </a:spcAft>
              <a:buClr>
                <a:srgbClr val="002060"/>
              </a:buClr>
              <a:buSzTx/>
              <a:buFont typeface="Wingdings" panose="05000000000000000000" pitchFamily="2" charset="2"/>
              <a:buNone/>
              <a:tabLst/>
              <a:defRPr/>
            </a:pPr>
            <a:r>
              <a:rPr kumimoji="1" lang="en-US" altLang="ja-JP"/>
              <a:t>20XX</a:t>
            </a:r>
            <a:r>
              <a:rPr kumimoji="1" lang="ja-JP" altLang="en-US"/>
              <a:t>年</a:t>
            </a:r>
            <a:r>
              <a:rPr kumimoji="1" lang="en-US" altLang="ja-JP"/>
              <a:t>XX</a:t>
            </a:r>
            <a:r>
              <a:rPr kumimoji="1" lang="ja-JP" altLang="en-US"/>
              <a:t>月</a:t>
            </a:r>
            <a:r>
              <a:rPr kumimoji="1" lang="en-US" altLang="ja-JP"/>
              <a:t>XX</a:t>
            </a:r>
            <a:r>
              <a:rPr kumimoji="1" lang="ja-JP" altLang="en-US"/>
              <a:t>日</a:t>
            </a:r>
            <a:br>
              <a:rPr kumimoji="1" lang="en-US" altLang="ja-JP"/>
            </a:br>
            <a:r>
              <a:rPr lang="en-US" altLang="zh-TW"/>
              <a:t>XXXX</a:t>
            </a:r>
            <a:r>
              <a:rPr lang="zh-TW" altLang="en-US"/>
              <a:t>部局 </a:t>
            </a:r>
            <a:r>
              <a:rPr lang="en-US" altLang="zh-TW"/>
              <a:t>XXXX</a:t>
            </a:r>
            <a:r>
              <a:rPr lang="zh-TW" altLang="en-US"/>
              <a:t>課</a:t>
            </a:r>
          </a:p>
        </p:txBody>
      </p:sp>
      <p:sp>
        <p:nvSpPr>
          <p:cNvPr id="6" name="スライド番号プレースホルダー 4">
            <a:extLst>
              <a:ext uri="{FF2B5EF4-FFF2-40B4-BE49-F238E27FC236}">
                <a16:creationId xmlns:a16="http://schemas.microsoft.com/office/drawing/2014/main" id="{BBCC16C2-9372-B05B-2EBA-2F71B019DDBC}"/>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Tree>
    <p:extLst>
      <p:ext uri="{BB962C8B-B14F-4D97-AF65-F5344CB8AC3E}">
        <p14:creationId xmlns:p14="http://schemas.microsoft.com/office/powerpoint/2010/main" val="4257217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2_Index">
    <p:spTree>
      <p:nvGrpSpPr>
        <p:cNvPr id="1" name=""/>
        <p:cNvGrpSpPr/>
        <p:nvPr/>
      </p:nvGrpSpPr>
      <p:grpSpPr>
        <a:xfrm>
          <a:off x="0" y="0"/>
          <a:ext cx="0" cy="0"/>
          <a:chOff x="0" y="0"/>
          <a:chExt cx="0" cy="0"/>
        </a:xfrm>
      </p:grpSpPr>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3" y="366716"/>
            <a:ext cx="11305846"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目次</a:t>
            </a:r>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参考</a:t>
            </a:r>
            <a:r>
              <a:rPr kumimoji="1" lang="en-US" altLang="ja-JP"/>
              <a:t>/</a:t>
            </a:r>
            <a:r>
              <a:rPr kumimoji="1" lang="ja-JP" altLang="en-US"/>
              <a:t>引用文献等：</a:t>
            </a:r>
            <a:r>
              <a:rPr kumimoji="1" lang="en-US" altLang="ja-JP"/>
              <a:t>8pt</a:t>
            </a:r>
          </a:p>
        </p:txBody>
      </p:sp>
      <p:sp>
        <p:nvSpPr>
          <p:cNvPr id="3" name="テキスト プレースホルダー 8">
            <a:extLst>
              <a:ext uri="{FF2B5EF4-FFF2-40B4-BE49-F238E27FC236}">
                <a16:creationId xmlns:a16="http://schemas.microsoft.com/office/drawing/2014/main" id="{3EE3E01E-3F79-A45A-7179-85544275E81B}"/>
              </a:ext>
            </a:extLst>
          </p:cNvPr>
          <p:cNvSpPr>
            <a:spLocks noGrp="1"/>
          </p:cNvSpPr>
          <p:nvPr>
            <p:ph type="body" sz="quarter" idx="19" hasCustomPrompt="1"/>
          </p:nvPr>
        </p:nvSpPr>
        <p:spPr>
          <a:xfrm>
            <a:off x="443072" y="1138194"/>
            <a:ext cx="7330149" cy="2360234"/>
          </a:xfrm>
        </p:spPr>
        <p:txBody>
          <a:bodyPr/>
          <a:lstStyle>
            <a:lvl1pPr marL="342908" indent="-342908">
              <a:lnSpc>
                <a:spcPct val="130000"/>
              </a:lnSpc>
              <a:buClr>
                <a:schemeClr val="tx1"/>
              </a:buClr>
              <a:buFont typeface="+mj-lt"/>
              <a:buAutoNum type="arabicPeriod"/>
              <a:defRPr sz="1600" b="0" i="0">
                <a:latin typeface="+mn-ea"/>
                <a:ea typeface="+mn-ea"/>
              </a:defRPr>
            </a:lvl1pPr>
            <a:lvl4pPr>
              <a:defRPr sz="1600">
                <a:latin typeface="+mn-ea"/>
                <a:ea typeface="+mn-ea"/>
              </a:defRPr>
            </a:lvl4pPr>
            <a:lvl5pPr>
              <a:defRPr sz="1600">
                <a:latin typeface="+mn-ea"/>
                <a:ea typeface="+mn-ea"/>
              </a:defRPr>
            </a:lvl5pPr>
            <a:lvl6pPr>
              <a:defRPr sz="1600">
                <a:latin typeface="+mn-ea"/>
                <a:ea typeface="+mn-ea"/>
              </a:defRPr>
            </a:lvl6pPr>
          </a:lstStyle>
          <a:p>
            <a:pPr lvl="0"/>
            <a:r>
              <a:rPr kumimoji="1" lang="ja-JP" altLang="en-US"/>
              <a:t>セクション</a:t>
            </a:r>
            <a:r>
              <a:rPr kumimoji="1" lang="en-US" altLang="ja-JP"/>
              <a:t> 01</a:t>
            </a:r>
          </a:p>
          <a:p>
            <a:pPr lvl="0"/>
            <a:r>
              <a:rPr kumimoji="1" lang="ja-JP" altLang="en-US"/>
              <a:t>セクション</a:t>
            </a:r>
            <a:r>
              <a:rPr kumimoji="1" lang="en-US" altLang="ja-JP"/>
              <a:t> 02</a:t>
            </a:r>
          </a:p>
          <a:p>
            <a:pPr lvl="0"/>
            <a:r>
              <a:rPr kumimoji="1" lang="ja-JP" altLang="en-US"/>
              <a:t>セクション</a:t>
            </a:r>
            <a:r>
              <a:rPr kumimoji="1" lang="en-US" altLang="ja-JP"/>
              <a:t> 03</a:t>
            </a:r>
          </a:p>
          <a:p>
            <a:pPr lvl="0"/>
            <a:r>
              <a:rPr kumimoji="1" lang="ja-JP" altLang="en-US"/>
              <a:t>セクション</a:t>
            </a:r>
            <a:r>
              <a:rPr kumimoji="1" lang="en-US" altLang="ja-JP"/>
              <a:t> 04</a:t>
            </a:r>
          </a:p>
          <a:p>
            <a:pPr marL="342908" marR="0" lvl="0" indent="-342908" algn="l" defTabSz="914423" rtl="0" eaLnBrk="1" fontAlgn="auto" latinLnBrk="0" hangingPunct="1">
              <a:lnSpc>
                <a:spcPct val="100000"/>
              </a:lnSpc>
              <a:spcBef>
                <a:spcPts val="600"/>
              </a:spcBef>
              <a:spcAft>
                <a:spcPts val="600"/>
              </a:spcAft>
              <a:buClr>
                <a:srgbClr val="002060"/>
              </a:buClr>
              <a:buSzTx/>
              <a:buFont typeface="+mj-lt"/>
              <a:buAutoNum type="arabicPeriod"/>
              <a:tabLst/>
              <a:defRPr/>
            </a:pPr>
            <a:r>
              <a:rPr kumimoji="1" lang="ja-JP" altLang="en-US"/>
              <a:t>セクション</a:t>
            </a:r>
            <a:r>
              <a:rPr kumimoji="1" lang="en-US" altLang="ja-JP"/>
              <a:t> 05</a:t>
            </a:r>
          </a:p>
        </p:txBody>
      </p:sp>
      <p:sp>
        <p:nvSpPr>
          <p:cNvPr id="4" name="テキスト プレースホルダー 8">
            <a:extLst>
              <a:ext uri="{FF2B5EF4-FFF2-40B4-BE49-F238E27FC236}">
                <a16:creationId xmlns:a16="http://schemas.microsoft.com/office/drawing/2014/main" id="{66F75DC8-7F8B-DE8F-5A34-63C830C27B79}"/>
              </a:ext>
            </a:extLst>
          </p:cNvPr>
          <p:cNvSpPr>
            <a:spLocks noGrp="1"/>
          </p:cNvSpPr>
          <p:nvPr>
            <p:ph type="body" sz="quarter" idx="20" hasCustomPrompt="1"/>
          </p:nvPr>
        </p:nvSpPr>
        <p:spPr>
          <a:xfrm>
            <a:off x="7773220" y="1138194"/>
            <a:ext cx="2550466" cy="2360234"/>
          </a:xfrm>
        </p:spPr>
        <p:txBody>
          <a:bodyPr/>
          <a:lstStyle>
            <a:lvl1pPr marL="0" indent="0" algn="r">
              <a:lnSpc>
                <a:spcPct val="130000"/>
              </a:lnSpc>
              <a:buFont typeface="+mj-lt"/>
              <a:buNone/>
              <a:defRPr sz="1600" b="0" i="0">
                <a:latin typeface="+mj-ea"/>
                <a:ea typeface="+mj-ea"/>
              </a:defRPr>
            </a:lvl1pPr>
            <a:lvl4pPr>
              <a:defRPr sz="1600">
                <a:latin typeface="+mj-ea"/>
                <a:ea typeface="+mj-ea"/>
              </a:defRPr>
            </a:lvl4pPr>
            <a:lvl5pPr>
              <a:defRPr sz="1600">
                <a:latin typeface="+mj-ea"/>
                <a:ea typeface="+mj-ea"/>
              </a:defRPr>
            </a:lvl5pPr>
            <a:lvl6pPr>
              <a:defRPr>
                <a:latin typeface="+mj-ea"/>
                <a:ea typeface="+mj-ea"/>
              </a:defRPr>
            </a:lvl6pPr>
            <a:lvl7pPr>
              <a:defRPr>
                <a:latin typeface="+mj-ea"/>
                <a:ea typeface="+mj-ea"/>
              </a:defRPr>
            </a:lvl7pPr>
          </a:lstStyle>
          <a:p>
            <a:pPr marL="0" indent="0" algn="r">
              <a:buNone/>
            </a:pPr>
            <a:r>
              <a:rPr lang="en-US" altLang="ja-JP"/>
              <a:t>------- 001</a:t>
            </a:r>
            <a:endParaRPr lang="ja-JP" altLang="en-US"/>
          </a:p>
          <a:p>
            <a:pPr marL="0" lvl="0" indent="0" algn="r">
              <a:buNone/>
            </a:pPr>
            <a:r>
              <a:rPr lang="en-US" altLang="ja-JP"/>
              <a:t>------- 001</a:t>
            </a:r>
            <a:endParaRPr lang="ja-JP" altLang="en-US"/>
          </a:p>
          <a:p>
            <a:pPr marL="0" lvl="0" indent="0" algn="r">
              <a:buNone/>
            </a:pPr>
            <a:r>
              <a:rPr lang="en-US" altLang="ja-JP"/>
              <a:t>------- 001</a:t>
            </a:r>
          </a:p>
          <a:p>
            <a:pPr marL="0" indent="0" algn="r">
              <a:buNone/>
            </a:pPr>
            <a:r>
              <a:rPr lang="en-US" altLang="ja-JP"/>
              <a:t>------- 001</a:t>
            </a:r>
          </a:p>
          <a:p>
            <a:pPr marL="0" marR="0" lvl="0" indent="0" algn="r" defTabSz="914423" rtl="0" eaLnBrk="1" fontAlgn="auto" latinLnBrk="0" hangingPunct="1">
              <a:lnSpc>
                <a:spcPct val="100000"/>
              </a:lnSpc>
              <a:spcBef>
                <a:spcPts val="600"/>
              </a:spcBef>
              <a:spcAft>
                <a:spcPts val="600"/>
              </a:spcAft>
              <a:buClr>
                <a:srgbClr val="002060"/>
              </a:buClr>
              <a:buSzTx/>
              <a:buFont typeface="+mj-lt"/>
              <a:buNone/>
              <a:tabLst/>
              <a:defRPr/>
            </a:pPr>
            <a:r>
              <a:rPr lang="en-US" altLang="ja-JP"/>
              <a:t>------- 001</a:t>
            </a:r>
          </a:p>
        </p:txBody>
      </p:sp>
    </p:spTree>
    <p:extLst>
      <p:ext uri="{BB962C8B-B14F-4D97-AF65-F5344CB8AC3E}">
        <p14:creationId xmlns:p14="http://schemas.microsoft.com/office/powerpoint/2010/main" val="43507870"/>
      </p:ext>
    </p:extLst>
  </p:cSld>
  <p:clrMapOvr>
    <a:masterClrMapping/>
  </p:clrMapOvr>
  <p:extLst>
    <p:ext uri="{DCECCB84-F9BA-43D5-87BE-67443E8EF086}">
      <p15:sldGuideLst xmlns:p15="http://schemas.microsoft.com/office/powerpoint/2012/main">
        <p15:guide id="1" orient="horz" pos="232" userDrawn="1">
          <p15:clr>
            <a:srgbClr val="FBAE40"/>
          </p15:clr>
        </p15:guide>
        <p15:guide id="2" pos="2939" userDrawn="1">
          <p15:clr>
            <a:srgbClr val="FBAE40"/>
          </p15:clr>
        </p15:guide>
        <p15:guide id="3" pos="3301" userDrawn="1">
          <p15:clr>
            <a:srgbClr val="FBAE40"/>
          </p15:clr>
        </p15:guide>
        <p15:guide id="4" pos="3120" userDrawn="1">
          <p15:clr>
            <a:srgbClr val="FBAE40"/>
          </p15:clr>
        </p15:guide>
        <p15:guide id="5" pos="1646" userDrawn="1">
          <p15:clr>
            <a:srgbClr val="FBAE40"/>
          </p15:clr>
        </p15:guide>
        <p15:guide id="6" pos="1510" userDrawn="1">
          <p15:clr>
            <a:srgbClr val="FBAE40"/>
          </p15:clr>
        </p15:guide>
        <p15:guide id="7" pos="217" userDrawn="1">
          <p15:clr>
            <a:srgbClr val="FBAE40"/>
          </p15:clr>
        </p15:guide>
        <p15:guide id="8" pos="4594" userDrawn="1">
          <p15:clr>
            <a:srgbClr val="FBAE40"/>
          </p15:clr>
        </p15:guide>
        <p15:guide id="9" pos="4730" userDrawn="1">
          <p15:clr>
            <a:srgbClr val="FBAE40"/>
          </p15:clr>
        </p15:guide>
        <p15:guide id="10" pos="6023" userDrawn="1">
          <p15:clr>
            <a:srgbClr val="FBAE40"/>
          </p15:clr>
        </p15:guide>
        <p15:guide id="12" orient="horz" pos="4088" userDrawn="1">
          <p15:clr>
            <a:srgbClr val="FBAE40"/>
          </p15:clr>
        </p15:guide>
        <p15:guide id="13" orient="horz" pos="3861" userDrawn="1">
          <p15:clr>
            <a:srgbClr val="FBAE40"/>
          </p15:clr>
        </p15:guide>
        <p15:guide id="14" orient="horz" pos="595" userDrawn="1">
          <p15:clr>
            <a:srgbClr val="FBAE40"/>
          </p15:clr>
        </p15:guide>
        <p15:guide id="15" orient="horz" pos="709" userDrawn="1">
          <p15:clr>
            <a:srgbClr val="FBAE40"/>
          </p15:clr>
        </p15:guide>
        <p15:guide id="16" orient="horz" pos="1366" userDrawn="1">
          <p15:clr>
            <a:srgbClr val="FBAE40"/>
          </p15:clr>
        </p15:guide>
        <p15:guide id="17" orient="horz" pos="2614" userDrawn="1">
          <p15:clr>
            <a:srgbClr val="FBAE40"/>
          </p15:clr>
        </p15:guide>
        <p15:guide id="18" orient="horz" pos="1480" userDrawn="1">
          <p15:clr>
            <a:srgbClr val="FBAE40"/>
          </p15:clr>
        </p15:guide>
        <p15:guide id="19" orient="horz" pos="272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3_Section">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16547944-49EF-1EFF-32E6-905A8579D216}"/>
              </a:ext>
            </a:extLst>
          </p:cNvPr>
          <p:cNvSpPr>
            <a:spLocks noGrp="1"/>
          </p:cNvSpPr>
          <p:nvPr>
            <p:ph type="ctrTitle" hasCustomPrompt="1"/>
          </p:nvPr>
        </p:nvSpPr>
        <p:spPr>
          <a:xfrm>
            <a:off x="443076" y="3082756"/>
            <a:ext cx="11305846" cy="93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08000" rIns="0" bIns="72000">
            <a:spAutoFit/>
          </a:bodyPr>
          <a:lstStyle>
            <a:lvl1pPr algn="l">
              <a:lnSpc>
                <a:spcPct val="130000"/>
              </a:lnSpc>
              <a:defRPr lang="ja-JP" altLang="en-US" sz="4000" b="1" i="0" dirty="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r>
              <a:rPr kumimoji="1" lang="en-US" altLang="ja-JP"/>
              <a:t>01. </a:t>
            </a:r>
            <a:r>
              <a:rPr kumimoji="1" lang="ja-JP" altLang="en-US"/>
              <a:t>セクション名</a:t>
            </a:r>
          </a:p>
        </p:txBody>
      </p:sp>
      <p:sp>
        <p:nvSpPr>
          <p:cNvPr id="4" name="スライド番号プレースホルダー 4">
            <a:extLst>
              <a:ext uri="{FF2B5EF4-FFF2-40B4-BE49-F238E27FC236}">
                <a16:creationId xmlns:a16="http://schemas.microsoft.com/office/drawing/2014/main" id="{DD9E6EA3-3310-5612-2D80-6F218C2F7510}"/>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bg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Tree>
    <p:extLst>
      <p:ext uri="{BB962C8B-B14F-4D97-AF65-F5344CB8AC3E}">
        <p14:creationId xmlns:p14="http://schemas.microsoft.com/office/powerpoint/2010/main" val="2194644818"/>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4_Basic">
    <p:spTree>
      <p:nvGrpSpPr>
        <p:cNvPr id="1" name=""/>
        <p:cNvGrpSpPr/>
        <p:nvPr/>
      </p:nvGrpSpPr>
      <p:grpSpPr>
        <a:xfrm>
          <a:off x="0" y="0"/>
          <a:ext cx="0" cy="0"/>
          <a:chOff x="0" y="0"/>
          <a:chExt cx="0" cy="0"/>
        </a:xfrm>
      </p:grpSpPr>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4" y="366716"/>
            <a:ext cx="11305842"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スライドタイトル：</a:t>
            </a:r>
            <a:r>
              <a:rPr kumimoji="1" lang="en-US" altLang="ja-JP"/>
              <a:t>13</a:t>
            </a:r>
            <a:r>
              <a:rPr kumimoji="1" lang="ja-JP" altLang="en-US"/>
              <a:t>字以内 </a:t>
            </a:r>
            <a:r>
              <a:rPr kumimoji="1" lang="en-US" altLang="ja-JP"/>
              <a:t>32pt</a:t>
            </a:r>
            <a:endParaRPr kumimoji="1" lang="ja-JP" altLang="en-US"/>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出典先：</a:t>
            </a:r>
            <a:r>
              <a:rPr kumimoji="1" lang="en-US" altLang="ja-JP"/>
              <a:t>8pt</a:t>
            </a:r>
          </a:p>
        </p:txBody>
      </p:sp>
      <p:sp>
        <p:nvSpPr>
          <p:cNvPr id="52" name="テキスト プレースホルダー 11">
            <a:extLst>
              <a:ext uri="{FF2B5EF4-FFF2-40B4-BE49-F238E27FC236}">
                <a16:creationId xmlns:a16="http://schemas.microsoft.com/office/drawing/2014/main" id="{24C0F4B5-3232-8664-604F-8CF3AE3D63D5}"/>
              </a:ext>
            </a:extLst>
          </p:cNvPr>
          <p:cNvSpPr>
            <a:spLocks noGrp="1"/>
          </p:cNvSpPr>
          <p:nvPr>
            <p:ph type="body" sz="quarter" idx="17" hasCustomPrompt="1"/>
          </p:nvPr>
        </p:nvSpPr>
        <p:spPr>
          <a:xfrm>
            <a:off x="443070" y="1138195"/>
            <a:ext cx="11305846" cy="667839"/>
          </a:xfrm>
          <a:solidFill>
            <a:srgbClr val="F3F6F6"/>
          </a:solidFill>
          <a:ln>
            <a:noFill/>
          </a:ln>
        </p:spPr>
        <p:txBody>
          <a:bodyPr vert="horz" wrap="square" lIns="216000" tIns="144000" rIns="216000" bIns="144000" rtlCol="0" anchor="t" anchorCtr="0">
            <a:spAutoFit/>
          </a:bodyPr>
          <a:lstStyle>
            <a:lvl1pPr marL="285757" indent="-285757">
              <a:lnSpc>
                <a:spcPct val="130000"/>
              </a:lnSpc>
              <a:buClr>
                <a:schemeClr val="tx1"/>
              </a:buClr>
              <a:buSzPct val="100000"/>
              <a:buFont typeface="メイリオ" panose="020B0604030504040204" pitchFamily="50" charset="-128"/>
              <a:buChar char="•"/>
              <a:defRPr lang="ja-JP" altLang="en-US" sz="2000" b="0" i="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257181" lvl="0" indent="-257181">
              <a:spcBef>
                <a:spcPts val="600"/>
              </a:spcBef>
              <a:spcAft>
                <a:spcPts val="600"/>
              </a:spcAft>
              <a:buClr>
                <a:srgbClr val="002060"/>
              </a:buClr>
              <a:buFont typeface="Wingdings" panose="05000000000000000000" pitchFamily="2" charset="2"/>
              <a:buChar char="l"/>
            </a:pPr>
            <a:r>
              <a:rPr kumimoji="1" lang="ja-JP" altLang="en-US"/>
              <a:t>キーメッセージ：</a:t>
            </a:r>
            <a:r>
              <a:rPr kumimoji="1" lang="en-US" altLang="ja-JP"/>
              <a:t>1</a:t>
            </a:r>
            <a:r>
              <a:rPr kumimoji="1" lang="ja-JP" altLang="en-US"/>
              <a:t>行以内（約</a:t>
            </a:r>
            <a:r>
              <a:rPr kumimoji="1" lang="en-US" altLang="ja-JP"/>
              <a:t>35</a:t>
            </a:r>
            <a:r>
              <a:rPr kumimoji="1" lang="ja-JP" altLang="en-US"/>
              <a:t>字）３ポツまで </a:t>
            </a:r>
            <a:r>
              <a:rPr kumimoji="1" lang="en-US" altLang="ja-JP"/>
              <a:t>20pt</a:t>
            </a:r>
            <a:r>
              <a:rPr kumimoji="1" lang="ja-JP" altLang="en-US"/>
              <a:t>　行間はいじらない</a:t>
            </a:r>
            <a:endParaRPr kumimoji="1" lang="en-US" altLang="ja-JP"/>
          </a:p>
        </p:txBody>
      </p:sp>
      <p:sp>
        <p:nvSpPr>
          <p:cNvPr id="7" name="テキスト プレースホルダー 6">
            <a:extLst>
              <a:ext uri="{FF2B5EF4-FFF2-40B4-BE49-F238E27FC236}">
                <a16:creationId xmlns:a16="http://schemas.microsoft.com/office/drawing/2014/main" id="{9E5CEE60-90F4-9775-0CB9-B864463E973A}"/>
              </a:ext>
            </a:extLst>
          </p:cNvPr>
          <p:cNvSpPr>
            <a:spLocks noGrp="1"/>
          </p:cNvSpPr>
          <p:nvPr>
            <p:ph type="body" sz="quarter" idx="23" hasCustomPrompt="1"/>
          </p:nvPr>
        </p:nvSpPr>
        <p:spPr>
          <a:xfrm>
            <a:off x="443017" y="3290112"/>
            <a:ext cx="5316922" cy="293721"/>
          </a:xfrm>
        </p:spPr>
        <p:txBody>
          <a:bodyPr lIns="72000" tIns="72000" rIns="72000" bIns="36000"/>
          <a:lstStyle>
            <a:lvl1pPr marL="0" indent="0">
              <a:buFont typeface="Arial" panose="020B0604020202020204" pitchFamily="34" charset="0"/>
              <a:buNone/>
              <a:defRPr sz="1200"/>
            </a:lvl1pPr>
            <a:lvl2pPr marL="344497" indent="0">
              <a:buNone/>
              <a:defRPr sz="1200"/>
            </a:lvl2pPr>
            <a:lvl3pPr marL="668354" indent="0">
              <a:buNone/>
              <a:defRPr sz="1200"/>
            </a:lvl3pPr>
            <a:lvl4pPr marL="936648" indent="0">
              <a:buNone/>
              <a:defRPr sz="1200"/>
            </a:lvl4pPr>
            <a:lvl5pPr marL="1298607" indent="0" algn="l">
              <a:buNone/>
              <a:defRPr sz="1200"/>
            </a:lvl5pPr>
          </a:lstStyle>
          <a:p>
            <a:pPr marL="171455" marR="0" lvl="0" indent="-171455" algn="l" defTabSz="914423" rtl="0" eaLnBrk="1" fontAlgn="auto" latinLnBrk="0" hangingPunct="1">
              <a:lnSpc>
                <a:spcPct val="100000"/>
              </a:lnSpc>
              <a:spcBef>
                <a:spcPts val="600"/>
              </a:spcBef>
              <a:spcAft>
                <a:spcPts val="600"/>
              </a:spcAft>
              <a:buClr>
                <a:srgbClr val="002060"/>
              </a:buClr>
              <a:buSzTx/>
              <a:tabLst/>
              <a:defRPr/>
            </a:pPr>
            <a:r>
              <a:rPr kumimoji="1" lang="ja-JP" altLang="en-US"/>
              <a:t>本文：</a:t>
            </a:r>
            <a:r>
              <a:rPr kumimoji="1" lang="en-US" altLang="ja-JP"/>
              <a:t>40</a:t>
            </a:r>
            <a:r>
              <a:rPr kumimoji="1" lang="ja-JP" altLang="en-US"/>
              <a:t>字以内 </a:t>
            </a:r>
            <a:r>
              <a:rPr kumimoji="1" lang="en-US" altLang="ja-JP"/>
              <a:t>12pt /</a:t>
            </a:r>
            <a:r>
              <a:rPr kumimoji="1" lang="ja-JP" altLang="en-US"/>
              <a:t>プレゼン用 </a:t>
            </a:r>
            <a:r>
              <a:rPr kumimoji="1" lang="en-US" altLang="ja-JP"/>
              <a:t>16pt</a:t>
            </a:r>
            <a:endParaRPr kumimoji="1" lang="ja-JP" altLang="en-US"/>
          </a:p>
        </p:txBody>
      </p:sp>
      <p:sp>
        <p:nvSpPr>
          <p:cNvPr id="10" name="テキスト プレースホルダー 9">
            <a:extLst>
              <a:ext uri="{FF2B5EF4-FFF2-40B4-BE49-F238E27FC236}">
                <a16:creationId xmlns:a16="http://schemas.microsoft.com/office/drawing/2014/main" id="{E59F7C88-40C4-3D1C-3928-583676EC1764}"/>
              </a:ext>
            </a:extLst>
          </p:cNvPr>
          <p:cNvSpPr>
            <a:spLocks noGrp="1"/>
          </p:cNvSpPr>
          <p:nvPr>
            <p:ph type="body" sz="quarter" idx="24" hasCustomPrompt="1"/>
          </p:nvPr>
        </p:nvSpPr>
        <p:spPr>
          <a:xfrm>
            <a:off x="6471138" y="3290112"/>
            <a:ext cx="5316416" cy="293721"/>
          </a:xfrm>
          <a:noFill/>
        </p:spPr>
        <p:txBody>
          <a:bodyPr vert="horz" wrap="square" lIns="72000" tIns="72000" rIns="72000" bIns="36000" rtlCol="0">
            <a:spAutoFit/>
          </a:bodyPr>
          <a:lstStyle>
            <a:lvl1pPr marL="0" indent="0">
              <a:buNone/>
              <a:defRPr lang="ja-JP" altLang="en-US" sz="1200" smtClean="0"/>
            </a:lvl1pPr>
            <a:lvl2pPr>
              <a:defRPr lang="ja-JP" altLang="en-US" sz="1200" smtClean="0"/>
            </a:lvl2pPr>
            <a:lvl3pPr>
              <a:defRPr lang="ja-JP" altLang="en-US" sz="1200" smtClean="0"/>
            </a:lvl3pPr>
            <a:lvl4pPr>
              <a:defRPr lang="ja-JP" altLang="en-US" sz="1200" smtClean="0"/>
            </a:lvl4pPr>
            <a:lvl5pPr>
              <a:defRPr lang="ja-JP" altLang="en-US" sz="1200"/>
            </a:lvl5pPr>
          </a:lstStyle>
          <a:p>
            <a:pPr marL="342908" marR="0" lvl="0" indent="-342908" fontAlgn="auto">
              <a:lnSpc>
                <a:spcPct val="100000"/>
              </a:lnSpc>
              <a:buSzTx/>
              <a:tabLst/>
            </a:pPr>
            <a:r>
              <a:rPr kumimoji="1" lang="ja-JP" altLang="en-US"/>
              <a:t>本文：</a:t>
            </a:r>
            <a:r>
              <a:rPr kumimoji="1" lang="en-US" altLang="ja-JP"/>
              <a:t>40</a:t>
            </a:r>
            <a:r>
              <a:rPr kumimoji="1" lang="ja-JP" altLang="en-US"/>
              <a:t>字以内 </a:t>
            </a:r>
            <a:r>
              <a:rPr kumimoji="1" lang="en-US" altLang="ja-JP"/>
              <a:t>12pt /</a:t>
            </a:r>
            <a:r>
              <a:rPr kumimoji="1" lang="ja-JP" altLang="en-US"/>
              <a:t>プレゼン用 </a:t>
            </a:r>
            <a:r>
              <a:rPr kumimoji="1" lang="en-US" altLang="ja-JP"/>
              <a:t>16pt</a:t>
            </a:r>
            <a:endParaRPr kumimoji="1" lang="ja-JP" altLang="en-US"/>
          </a:p>
        </p:txBody>
      </p:sp>
      <p:sp>
        <p:nvSpPr>
          <p:cNvPr id="12" name="テキスト プレースホルダー 11">
            <a:extLst>
              <a:ext uri="{FF2B5EF4-FFF2-40B4-BE49-F238E27FC236}">
                <a16:creationId xmlns:a16="http://schemas.microsoft.com/office/drawing/2014/main" id="{E10F42EE-E182-F73B-ED47-4B1995A4EC23}"/>
              </a:ext>
            </a:extLst>
          </p:cNvPr>
          <p:cNvSpPr>
            <a:spLocks noGrp="1"/>
          </p:cNvSpPr>
          <p:nvPr>
            <p:ph type="body" sz="quarter" idx="25" hasCustomPrompt="1"/>
          </p:nvPr>
        </p:nvSpPr>
        <p:spPr>
          <a:xfrm>
            <a:off x="443017" y="2712318"/>
            <a:ext cx="5316922" cy="558784"/>
          </a:xfrm>
          <a:solidFill>
            <a:schemeClr val="tx1"/>
          </a:solidFill>
        </p:spPr>
        <p:txBody>
          <a:bodyPr vert="horz" wrap="square" lIns="108000" tIns="108000" rIns="108000" bIns="72000" rtlCol="0">
            <a:spAutoFit/>
          </a:bodyPr>
          <a:lstStyle>
            <a:lvl1pPr marL="0" indent="0">
              <a:buNone/>
              <a:defRPr lang="ja-JP" altLang="en-US" b="1" dirty="0" smtClean="0">
                <a:solidFill>
                  <a:schemeClr val="bg1"/>
                </a:solidFill>
              </a:defRPr>
            </a:lvl1pPr>
            <a:lvl2pPr>
              <a:defRPr lang="ja-JP" altLang="en-US" dirty="0" smtClean="0">
                <a:solidFill>
                  <a:schemeClr val="bg1"/>
                </a:solidFill>
              </a:defRPr>
            </a:lvl2pPr>
            <a:lvl3pPr>
              <a:defRPr lang="ja-JP" altLang="en-US" dirty="0" smtClean="0">
                <a:solidFill>
                  <a:schemeClr val="bg1"/>
                </a:solidFill>
              </a:defRPr>
            </a:lvl3pPr>
            <a:lvl4pPr>
              <a:defRPr lang="ja-JP" altLang="en-US" dirty="0" smtClean="0">
                <a:solidFill>
                  <a:schemeClr val="bg1"/>
                </a:solidFill>
              </a:defRPr>
            </a:lvl4pPr>
            <a:lvl5pPr>
              <a:defRPr lang="ja-JP" altLang="en-US" dirty="0">
                <a:solidFill>
                  <a:schemeClr val="bg1"/>
                </a:solidFill>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a:t>見出し：</a:t>
            </a:r>
            <a:r>
              <a:rPr kumimoji="1" lang="en-US" altLang="ja-JP"/>
              <a:t>13</a:t>
            </a:r>
            <a:r>
              <a:rPr kumimoji="1" lang="ja-JP" altLang="en-US"/>
              <a:t>字以内 </a:t>
            </a:r>
            <a:r>
              <a:rPr kumimoji="1" lang="en-US" altLang="ja-JP"/>
              <a:t>16pt /</a:t>
            </a:r>
            <a:r>
              <a:rPr kumimoji="1" lang="ja-JP" altLang="en-US"/>
              <a:t>プレゼン用 </a:t>
            </a:r>
            <a:r>
              <a:rPr kumimoji="1" lang="en-US" altLang="ja-JP"/>
              <a:t>20pt</a:t>
            </a:r>
            <a:r>
              <a:rPr kumimoji="1" lang="ja-JP" altLang="en-US"/>
              <a:t>　</a:t>
            </a:r>
          </a:p>
        </p:txBody>
      </p:sp>
      <p:sp>
        <p:nvSpPr>
          <p:cNvPr id="14" name="テキスト プレースホルダー 13">
            <a:extLst>
              <a:ext uri="{FF2B5EF4-FFF2-40B4-BE49-F238E27FC236}">
                <a16:creationId xmlns:a16="http://schemas.microsoft.com/office/drawing/2014/main" id="{F051B484-ADEC-D7B0-A0E2-ADD29C858959}"/>
              </a:ext>
            </a:extLst>
          </p:cNvPr>
          <p:cNvSpPr>
            <a:spLocks noGrp="1"/>
          </p:cNvSpPr>
          <p:nvPr>
            <p:ph type="body" sz="quarter" idx="26" hasCustomPrompt="1"/>
          </p:nvPr>
        </p:nvSpPr>
        <p:spPr>
          <a:xfrm>
            <a:off x="6470178" y="2707268"/>
            <a:ext cx="5317376" cy="558784"/>
          </a:xfrm>
          <a:solidFill>
            <a:schemeClr val="tx1"/>
          </a:solidFill>
        </p:spPr>
        <p:txBody>
          <a:bodyPr vert="horz" wrap="square" lIns="108000" tIns="108000" rIns="108000" bIns="72000" rtlCol="0">
            <a:spAutoFit/>
          </a:bodyPr>
          <a:lstStyle>
            <a:lvl1pPr marL="0" indent="0">
              <a:buNone/>
              <a:defRPr lang="ja-JP" altLang="en-US" b="1" smtClean="0">
                <a:solidFill>
                  <a:schemeClr val="bg1"/>
                </a:solidFill>
              </a:defRPr>
            </a:lvl1pPr>
            <a:lvl2pPr>
              <a:defRPr lang="ja-JP" altLang="en-US" smtClean="0">
                <a:solidFill>
                  <a:schemeClr val="bg1"/>
                </a:solidFill>
              </a:defRPr>
            </a:lvl2pPr>
            <a:lvl3pPr>
              <a:defRPr lang="ja-JP" altLang="en-US" smtClean="0">
                <a:solidFill>
                  <a:schemeClr val="bg1"/>
                </a:solidFill>
              </a:defRPr>
            </a:lvl3pPr>
            <a:lvl4pPr>
              <a:defRPr lang="ja-JP" altLang="en-US" smtClean="0">
                <a:solidFill>
                  <a:schemeClr val="bg1"/>
                </a:solidFill>
              </a:defRPr>
            </a:lvl4pPr>
            <a:lvl5pPr>
              <a:defRPr lang="ja-JP" altLang="en-US">
                <a:solidFill>
                  <a:schemeClr val="bg1"/>
                </a:solidFill>
              </a:defRPr>
            </a:lvl5pPr>
          </a:lstStyle>
          <a:p>
            <a:pPr marL="342908" marR="0" lvl="0" indent="-342908" fontAlgn="auto">
              <a:lnSpc>
                <a:spcPct val="130000"/>
              </a:lnSpc>
              <a:buSzTx/>
              <a:tabLst/>
            </a:pPr>
            <a:r>
              <a:rPr kumimoji="1" lang="ja-JP" altLang="en-US"/>
              <a:t>見出し：</a:t>
            </a:r>
            <a:r>
              <a:rPr kumimoji="1" lang="en-US" altLang="ja-JP"/>
              <a:t>13</a:t>
            </a:r>
            <a:r>
              <a:rPr kumimoji="1" lang="ja-JP" altLang="en-US"/>
              <a:t>字以内 </a:t>
            </a:r>
            <a:r>
              <a:rPr kumimoji="1" lang="en-US" altLang="ja-JP"/>
              <a:t>16pt /</a:t>
            </a:r>
            <a:r>
              <a:rPr kumimoji="1" lang="ja-JP" altLang="en-US"/>
              <a:t>プレゼン用 </a:t>
            </a:r>
            <a:r>
              <a:rPr kumimoji="1" lang="en-US" altLang="ja-JP"/>
              <a:t>20pt</a:t>
            </a:r>
            <a:endParaRPr kumimoji="1" lang="ja-JP" altLang="en-US"/>
          </a:p>
        </p:txBody>
      </p:sp>
    </p:spTree>
    <p:extLst>
      <p:ext uri="{BB962C8B-B14F-4D97-AF65-F5344CB8AC3E}">
        <p14:creationId xmlns:p14="http://schemas.microsoft.com/office/powerpoint/2010/main" val="2913739683"/>
      </p:ext>
    </p:extLst>
  </p:cSld>
  <p:clrMapOvr>
    <a:masterClrMapping/>
  </p:clrMapOvr>
  <p:extLst>
    <p:ext uri="{DCECCB84-F9BA-43D5-87BE-67443E8EF086}">
      <p15:sldGuideLst xmlns:p15="http://schemas.microsoft.com/office/powerpoint/2012/main">
        <p15:guide id="1" orient="horz" pos="232" userDrawn="1">
          <p15:clr>
            <a:srgbClr val="FBAE40"/>
          </p15:clr>
        </p15:guide>
        <p15:guide id="7" pos="268" userDrawn="1">
          <p15:clr>
            <a:srgbClr val="FBAE40"/>
          </p15:clr>
        </p15:guide>
        <p15:guide id="10" pos="7412" userDrawn="1">
          <p15:clr>
            <a:srgbClr val="FBAE40"/>
          </p15:clr>
        </p15:guide>
        <p15:guide id="13" orient="horz" pos="4065" userDrawn="1">
          <p15:clr>
            <a:srgbClr val="FBAE40"/>
          </p15:clr>
        </p15:guide>
        <p15:guide id="14"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_Basic（essay）">
    <p:spTree>
      <p:nvGrpSpPr>
        <p:cNvPr id="1" name=""/>
        <p:cNvGrpSpPr/>
        <p:nvPr/>
      </p:nvGrpSpPr>
      <p:grpSpPr>
        <a:xfrm>
          <a:off x="0" y="0"/>
          <a:ext cx="0" cy="0"/>
          <a:chOff x="0" y="0"/>
          <a:chExt cx="0" cy="0"/>
        </a:xfrm>
      </p:grpSpPr>
      <p:sp>
        <p:nvSpPr>
          <p:cNvPr id="12" name="テキスト プレースホルダー 11">
            <a:extLst>
              <a:ext uri="{FF2B5EF4-FFF2-40B4-BE49-F238E27FC236}">
                <a16:creationId xmlns:a16="http://schemas.microsoft.com/office/drawing/2014/main" id="{C145B5D5-4B5E-6D2D-BAD5-72DE5A197CE1}"/>
              </a:ext>
            </a:extLst>
          </p:cNvPr>
          <p:cNvSpPr>
            <a:spLocks noGrp="1"/>
          </p:cNvSpPr>
          <p:nvPr>
            <p:ph type="body" sz="quarter" idx="24" hasCustomPrompt="1"/>
          </p:nvPr>
        </p:nvSpPr>
        <p:spPr>
          <a:xfrm>
            <a:off x="436775" y="3378480"/>
            <a:ext cx="11305845" cy="293721"/>
          </a:xfrm>
          <a:noFill/>
        </p:spPr>
        <p:txBody>
          <a:bodyPr vert="horz" wrap="square" lIns="72000" tIns="72000" rIns="72000" bIns="36000" rtlCol="0">
            <a:spAutoFit/>
          </a:bodyPr>
          <a:lstStyle>
            <a:lvl1pPr marL="0" indent="0">
              <a:buFont typeface="Arial" panose="020B0604020202020204" pitchFamily="34" charset="0"/>
              <a:buNone/>
              <a:defRPr lang="ja-JP" altLang="en-US" sz="1200" b="1" smtClean="0">
                <a:latin typeface="+mn-ea"/>
                <a:ea typeface="+mn-ea"/>
              </a:defRPr>
            </a:lvl1pPr>
            <a:lvl2pPr>
              <a:defRPr lang="ja-JP" altLang="en-US" sz="1200" smtClean="0">
                <a:latin typeface="+mn-ea"/>
                <a:ea typeface="+mn-ea"/>
              </a:defRPr>
            </a:lvl2pPr>
            <a:lvl3pPr>
              <a:defRPr lang="ja-JP" altLang="en-US" sz="1200" smtClean="0">
                <a:latin typeface="+mn-ea"/>
                <a:ea typeface="+mn-ea"/>
              </a:defRPr>
            </a:lvl3pPr>
            <a:lvl4pPr>
              <a:defRPr lang="ja-JP" altLang="en-US" sz="1200" smtClean="0">
                <a:latin typeface="+mn-ea"/>
                <a:ea typeface="+mn-ea"/>
              </a:defRPr>
            </a:lvl4pPr>
            <a:lvl5pPr>
              <a:defRPr lang="ja-JP" altLang="en-US" sz="1200">
                <a:latin typeface="+mn-ea"/>
                <a:ea typeface="+mn-ea"/>
              </a:defRPr>
            </a:lvl5pPr>
          </a:lstStyle>
          <a:p>
            <a:pPr lvl="0"/>
            <a:r>
              <a:rPr kumimoji="1" lang="ja-JP" altLang="en-US"/>
              <a:t>強調箇所は太字</a:t>
            </a:r>
            <a:endParaRPr kumimoji="1" lang="en-US" altLang="ja-JP"/>
          </a:p>
        </p:txBody>
      </p:sp>
      <p:sp>
        <p:nvSpPr>
          <p:cNvPr id="10" name="テキスト プレースホルダー 9">
            <a:extLst>
              <a:ext uri="{FF2B5EF4-FFF2-40B4-BE49-F238E27FC236}">
                <a16:creationId xmlns:a16="http://schemas.microsoft.com/office/drawing/2014/main" id="{7C26272D-E711-7BDA-C6B1-F6E5FC5BB955}"/>
              </a:ext>
            </a:extLst>
          </p:cNvPr>
          <p:cNvSpPr>
            <a:spLocks noGrp="1"/>
          </p:cNvSpPr>
          <p:nvPr>
            <p:ph type="body" sz="quarter" idx="23" hasCustomPrompt="1"/>
          </p:nvPr>
        </p:nvSpPr>
        <p:spPr>
          <a:xfrm>
            <a:off x="437662" y="1808201"/>
            <a:ext cx="11304954" cy="1452591"/>
          </a:xfrm>
          <a:noFill/>
        </p:spPr>
        <p:txBody>
          <a:bodyPr vert="horz" wrap="square" lIns="72000" tIns="72000" rIns="72000" bIns="36000" rtlCol="0">
            <a:noAutofit/>
          </a:bodyPr>
          <a:lstStyle>
            <a:lvl1pPr marL="0" indent="0">
              <a:buNone/>
              <a:defRPr lang="ja-JP" altLang="en-US" sz="1600" dirty="0" smtClean="0">
                <a:latin typeface="+mj-ea"/>
                <a:ea typeface="+mj-ea"/>
              </a:defRPr>
            </a:lvl1pPr>
            <a:lvl2pPr>
              <a:defRPr lang="ja-JP" altLang="en-US" sz="1200" dirty="0" smtClean="0">
                <a:latin typeface="+mj-ea"/>
                <a:ea typeface="+mj-ea"/>
              </a:defRPr>
            </a:lvl2pPr>
            <a:lvl3pPr>
              <a:defRPr lang="ja-JP" altLang="en-US" sz="1200" dirty="0" smtClean="0">
                <a:latin typeface="+mj-ea"/>
                <a:ea typeface="+mj-ea"/>
              </a:defRPr>
            </a:lvl3pPr>
            <a:lvl4pPr>
              <a:defRPr lang="ja-JP" altLang="en-US" sz="1200" dirty="0" smtClean="0">
                <a:latin typeface="+mj-ea"/>
                <a:ea typeface="+mj-ea"/>
              </a:defRPr>
            </a:lvl4pPr>
            <a:lvl5pPr>
              <a:defRPr lang="ja-JP" altLang="en-US" sz="1200" dirty="0">
                <a:latin typeface="+mj-ea"/>
                <a:ea typeface="+mj-ea"/>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a:t>本文：</a:t>
            </a:r>
            <a:r>
              <a:rPr kumimoji="1" lang="en-US" altLang="ja-JP"/>
              <a:t>40</a:t>
            </a:r>
            <a:r>
              <a:rPr kumimoji="1" lang="ja-JP" altLang="en-US"/>
              <a:t>字以内 </a:t>
            </a:r>
            <a:r>
              <a:rPr kumimoji="1" lang="en-US" altLang="ja-JP"/>
              <a:t>16pt /</a:t>
            </a:r>
            <a:r>
              <a:rPr kumimoji="1" lang="ja-JP" altLang="en-US"/>
              <a:t>プレゼン用 </a:t>
            </a:r>
            <a:r>
              <a:rPr kumimoji="1" lang="en-US" altLang="ja-JP"/>
              <a:t>16pt</a:t>
            </a:r>
            <a:r>
              <a:rPr kumimoji="1" lang="ja-JP" altLang="en-US"/>
              <a:t>　詳細はこの大きさで記載　</a:t>
            </a:r>
            <a:endParaRPr kumimoji="1" lang="en-US" altLang="ja-JP"/>
          </a:p>
        </p:txBody>
      </p:sp>
      <p:sp>
        <p:nvSpPr>
          <p:cNvPr id="6" name="テキスト プレースホルダー 5">
            <a:extLst>
              <a:ext uri="{FF2B5EF4-FFF2-40B4-BE49-F238E27FC236}">
                <a16:creationId xmlns:a16="http://schemas.microsoft.com/office/drawing/2014/main" id="{34F52397-F9BC-CBFD-BF51-54DD7A02B4DE}"/>
              </a:ext>
            </a:extLst>
          </p:cNvPr>
          <p:cNvSpPr>
            <a:spLocks noGrp="1"/>
          </p:cNvSpPr>
          <p:nvPr>
            <p:ph type="body" sz="quarter" idx="22" hasCustomPrompt="1"/>
          </p:nvPr>
        </p:nvSpPr>
        <p:spPr>
          <a:xfrm>
            <a:off x="437666" y="1160415"/>
            <a:ext cx="5318369" cy="558784"/>
          </a:xfrm>
          <a:solidFill>
            <a:schemeClr val="tx1"/>
          </a:solidFill>
        </p:spPr>
        <p:txBody>
          <a:bodyPr vert="horz" wrap="square" lIns="108000" tIns="108000" rIns="108000" bIns="72000" rtlCol="0">
            <a:spAutoFit/>
          </a:bodyPr>
          <a:lstStyle>
            <a:lvl1pPr marL="0" indent="0">
              <a:buNone/>
              <a:defRPr lang="ja-JP" altLang="en-US" b="1" smtClean="0">
                <a:solidFill>
                  <a:schemeClr val="bg1"/>
                </a:solidFill>
              </a:defRPr>
            </a:lvl1pPr>
            <a:lvl2pPr>
              <a:defRPr lang="ja-JP" altLang="en-US" smtClean="0">
                <a:solidFill>
                  <a:schemeClr val="bg1"/>
                </a:solidFill>
              </a:defRPr>
            </a:lvl2pPr>
            <a:lvl3pPr>
              <a:defRPr lang="ja-JP" altLang="en-US" smtClean="0">
                <a:solidFill>
                  <a:schemeClr val="bg1"/>
                </a:solidFill>
              </a:defRPr>
            </a:lvl3pPr>
            <a:lvl4pPr>
              <a:defRPr lang="ja-JP" altLang="en-US" smtClean="0">
                <a:solidFill>
                  <a:schemeClr val="bg1"/>
                </a:solidFill>
              </a:defRPr>
            </a:lvl4pPr>
            <a:lvl5pPr>
              <a:defRPr lang="ja-JP" altLang="en-US">
                <a:solidFill>
                  <a:schemeClr val="bg1"/>
                </a:solidFill>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a:t>見出し：</a:t>
            </a:r>
            <a:r>
              <a:rPr kumimoji="1" lang="en-US" altLang="ja-JP"/>
              <a:t>13</a:t>
            </a:r>
            <a:r>
              <a:rPr kumimoji="1" lang="ja-JP" altLang="en-US"/>
              <a:t>字以内 </a:t>
            </a:r>
            <a:r>
              <a:rPr kumimoji="1" lang="en-US" altLang="ja-JP"/>
              <a:t>16pt /</a:t>
            </a:r>
            <a:r>
              <a:rPr kumimoji="1" lang="ja-JP" altLang="en-US"/>
              <a:t>プレゼン用 </a:t>
            </a:r>
            <a:r>
              <a:rPr kumimoji="1" lang="en-US" altLang="ja-JP"/>
              <a:t>20pt</a:t>
            </a:r>
            <a:r>
              <a:rPr kumimoji="1" lang="ja-JP" altLang="en-US"/>
              <a:t>　</a:t>
            </a:r>
          </a:p>
        </p:txBody>
      </p:sp>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4" y="366716"/>
            <a:ext cx="11305842"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スライドタイトル：</a:t>
            </a:r>
            <a:r>
              <a:rPr kumimoji="1" lang="en-US" altLang="ja-JP"/>
              <a:t>13</a:t>
            </a:r>
            <a:r>
              <a:rPr kumimoji="1" lang="ja-JP" altLang="en-US"/>
              <a:t>字以内 </a:t>
            </a:r>
            <a:r>
              <a:rPr kumimoji="1" lang="en-US" altLang="ja-JP"/>
              <a:t>32pt</a:t>
            </a:r>
            <a:endParaRPr kumimoji="1" lang="ja-JP" altLang="en-US"/>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出典先：</a:t>
            </a:r>
            <a:r>
              <a:rPr kumimoji="1" lang="en-US" altLang="ja-JP"/>
              <a:t>8pt</a:t>
            </a:r>
          </a:p>
        </p:txBody>
      </p:sp>
    </p:spTree>
    <p:extLst>
      <p:ext uri="{BB962C8B-B14F-4D97-AF65-F5344CB8AC3E}">
        <p14:creationId xmlns:p14="http://schemas.microsoft.com/office/powerpoint/2010/main" val="2879147189"/>
      </p:ext>
    </p:extLst>
  </p:cSld>
  <p:clrMapOvr>
    <a:masterClrMapping/>
  </p:clrMapOvr>
  <p:extLst>
    <p:ext uri="{DCECCB84-F9BA-43D5-87BE-67443E8EF086}">
      <p15:sldGuideLst xmlns:p15="http://schemas.microsoft.com/office/powerpoint/2012/main">
        <p15:guide id="1" orient="horz" pos="232" userDrawn="1">
          <p15:clr>
            <a:srgbClr val="FBAE40"/>
          </p15:clr>
        </p15:guide>
        <p15:guide id="7" pos="249" userDrawn="1">
          <p15:clr>
            <a:srgbClr val="FBAE40"/>
          </p15:clr>
        </p15:guide>
        <p15:guide id="10" pos="7393" userDrawn="1">
          <p15:clr>
            <a:srgbClr val="FBAE40"/>
          </p15:clr>
        </p15:guide>
        <p15:guide id="13" orient="horz" pos="4050" userDrawn="1">
          <p15:clr>
            <a:srgbClr val="FBAE40"/>
          </p15:clr>
        </p15:guide>
        <p15:guide id="14"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38D2A242-98EF-F267-D8DB-4E2100989A24}"/>
              </a:ext>
            </a:extLst>
          </p:cNvPr>
          <p:cNvGraphicFramePr>
            <a:graphicFrameLocks noChangeAspect="1"/>
          </p:cNvGraphicFramePr>
          <p:nvPr userDrawn="1">
            <p:custDataLst>
              <p:tags r:id="rId7"/>
            </p:custDataLst>
            <p:extLst>
              <p:ext uri="{D42A27DB-BD31-4B8C-83A1-F6EECF244321}">
                <p14:modId xmlns:p14="http://schemas.microsoft.com/office/powerpoint/2010/main" val="28985093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8" imgW="486" imgH="486" progId="TCLayout.ActiveDocument.1">
                  <p:embed/>
                </p:oleObj>
              </mc:Choice>
              <mc:Fallback>
                <p:oleObj name="think-cellスライド" r:id="rId8" imgW="486" imgH="486" progId="TCLayout.ActiveDocument.1">
                  <p:embed/>
                  <p:pic>
                    <p:nvPicPr>
                      <p:cNvPr id="5" name="think-cell data - do not delete" hidden="1">
                        <a:extLst>
                          <a:ext uri="{FF2B5EF4-FFF2-40B4-BE49-F238E27FC236}">
                            <a16:creationId xmlns:a16="http://schemas.microsoft.com/office/drawing/2014/main" id="{38D2A242-98EF-F267-D8DB-4E2100989A24}"/>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p:cNvSpPr>
            <a:spLocks noGrp="1"/>
          </p:cNvSpPr>
          <p:nvPr>
            <p:ph type="title"/>
          </p:nvPr>
        </p:nvSpPr>
        <p:spPr>
          <a:xfrm>
            <a:off x="443078" y="343154"/>
            <a:ext cx="11431385" cy="584774"/>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43078" y="1340773"/>
            <a:ext cx="11431385" cy="2067847"/>
          </a:xfrm>
          <a:prstGeom prst="rect">
            <a:avLst/>
          </a:prstGeom>
          <a:noFill/>
        </p:spPr>
        <p:txBody>
          <a:bodyPr vert="horz" wrap="square" lIns="216000" tIns="108000" rIns="216000" bIns="108000" rtlCol="0">
            <a:sp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endParaRPr kumimoji="1" lang="en-US" altLang="ja-JP"/>
          </a:p>
          <a:p>
            <a:pPr lvl="3"/>
            <a:r>
              <a:rPr kumimoji="1" lang="ja-JP" altLang="en-US"/>
              <a:t>第４レベル</a:t>
            </a:r>
            <a:endParaRPr kumimoji="1" lang="en-US" altLang="ja-JP"/>
          </a:p>
          <a:p>
            <a:pPr lvl="4"/>
            <a:r>
              <a:rPr kumimoji="1" lang="ja-JP" altLang="en-US"/>
              <a:t>第５レベル</a:t>
            </a:r>
            <a:endParaRPr kumimoji="1" lang="en-US" altLang="ja-JP"/>
          </a:p>
        </p:txBody>
      </p:sp>
      <p:sp>
        <p:nvSpPr>
          <p:cNvPr id="8" name="スライド番号プレースホルダー 4">
            <a:extLst>
              <a:ext uri="{FF2B5EF4-FFF2-40B4-BE49-F238E27FC236}">
                <a16:creationId xmlns:a16="http://schemas.microsoft.com/office/drawing/2014/main" id="{162C5DDE-FFB5-076B-4D7A-92D4A63EFFE7}"/>
              </a:ext>
            </a:extLst>
          </p:cNvPr>
          <p:cNvSpPr>
            <a:spLocks noGrp="1"/>
          </p:cNvSpPr>
          <p:nvPr>
            <p:ph type="sldNum" sz="quarter" idx="4"/>
          </p:nvPr>
        </p:nvSpPr>
        <p:spPr>
          <a:xfrm>
            <a:off x="11668515" y="6429024"/>
            <a:ext cx="523489" cy="424800"/>
          </a:xfrm>
          <a:prstGeom prst="rect">
            <a:avLst/>
          </a:prstGeom>
          <a:solidFill>
            <a:schemeClr val="accent5"/>
          </a:solidFill>
          <a:ln w="9525">
            <a:noFill/>
            <a:miter lim="800000"/>
            <a:headEnd/>
            <a:tailEnd/>
          </a:ln>
          <a:effectLst/>
        </p:spPr>
        <p:txBody>
          <a:bodyPr wrap="none" rtlCol="0" anchor="ctr"/>
          <a:lstStyle>
            <a:lvl1pPr algn="ctr">
              <a:defRPr kumimoji="0" lang="ja-JP" altLang="en-US" sz="1400" b="0" i="0" smtClean="0">
                <a:solidFill>
                  <a:schemeClr val="bg1"/>
                </a:solidFill>
                <a:latin typeface="メイリオ" panose="020B0604030504040204" pitchFamily="50" charset="-128"/>
                <a:ea typeface="メイリオ" panose="020B0604030504040204" pitchFamily="50" charset="-128"/>
              </a:defRPr>
            </a:lvl1pPr>
          </a:lstStyle>
          <a:p>
            <a:fld id="{D9550142-B990-490A-A107-ED7302A7FD52}" type="slidenum">
              <a:rPr lang="en-US" altLang="ja-JP" smtClean="0"/>
              <a:pPr/>
              <a:t>‹#›</a:t>
            </a:fld>
            <a:endParaRPr lang="en-US" altLang="ja-JP"/>
          </a:p>
        </p:txBody>
      </p:sp>
    </p:spTree>
    <p:extLst>
      <p:ext uri="{BB962C8B-B14F-4D97-AF65-F5344CB8AC3E}">
        <p14:creationId xmlns:p14="http://schemas.microsoft.com/office/powerpoint/2010/main" val="2712574064"/>
      </p:ext>
    </p:extLst>
  </p:cSld>
  <p:clrMap bg1="lt1" tx1="dk1" bg2="lt2" tx2="dk2" accent1="accent1" accent2="accent2" accent3="accent3" accent4="accent4" accent5="accent5" accent6="accent6" hlink="hlink" folHlink="folHlink"/>
  <p:sldLayoutIdLst>
    <p:sldLayoutId id="2147483664" r:id="rId1"/>
    <p:sldLayoutId id="2147483679" r:id="rId2"/>
    <p:sldLayoutId id="2147483676" r:id="rId3"/>
    <p:sldLayoutId id="2147483681" r:id="rId4"/>
    <p:sldLayoutId id="2147483697" r:id="rId5"/>
  </p:sldLayoutIdLst>
  <p:hf hdr="0" ftr="0" dt="0"/>
  <p:txStyles>
    <p:titleStyle>
      <a:lvl1pPr algn="l" defTabSz="914423" rtl="0" eaLnBrk="1" latinLnBrk="0" hangingPunct="1">
        <a:spcBef>
          <a:spcPct val="0"/>
        </a:spcBef>
        <a:buNone/>
        <a:defRPr kumimoji="1" sz="3200" b="1" i="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p:titleStyle>
    <p:body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j-ea"/>
          <a:ea typeface="+mj-ea"/>
          <a:cs typeface="メイリオ"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j-ea"/>
          <a:ea typeface="+mj-ea"/>
          <a:cs typeface="メイリオ"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j-ea"/>
          <a:ea typeface="+mj-ea"/>
          <a:cs typeface="メイリオ"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j-ea"/>
          <a:ea typeface="+mj-ea"/>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j-ea"/>
          <a:ea typeface="+mj-ea"/>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1.e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45F5F5FD-383E-1C19-8CA1-E585030DE7F7}"/>
              </a:ext>
            </a:extLst>
          </p:cNvPr>
          <p:cNvGraphicFramePr>
            <a:graphicFrameLocks noChangeAspect="1"/>
          </p:cNvGraphicFramePr>
          <p:nvPr>
            <p:custDataLst>
              <p:tags r:id="rId1"/>
            </p:custDataLst>
            <p:extLst>
              <p:ext uri="{D42A27DB-BD31-4B8C-83A1-F6EECF244321}">
                <p14:modId xmlns:p14="http://schemas.microsoft.com/office/powerpoint/2010/main" val="28984515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86" imgH="486" progId="TCLayout.ActiveDocument.1">
                  <p:embed/>
                </p:oleObj>
              </mc:Choice>
              <mc:Fallback>
                <p:oleObj name="think-cellスライド" r:id="rId3" imgW="486" imgH="486" progId="TCLayout.ActiveDocument.1">
                  <p:embed/>
                  <p:pic>
                    <p:nvPicPr>
                      <p:cNvPr id="4" name="think-cell data - do not delete" hidden="1">
                        <a:extLst>
                          <a:ext uri="{FF2B5EF4-FFF2-40B4-BE49-F238E27FC236}">
                            <a16:creationId xmlns:a16="http://schemas.microsoft.com/office/drawing/2014/main" id="{45F5F5FD-383E-1C19-8CA1-E585030DE7F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タイトル 2">
            <a:extLst>
              <a:ext uri="{FF2B5EF4-FFF2-40B4-BE49-F238E27FC236}">
                <a16:creationId xmlns:a16="http://schemas.microsoft.com/office/drawing/2014/main" id="{08F91ECA-713B-8465-1C59-BDAD7DFE13B3}"/>
              </a:ext>
            </a:extLst>
          </p:cNvPr>
          <p:cNvSpPr>
            <a:spLocks noGrp="1"/>
          </p:cNvSpPr>
          <p:nvPr>
            <p:ph type="ctrTitle"/>
          </p:nvPr>
        </p:nvSpPr>
        <p:spPr>
          <a:xfrm>
            <a:off x="443076" y="3108819"/>
            <a:ext cx="11305846" cy="883681"/>
          </a:xfrm>
        </p:spPr>
        <p:txBody>
          <a:bodyPr vert="horz"/>
          <a:lstStyle/>
          <a:p>
            <a:r>
              <a:rPr lang="en-US" altLang="ja-JP">
                <a:highlight>
                  <a:srgbClr val="FFFF00"/>
                </a:highlight>
                <a:latin typeface="Meiryo UI" panose="020B0604030504040204" pitchFamily="50" charset="-128"/>
                <a:ea typeface="Meiryo UI" panose="020B0604030504040204" pitchFamily="50" charset="-128"/>
              </a:rPr>
              <a:t>【</a:t>
            </a:r>
            <a:r>
              <a:rPr lang="ja-JP" altLang="en-US">
                <a:highlight>
                  <a:srgbClr val="FFFF00"/>
                </a:highlight>
                <a:latin typeface="Meiryo UI" panose="020B0604030504040204" pitchFamily="50" charset="-128"/>
                <a:ea typeface="Meiryo UI" panose="020B0604030504040204" pitchFamily="50" charset="-128"/>
              </a:rPr>
              <a:t>事業名</a:t>
            </a:r>
            <a:r>
              <a:rPr lang="en-US" altLang="ja-JP">
                <a:highlight>
                  <a:srgbClr val="FFFF00"/>
                </a:highlight>
                <a:latin typeface="Meiryo UI" panose="020B0604030504040204" pitchFamily="50" charset="-128"/>
                <a:ea typeface="Meiryo UI" panose="020B0604030504040204" pitchFamily="50" charset="-128"/>
              </a:rPr>
              <a:t>】</a:t>
            </a:r>
            <a:endParaRPr lang="ja-JP" altLang="en-US">
              <a:highlight>
                <a:srgbClr val="FFFF00"/>
              </a:highlight>
              <a:latin typeface="Meiryo UI" panose="020B0604030504040204" pitchFamily="50" charset="-128"/>
              <a:ea typeface="Meiryo UI" panose="020B0604030504040204" pitchFamily="50" charset="-128"/>
            </a:endParaRPr>
          </a:p>
        </p:txBody>
      </p:sp>
      <p:sp>
        <p:nvSpPr>
          <p:cNvPr id="7" name="スライド番号プレースホルダー 4">
            <a:extLst>
              <a:ext uri="{FF2B5EF4-FFF2-40B4-BE49-F238E27FC236}">
                <a16:creationId xmlns:a16="http://schemas.microsoft.com/office/drawing/2014/main" id="{8A1AAE99-8E86-3B1F-3EA1-B397594B340E}"/>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1</a:t>
            </a:fld>
            <a:endParaRPr lang="en-US"/>
          </a:p>
        </p:txBody>
      </p:sp>
      <p:sp>
        <p:nvSpPr>
          <p:cNvPr id="5" name="正方形/長方形 4">
            <a:extLst>
              <a:ext uri="{FF2B5EF4-FFF2-40B4-BE49-F238E27FC236}">
                <a16:creationId xmlns:a16="http://schemas.microsoft.com/office/drawing/2014/main" id="{61949D6D-18B4-2846-4AB0-163E34C2682B}"/>
              </a:ext>
            </a:extLst>
          </p:cNvPr>
          <p:cNvSpPr/>
          <p:nvPr/>
        </p:nvSpPr>
        <p:spPr bwMode="auto">
          <a:xfrm>
            <a:off x="1091443" y="1340768"/>
            <a:ext cx="10009111" cy="1724524"/>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注意事項</a:t>
            </a:r>
            <a:r>
              <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endParaRPr lang="en-US" altLang="ja-JP" sz="1600" kern="0" dirty="0">
              <a:solidFill>
                <a:srgbClr val="FF0000"/>
              </a:solidFill>
              <a:latin typeface="Meiryo UI" panose="020B0604030504040204" pitchFamily="50" charset="-128"/>
              <a:ea typeface="Meiryo UI" panose="020B0604030504040204" pitchFamily="50" charset="-128"/>
            </a:endParaRPr>
          </a:p>
          <a:p>
            <a:pPr>
              <a:defRPr/>
            </a:pPr>
            <a:r>
              <a:rPr lang="ja-JP" altLang="en-US" sz="1600" kern="0" dirty="0">
                <a:solidFill>
                  <a:srgbClr val="FF0000"/>
                </a:solidFill>
                <a:latin typeface="Meiryo UI" panose="020B0604030504040204" pitchFamily="50" charset="-128"/>
                <a:ea typeface="Meiryo UI" panose="020B0604030504040204" pitchFamily="50" charset="-128"/>
              </a:rPr>
              <a:t>✓</a:t>
            </a: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事業計画書の様式は任意です</a:t>
            </a:r>
            <a:r>
              <a:rPr lang="ja-JP" altLang="en-US" sz="1600" kern="0" dirty="0">
                <a:solidFill>
                  <a:srgbClr val="FF0000"/>
                </a:solidFill>
                <a:latin typeface="Meiryo UI" panose="020B0604030504040204" pitchFamily="50" charset="-128"/>
                <a:ea typeface="Meiryo UI" panose="020B0604030504040204" pitchFamily="50" charset="-128"/>
              </a:rPr>
              <a:t>。</a:t>
            </a: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r>
              <a:rPr lang="ja-JP" altLang="en-US" sz="1600" kern="0" dirty="0">
                <a:solidFill>
                  <a:srgbClr val="FF0000"/>
                </a:solidFill>
                <a:latin typeface="Meiryo UI" panose="020B0604030504040204" pitchFamily="50" charset="-128"/>
                <a:ea typeface="Meiryo UI" panose="020B0604030504040204" pitchFamily="50" charset="-128"/>
              </a:rPr>
              <a:t>本資料は記載項目例を示すもの）</a:t>
            </a:r>
            <a:endPar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✓必要に応じて複数のファイルに分割して提出することも可とするが、可能な限り、１つのファイルにまとめてください。</a:t>
            </a:r>
            <a:endPar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a:defRPr/>
            </a:pPr>
            <a:r>
              <a:rPr lang="ja-JP" altLang="en-US" sz="1600" kern="0" dirty="0">
                <a:solidFill>
                  <a:srgbClr val="FF0000"/>
                </a:solidFill>
                <a:latin typeface="Meiryo UI" panose="020B0604030504040204" pitchFamily="50" charset="-128"/>
                <a:ea typeface="Meiryo UI" panose="020B0604030504040204" pitchFamily="50" charset="-128"/>
              </a:rPr>
              <a:t>✓記載項目例以外に事業戦略など追加情報を記載することも可能です。</a:t>
            </a:r>
            <a:endPar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✓１つの記載項目に複数ページを割くことも</a:t>
            </a:r>
            <a:r>
              <a:rPr lang="ja-JP" altLang="en-US" sz="1600" kern="0" dirty="0">
                <a:solidFill>
                  <a:srgbClr val="FF0000"/>
                </a:solidFill>
                <a:latin typeface="Meiryo UI" panose="020B0604030504040204" pitchFamily="50" charset="-128"/>
                <a:ea typeface="Meiryo UI" panose="020B0604030504040204" pitchFamily="50" charset="-128"/>
              </a:rPr>
              <a:t>可能です。</a:t>
            </a:r>
            <a:endPar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aphicFrame>
        <p:nvGraphicFramePr>
          <p:cNvPr id="6" name="表 5">
            <a:extLst>
              <a:ext uri="{FF2B5EF4-FFF2-40B4-BE49-F238E27FC236}">
                <a16:creationId xmlns:a16="http://schemas.microsoft.com/office/drawing/2014/main" id="{50E6A6EA-3626-227F-72A7-D9570B2C8E4C}"/>
              </a:ext>
            </a:extLst>
          </p:cNvPr>
          <p:cNvGraphicFramePr>
            <a:graphicFrameLocks noGrp="1"/>
          </p:cNvGraphicFramePr>
          <p:nvPr>
            <p:extLst>
              <p:ext uri="{D42A27DB-BD31-4B8C-83A1-F6EECF244321}">
                <p14:modId xmlns:p14="http://schemas.microsoft.com/office/powerpoint/2010/main" val="3651196525"/>
              </p:ext>
            </p:extLst>
          </p:nvPr>
        </p:nvGraphicFramePr>
        <p:xfrm>
          <a:off x="1091443" y="4797152"/>
          <a:ext cx="10009112" cy="1112520"/>
        </p:xfrm>
        <a:graphic>
          <a:graphicData uri="http://schemas.openxmlformats.org/drawingml/2006/table">
            <a:tbl>
              <a:tblPr firstRow="1" bandRow="1">
                <a:tableStyleId>{2D5ABB26-0587-4C30-8999-92F81FD0307C}</a:tableStyleId>
              </a:tblPr>
              <a:tblGrid>
                <a:gridCol w="3803463">
                  <a:extLst>
                    <a:ext uri="{9D8B030D-6E8A-4147-A177-3AD203B41FA5}">
                      <a16:colId xmlns:a16="http://schemas.microsoft.com/office/drawing/2014/main" val="4290099040"/>
                    </a:ext>
                  </a:extLst>
                </a:gridCol>
                <a:gridCol w="6205649">
                  <a:extLst>
                    <a:ext uri="{9D8B030D-6E8A-4147-A177-3AD203B41FA5}">
                      <a16:colId xmlns:a16="http://schemas.microsoft.com/office/drawing/2014/main" val="1014541924"/>
                    </a:ext>
                  </a:extLst>
                </a:gridCol>
              </a:tblGrid>
              <a:tr h="370840">
                <a:tc>
                  <a:txBody>
                    <a:bodyPr/>
                    <a:lstStyle/>
                    <a:p>
                      <a:r>
                        <a:rPr kumimoji="1" lang="ja-JP" altLang="en-US" sz="1400">
                          <a:latin typeface="Meiryo UI" panose="020B0604030504040204" pitchFamily="50" charset="-128"/>
                          <a:ea typeface="Meiryo UI" panose="020B0604030504040204" pitchFamily="50" charset="-128"/>
                        </a:rPr>
                        <a:t>事業者名</a:t>
                      </a:r>
                    </a:p>
                  </a:txBody>
                  <a:tcPr marL="75570" marR="75570"/>
                </a:tc>
                <a:tc>
                  <a:txBody>
                    <a:bodyPr/>
                    <a:lstStyle/>
                    <a:p>
                      <a:r>
                        <a:rPr kumimoji="1" lang="en-US" altLang="ja-JP" sz="1400">
                          <a:highlight>
                            <a:srgbClr val="FFFF00"/>
                          </a:highlight>
                          <a:latin typeface="Meiryo UI" panose="020B0604030504040204" pitchFamily="50" charset="-128"/>
                          <a:ea typeface="Meiryo UI" panose="020B0604030504040204" pitchFamily="50" charset="-128"/>
                        </a:rPr>
                        <a:t>XXX</a:t>
                      </a:r>
                      <a:endParaRPr kumimoji="1" lang="ja-JP" altLang="en-US" sz="1400">
                        <a:highlight>
                          <a:srgbClr val="FFFF00"/>
                        </a:highlight>
                        <a:latin typeface="Meiryo UI" panose="020B0604030504040204" pitchFamily="50" charset="-128"/>
                        <a:ea typeface="Meiryo UI" panose="020B0604030504040204" pitchFamily="50" charset="-128"/>
                      </a:endParaRPr>
                    </a:p>
                  </a:txBody>
                  <a:tcPr marL="75570" marR="75570"/>
                </a:tc>
                <a:extLst>
                  <a:ext uri="{0D108BD9-81ED-4DB2-BD59-A6C34878D82A}">
                    <a16:rowId xmlns:a16="http://schemas.microsoft.com/office/drawing/2014/main" val="302573702"/>
                  </a:ext>
                </a:extLst>
              </a:tr>
              <a:tr h="370840">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a:latin typeface="Meiryo UI" panose="020B0604030504040204" pitchFamily="50" charset="-128"/>
                          <a:ea typeface="Meiryo UI" panose="020B0604030504040204" pitchFamily="50" charset="-128"/>
                        </a:rPr>
                        <a:t>申請メニュー</a:t>
                      </a:r>
                    </a:p>
                  </a:txBody>
                  <a:tcPr marL="75570" marR="75570"/>
                </a:tc>
                <a:tc>
                  <a:txBody>
                    <a:bodyPr/>
                    <a:lstStyle/>
                    <a:p>
                      <a:r>
                        <a:rPr kumimoji="1" lang="ja-JP" altLang="en-US" sz="1400">
                          <a:latin typeface="Meiryo UI" panose="020B0604030504040204" pitchFamily="50" charset="-128"/>
                          <a:ea typeface="Meiryo UI" panose="020B0604030504040204" pitchFamily="50" charset="-128"/>
                        </a:rPr>
                        <a:t>コンテンツ産業成長投資支援</a:t>
                      </a:r>
                      <a:r>
                        <a:rPr kumimoji="1" lang="zh-TW" altLang="en-US" sz="1400">
                          <a:latin typeface="Meiryo UI" panose="020B0604030504040204" pitchFamily="50" charset="-128"/>
                          <a:ea typeface="Meiryo UI" panose="020B0604030504040204" pitchFamily="50" charset="-128"/>
                        </a:rPr>
                        <a:t>（</a:t>
                      </a:r>
                      <a:r>
                        <a:rPr kumimoji="1" lang="ja-JP" altLang="en-US" sz="1400">
                          <a:latin typeface="Meiryo UI" panose="020B0604030504040204" pitchFamily="50" charset="-128"/>
                          <a:ea typeface="Meiryo UI" panose="020B0604030504040204" pitchFamily="50" charset="-128"/>
                        </a:rPr>
                        <a:t>スタートアップ</a:t>
                      </a:r>
                      <a:r>
                        <a:rPr kumimoji="1" lang="zh-TW" altLang="en-US" sz="1400">
                          <a:latin typeface="Meiryo UI" panose="020B0604030504040204" pitchFamily="50" charset="-128"/>
                          <a:ea typeface="Meiryo UI" panose="020B0604030504040204" pitchFamily="50" charset="-128"/>
                        </a:rPr>
                        <a:t>支援）</a:t>
                      </a:r>
                      <a:r>
                        <a:rPr kumimoji="1" lang="en-US" altLang="ja-JP" sz="1400">
                          <a:latin typeface="Meiryo UI" panose="020B0604030504040204" pitchFamily="50" charset="-128"/>
                          <a:ea typeface="Meiryo UI" panose="020B0604030504040204" pitchFamily="50" charset="-128"/>
                        </a:rPr>
                        <a:t>【</a:t>
                      </a:r>
                      <a:r>
                        <a:rPr kumimoji="1" lang="ja-JP" altLang="en-US" sz="1400">
                          <a:latin typeface="Meiryo UI" panose="020B0604030504040204" pitchFamily="50" charset="-128"/>
                          <a:ea typeface="Meiryo UI" panose="020B0604030504040204" pitchFamily="50" charset="-128"/>
                        </a:rPr>
                        <a:t>映像</a:t>
                      </a:r>
                      <a:r>
                        <a:rPr kumimoji="1" lang="en-US" altLang="ja-JP" sz="1400">
                          <a:latin typeface="Meiryo UI" panose="020B0604030504040204" pitchFamily="50" charset="-128"/>
                          <a:ea typeface="Meiryo UI" panose="020B0604030504040204" pitchFamily="50" charset="-128"/>
                        </a:rPr>
                        <a:t>】</a:t>
                      </a:r>
                      <a:endParaRPr kumimoji="1" lang="ja-JP" altLang="en-US" sz="1400">
                        <a:latin typeface="Meiryo UI" panose="020B0604030504040204" pitchFamily="50" charset="-128"/>
                        <a:ea typeface="Meiryo UI" panose="020B0604030504040204" pitchFamily="50" charset="-128"/>
                      </a:endParaRPr>
                    </a:p>
                  </a:txBody>
                  <a:tcPr marL="75570" marR="75570"/>
                </a:tc>
                <a:extLst>
                  <a:ext uri="{0D108BD9-81ED-4DB2-BD59-A6C34878D82A}">
                    <a16:rowId xmlns:a16="http://schemas.microsoft.com/office/drawing/2014/main" val="3243670574"/>
                  </a:ext>
                </a:extLst>
              </a:tr>
              <a:tr h="370840">
                <a:tc>
                  <a:txBody>
                    <a:bodyPr/>
                    <a:lstStyle/>
                    <a:p>
                      <a:r>
                        <a:rPr kumimoji="1" lang="ja-JP" altLang="en-US" sz="1400">
                          <a:latin typeface="Meiryo UI" panose="020B0604030504040204" pitchFamily="50" charset="-128"/>
                          <a:ea typeface="Meiryo UI" panose="020B0604030504040204" pitchFamily="50" charset="-128"/>
                        </a:rPr>
                        <a:t>申請日</a:t>
                      </a:r>
                    </a:p>
                  </a:txBody>
                  <a:tcPr marL="75570" marR="75570"/>
                </a:tc>
                <a:tc>
                  <a:txBody>
                    <a:bodyPr/>
                    <a:lstStyle/>
                    <a:p>
                      <a:r>
                        <a:rPr kumimoji="1" lang="en-US" altLang="ja-JP" sz="1400">
                          <a:latin typeface="Meiryo UI" panose="020B0604030504040204" pitchFamily="50" charset="-128"/>
                          <a:ea typeface="Meiryo UI" panose="020B0604030504040204" pitchFamily="50" charset="-128"/>
                        </a:rPr>
                        <a:t>2026</a:t>
                      </a:r>
                      <a:r>
                        <a:rPr kumimoji="1" lang="ja-JP" altLang="en-US" sz="1400">
                          <a:latin typeface="Meiryo UI" panose="020B0604030504040204" pitchFamily="50" charset="-128"/>
                          <a:ea typeface="Meiryo UI" panose="020B0604030504040204" pitchFamily="50" charset="-128"/>
                        </a:rPr>
                        <a:t>年</a:t>
                      </a:r>
                      <a:r>
                        <a:rPr kumimoji="1" lang="en-US" altLang="ja-JP" sz="1400">
                          <a:highlight>
                            <a:srgbClr val="FFFF00"/>
                          </a:highlight>
                          <a:latin typeface="Meiryo UI" panose="020B0604030504040204" pitchFamily="50" charset="-128"/>
                          <a:ea typeface="Meiryo UI" panose="020B0604030504040204" pitchFamily="50" charset="-128"/>
                        </a:rPr>
                        <a:t>X</a:t>
                      </a:r>
                      <a:r>
                        <a:rPr kumimoji="1" lang="ja-JP" altLang="en-US" sz="1400">
                          <a:latin typeface="Meiryo UI" panose="020B0604030504040204" pitchFamily="50" charset="-128"/>
                          <a:ea typeface="Meiryo UI" panose="020B0604030504040204" pitchFamily="50" charset="-128"/>
                        </a:rPr>
                        <a:t>月</a:t>
                      </a:r>
                      <a:r>
                        <a:rPr kumimoji="1" lang="en-US" altLang="ja-JP" sz="1400">
                          <a:highlight>
                            <a:srgbClr val="FFFF00"/>
                          </a:highlight>
                          <a:latin typeface="Meiryo UI" panose="020B0604030504040204" pitchFamily="50" charset="-128"/>
                          <a:ea typeface="Meiryo UI" panose="020B0604030504040204" pitchFamily="50" charset="-128"/>
                        </a:rPr>
                        <a:t>X</a:t>
                      </a:r>
                      <a:r>
                        <a:rPr kumimoji="1" lang="ja-JP" altLang="en-US" sz="1400">
                          <a:latin typeface="Meiryo UI" panose="020B0604030504040204" pitchFamily="50" charset="-128"/>
                          <a:ea typeface="Meiryo UI" panose="020B0604030504040204" pitchFamily="50" charset="-128"/>
                        </a:rPr>
                        <a:t>日</a:t>
                      </a:r>
                    </a:p>
                  </a:txBody>
                  <a:tcPr marL="75570" marR="75570"/>
                </a:tc>
                <a:extLst>
                  <a:ext uri="{0D108BD9-81ED-4DB2-BD59-A6C34878D82A}">
                    <a16:rowId xmlns:a16="http://schemas.microsoft.com/office/drawing/2014/main" val="1189680194"/>
                  </a:ext>
                </a:extLst>
              </a:tr>
            </a:tbl>
          </a:graphicData>
        </a:graphic>
      </p:graphicFrame>
      <p:sp>
        <p:nvSpPr>
          <p:cNvPr id="9" name="正方形/長方形 8">
            <a:extLst>
              <a:ext uri="{FF2B5EF4-FFF2-40B4-BE49-F238E27FC236}">
                <a16:creationId xmlns:a16="http://schemas.microsoft.com/office/drawing/2014/main" id="{1FB5FC77-26BC-6722-E290-D8E8D895B8E1}"/>
              </a:ext>
            </a:extLst>
          </p:cNvPr>
          <p:cNvSpPr/>
          <p:nvPr/>
        </p:nvSpPr>
        <p:spPr bwMode="auto">
          <a:xfrm>
            <a:off x="415238" y="326732"/>
            <a:ext cx="1584176" cy="682774"/>
          </a:xfrm>
          <a:prstGeom prst="rect">
            <a:avLst/>
          </a:prstGeom>
          <a:noFill/>
          <a:ln w="9525">
            <a:solidFill>
              <a:schemeClr val="tx1"/>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i="0" u="none" strike="noStrike" kern="0" cap="none" spc="0" normalizeH="0" baseline="0" noProof="0">
                <a:ln>
                  <a:noFill/>
                </a:ln>
                <a:effectLst/>
                <a:highlight>
                  <a:srgbClr val="FFFF00"/>
                </a:highlight>
                <a:uLnTx/>
                <a:uFillTx/>
                <a:latin typeface="Meiryo UI" panose="020B0604030504040204" pitchFamily="50" charset="-128"/>
                <a:ea typeface="Meiryo UI" panose="020B0604030504040204" pitchFamily="50" charset="-128"/>
                <a:cs typeface="+mn-cs"/>
              </a:rPr>
              <a:t>【</a:t>
            </a:r>
            <a:r>
              <a:rPr kumimoji="1" lang="ja-JP" altLang="en-US" sz="1600" i="0" u="none" strike="noStrike" kern="0" cap="none" spc="0" normalizeH="0" baseline="0" noProof="0">
                <a:ln>
                  <a:noFill/>
                </a:ln>
                <a:effectLst/>
                <a:highlight>
                  <a:srgbClr val="FFFF00"/>
                </a:highlight>
                <a:uLnTx/>
                <a:uFillTx/>
                <a:latin typeface="Meiryo UI" panose="020B0604030504040204" pitchFamily="50" charset="-128"/>
                <a:ea typeface="Meiryo UI" panose="020B0604030504040204" pitchFamily="50" charset="-128"/>
                <a:cs typeface="+mn-cs"/>
              </a:rPr>
              <a:t>法人ロゴ</a:t>
            </a:r>
            <a:r>
              <a:rPr kumimoji="1" lang="en-US" altLang="ja-JP" sz="1600" i="0" u="none" strike="noStrike" kern="0" cap="none" spc="0" normalizeH="0" baseline="0" noProof="0">
                <a:ln>
                  <a:noFill/>
                </a:ln>
                <a:effectLst/>
                <a:highlight>
                  <a:srgbClr val="FFFF00"/>
                </a:highlight>
                <a:uLnTx/>
                <a:uFillTx/>
                <a:latin typeface="Meiryo UI" panose="020B0604030504040204" pitchFamily="50" charset="-128"/>
                <a:ea typeface="Meiryo UI" panose="020B0604030504040204" pitchFamily="50" charset="-128"/>
                <a:cs typeface="+mn-cs"/>
              </a:rPr>
              <a:t>】</a:t>
            </a:r>
          </a:p>
        </p:txBody>
      </p:sp>
      <p:sp>
        <p:nvSpPr>
          <p:cNvPr id="8" name="正方形/長方形 7">
            <a:extLst>
              <a:ext uri="{FF2B5EF4-FFF2-40B4-BE49-F238E27FC236}">
                <a16:creationId xmlns:a16="http://schemas.microsoft.com/office/drawing/2014/main" id="{080E02C3-526E-85C8-3C07-C2E6875CBFE9}"/>
              </a:ext>
            </a:extLst>
          </p:cNvPr>
          <p:cNvSpPr/>
          <p:nvPr/>
        </p:nvSpPr>
        <p:spPr bwMode="auto">
          <a:xfrm>
            <a:off x="2112816" y="370260"/>
            <a:ext cx="2425731" cy="595719"/>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eiryo UI" panose="020B0604030504040204" pitchFamily="50" charset="-128"/>
                <a:ea typeface="Meiryo UI" panose="020B0604030504040204" pitchFamily="50" charset="-128"/>
              </a:rPr>
              <a:t>←個人応募の場合は、記載不要</a:t>
            </a:r>
          </a:p>
        </p:txBody>
      </p:sp>
    </p:spTree>
    <p:extLst>
      <p:ext uri="{BB962C8B-B14F-4D97-AF65-F5344CB8AC3E}">
        <p14:creationId xmlns:p14="http://schemas.microsoft.com/office/powerpoint/2010/main" val="1975367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81C47-F8C8-5CDA-EAD3-8A4E1400EAE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62D6D8E3-C305-7630-734E-C8C2E55869CF}"/>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投資額</a:t>
            </a:r>
            <a:r>
              <a:rPr lang="en-US" altLang="ja-JP" sz="2800" dirty="0">
                <a:latin typeface="Meiryo UI" panose="020B0604030504040204" pitchFamily="50" charset="-128"/>
                <a:ea typeface="Meiryo UI" panose="020B0604030504040204" pitchFamily="50" charset="-128"/>
              </a:rPr>
              <a:t>ROI</a:t>
            </a:r>
            <a:r>
              <a:rPr lang="ja-JP" altLang="en-US" sz="2800" dirty="0">
                <a:latin typeface="Meiryo UI" panose="020B0604030504040204" pitchFamily="50" charset="-128"/>
                <a:ea typeface="Meiryo UI" panose="020B0604030504040204" pitchFamily="50" charset="-128"/>
              </a:rPr>
              <a:t>根拠</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67CCB1DE-C427-A458-B87F-7F2BA563CD7B}"/>
              </a:ext>
            </a:extLst>
          </p:cNvPr>
          <p:cNvSpPr>
            <a:spLocks noGrp="1"/>
          </p:cNvSpPr>
          <p:nvPr>
            <p:ph type="sldNum" sz="quarter" idx="12"/>
          </p:nvPr>
        </p:nvSpPr>
        <p:spPr/>
        <p:txBody>
          <a:bodyPr/>
          <a:lstStyle/>
          <a:p>
            <a:fld id="{D9550142-B990-490A-A107-ED7302A7FD52}" type="slidenum">
              <a:rPr lang="en-US" altLang="ja-JP" smtClean="0"/>
              <a:pPr/>
              <a:t>10</a:t>
            </a:fld>
            <a:endParaRPr lang="en-US"/>
          </a:p>
        </p:txBody>
      </p:sp>
      <p:sp>
        <p:nvSpPr>
          <p:cNvPr id="81" name="正方形/長方形 80">
            <a:extLst>
              <a:ext uri="{FF2B5EF4-FFF2-40B4-BE49-F238E27FC236}">
                <a16:creationId xmlns:a16="http://schemas.microsoft.com/office/drawing/2014/main" id="{2285722D-1FFA-084C-57A8-4515E1FC392B}"/>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spcAft>
                <a:spcPts val="600"/>
              </a:spcAft>
              <a:buFont typeface="Wingdings" panose="05000000000000000000" pitchFamily="2" charset="2"/>
              <a:buChar char="ü"/>
            </a:pPr>
            <a:r>
              <a:rPr lang="ja-JP" altLang="en-US" sz="1600">
                <a:uFill>
                  <a:solidFill>
                    <a:srgbClr val="FF0000"/>
                  </a:solidFill>
                </a:uFill>
                <a:latin typeface="Meiryo UI" panose="020B0604030504040204" pitchFamily="50" charset="-128"/>
                <a:ea typeface="Meiryo UI" panose="020B0604030504040204" pitchFamily="50" charset="-128"/>
              </a:rPr>
              <a:t>本補助金以外の補助金支給を想定していますか？</a:t>
            </a:r>
            <a:endParaRPr lang="en-US" altLang="ja-JP" sz="1600">
              <a:uFill>
                <a:solidFill>
                  <a:srgbClr val="FF0000"/>
                </a:solidFill>
              </a:uFill>
              <a:latin typeface="Meiryo UI" panose="020B0604030504040204" pitchFamily="50" charset="-128"/>
              <a:ea typeface="Meiryo UI" panose="020B0604030504040204" pitchFamily="50" charset="-128"/>
            </a:endParaRPr>
          </a:p>
          <a:p>
            <a:pPr>
              <a:spcAft>
                <a:spcPts val="600"/>
              </a:spcAft>
            </a:pPr>
            <a:r>
              <a:rPr lang="ja-JP" altLang="en-US" sz="1600">
                <a:uFill>
                  <a:solidFill>
                    <a:srgbClr val="FF0000"/>
                  </a:solidFill>
                </a:uFill>
                <a:latin typeface="Meiryo UI" panose="020B0604030504040204" pitchFamily="50" charset="-128"/>
                <a:ea typeface="Meiryo UI" panose="020B0604030504040204" pitchFamily="50" charset="-128"/>
              </a:rPr>
              <a:t>　　　　　　</a:t>
            </a:r>
            <a:r>
              <a:rPr lang="en-US" altLang="ja-JP" sz="1600">
                <a:uFill>
                  <a:solidFill>
                    <a:srgbClr val="FF0000"/>
                  </a:solidFill>
                </a:uFill>
                <a:latin typeface="Meiryo UI" panose="020B0604030504040204" pitchFamily="50" charset="-128"/>
                <a:ea typeface="Meiryo UI" panose="020B0604030504040204" pitchFamily="50" charset="-128"/>
              </a:rPr>
              <a:t>【</a:t>
            </a:r>
            <a:r>
              <a:rPr lang="ja-JP" altLang="en-US" sz="1600">
                <a:uFill>
                  <a:solidFill>
                    <a:srgbClr val="FF0000"/>
                  </a:solidFill>
                </a:uFill>
                <a:latin typeface="Meiryo UI" panose="020B0604030504040204" pitchFamily="50" charset="-128"/>
                <a:ea typeface="Meiryo UI" panose="020B0604030504040204" pitchFamily="50" charset="-128"/>
              </a:rPr>
              <a:t>　□ 想定している　</a:t>
            </a:r>
            <a:r>
              <a:rPr lang="en-US" altLang="ja-JP" sz="1600">
                <a:uFill>
                  <a:solidFill>
                    <a:srgbClr val="FF0000"/>
                  </a:solidFill>
                </a:uFill>
                <a:latin typeface="Meiryo UI" panose="020B0604030504040204" pitchFamily="50" charset="-128"/>
                <a:ea typeface="Meiryo UI" panose="020B0604030504040204" pitchFamily="50" charset="-128"/>
              </a:rPr>
              <a:t>/</a:t>
            </a:r>
            <a:r>
              <a:rPr lang="ja-JP" altLang="en-US" sz="1600">
                <a:uFill>
                  <a:solidFill>
                    <a:srgbClr val="FF0000"/>
                  </a:solidFill>
                </a:uFill>
                <a:latin typeface="Meiryo UI" panose="020B0604030504040204" pitchFamily="50" charset="-128"/>
                <a:ea typeface="Meiryo UI" panose="020B0604030504040204" pitchFamily="50" charset="-128"/>
              </a:rPr>
              <a:t>　□ 想定していない　</a:t>
            </a:r>
            <a:r>
              <a:rPr lang="en-US" altLang="ja-JP" sz="1600">
                <a:uFill>
                  <a:solidFill>
                    <a:srgbClr val="FF0000"/>
                  </a:solidFill>
                </a:uFill>
                <a:latin typeface="Meiryo UI" panose="020B0604030504040204" pitchFamily="50" charset="-128"/>
                <a:ea typeface="Meiryo UI" panose="020B0604030504040204" pitchFamily="50" charset="-128"/>
              </a:rPr>
              <a:t>】</a:t>
            </a:r>
            <a:r>
              <a:rPr lang="ja-JP" altLang="en-US" sz="1600">
                <a:uFill>
                  <a:solidFill>
                    <a:srgbClr val="FF0000"/>
                  </a:solidFill>
                </a:uFill>
                <a:latin typeface="Meiryo UI" panose="020B0604030504040204" pitchFamily="50" charset="-128"/>
                <a:ea typeface="Meiryo UI" panose="020B0604030504040204" pitchFamily="50" charset="-128"/>
              </a:rPr>
              <a:t>　　</a:t>
            </a:r>
            <a:r>
              <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rPr>
              <a:t>※</a:t>
            </a:r>
            <a:r>
              <a:rPr lang="ja-JP" altLang="en-US" sz="1600">
                <a:solidFill>
                  <a:srgbClr val="FF0000"/>
                </a:solidFill>
                <a:uFill>
                  <a:solidFill>
                    <a:srgbClr val="FF0000"/>
                  </a:solidFill>
                </a:uFill>
                <a:latin typeface="Meiryo UI" panose="020B0604030504040204" pitchFamily="50" charset="-128"/>
                <a:ea typeface="Meiryo UI" panose="020B0604030504040204" pitchFamily="50" charset="-128"/>
              </a:rPr>
              <a:t>チェックしてください</a:t>
            </a:r>
            <a:endPar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C79CE772-AAF4-F81C-CACD-517355ADDE0D}"/>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285750" lvl="0" indent="-285750" algn="ctr">
              <a:buFont typeface="Arial" panose="020B0604020202020204" pitchFamily="34" charset="0"/>
              <a:buChar char="•"/>
              <a:defRPr/>
            </a:pPr>
            <a:r>
              <a:rPr lang="ja-JP" altLang="en-US" sz="1400" kern="0">
                <a:solidFill>
                  <a:srgbClr val="FF0000"/>
                </a:solidFill>
                <a:latin typeface="Meiryo UI" panose="020B0604030504040204" pitchFamily="50" charset="-128"/>
                <a:ea typeface="Meiryo UI" panose="020B0604030504040204" pitchFamily="50" charset="-128"/>
              </a:rPr>
              <a:t>本補助金以外からも補助金を支給されている</a:t>
            </a:r>
            <a:r>
              <a:rPr lang="en-US" altLang="ja-JP" sz="1400" kern="0">
                <a:solidFill>
                  <a:srgbClr val="FF0000"/>
                </a:solidFill>
                <a:latin typeface="Meiryo UI" panose="020B0604030504040204" pitchFamily="50" charset="-128"/>
                <a:ea typeface="Meiryo UI" panose="020B0604030504040204" pitchFamily="50" charset="-128"/>
              </a:rPr>
              <a:t>/</a:t>
            </a:r>
            <a:r>
              <a:rPr lang="ja-JP" altLang="en-US" sz="1400" kern="0">
                <a:solidFill>
                  <a:srgbClr val="FF0000"/>
                </a:solidFill>
                <a:latin typeface="Meiryo UI" panose="020B0604030504040204" pitchFamily="50" charset="-128"/>
                <a:ea typeface="Meiryo UI" panose="020B0604030504040204" pitchFamily="50" charset="-128"/>
              </a:rPr>
              <a:t>支給される予定の場合 ➡ 補助金支給概要を記載してください</a:t>
            </a:r>
            <a:endParaRPr lang="en-US" altLang="ja-JP" sz="1400" kern="0">
              <a:solidFill>
                <a:srgbClr val="FF0000"/>
              </a:solidFill>
              <a:latin typeface="Meiryo UI" panose="020B0604030504040204" pitchFamily="50" charset="-128"/>
              <a:ea typeface="Meiryo UI" panose="020B0604030504040204" pitchFamily="50" charset="-128"/>
            </a:endParaRPr>
          </a:p>
          <a:p>
            <a:pPr marL="285750" lvl="0" indent="-285750" algn="ctr">
              <a:buFont typeface="Arial" panose="020B0604020202020204" pitchFamily="34" charset="0"/>
              <a:buChar char="•"/>
              <a:defRPr/>
            </a:pPr>
            <a:endParaRPr lang="en-US" altLang="ja-JP" sz="1400" kern="0">
              <a:solidFill>
                <a:srgbClr val="FF0000"/>
              </a:solidFill>
              <a:latin typeface="Meiryo UI" panose="020B0604030504040204" pitchFamily="50" charset="-128"/>
              <a:ea typeface="Meiryo UI" panose="020B0604030504040204" pitchFamily="50" charset="-128"/>
            </a:endParaRPr>
          </a:p>
          <a:p>
            <a:pPr marL="285750" lvl="0" indent="-285750" algn="ctr">
              <a:buFont typeface="Arial" panose="020B0604020202020204" pitchFamily="34" charset="0"/>
              <a:buChar char="•"/>
              <a:defRPr/>
            </a:pPr>
            <a:r>
              <a:rPr lang="ja-JP" altLang="en-US" sz="1400" kern="0">
                <a:solidFill>
                  <a:srgbClr val="FF0000"/>
                </a:solidFill>
                <a:latin typeface="Meiryo UI" panose="020B0604030504040204" pitchFamily="50" charset="-128"/>
                <a:ea typeface="Meiryo UI" panose="020B0604030504040204" pitchFamily="50" charset="-128"/>
              </a:rPr>
              <a:t>本補助金により投資額がどれだけ増える見込みか、過去実績や売上増加ロジックを用いて説明してください</a:t>
            </a:r>
          </a:p>
          <a:p>
            <a:pPr marL="285750" lvl="0" indent="-285750" algn="ctr">
              <a:buFont typeface="Arial" panose="020B0604020202020204" pitchFamily="34" charset="0"/>
              <a:buChar char="•"/>
              <a:defRPr/>
            </a:pPr>
            <a:r>
              <a:rPr lang="ja-JP" altLang="en-US" sz="1400" kern="0">
                <a:solidFill>
                  <a:srgbClr val="FF0000"/>
                </a:solidFill>
                <a:latin typeface="Meiryo UI" panose="020B0604030504040204" pitchFamily="50" charset="-128"/>
                <a:ea typeface="Meiryo UI" panose="020B0604030504040204" pitchFamily="50" charset="-128"/>
              </a:rPr>
              <a:t>補助金を活用した場合の投資額と、補助金を活用しなかった場合の投資額を比較してください</a:t>
            </a:r>
          </a:p>
          <a:p>
            <a:pPr marL="285750" lvl="0" indent="-285750" algn="ctr">
              <a:buFont typeface="Arial" panose="020B0604020202020204" pitchFamily="34" charset="0"/>
              <a:buChar char="•"/>
              <a:defRPr/>
            </a:pPr>
            <a:endParaRPr lang="ja-JP" altLang="en-US" sz="1400" kern="0">
              <a:solidFill>
                <a:srgbClr val="FF0000"/>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871D50F0-8B6F-584E-454B-D800942BC4B0}"/>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3A908B64-35E4-0123-73E0-840F124A60E3}"/>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E7CE65E2-09CC-BCBB-B6F6-6A14B2ED25C0}"/>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5711E08-61FF-3792-388D-3E255EE01C99}"/>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C27670AF-D23D-756B-0598-6C073F8CA683}"/>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D84B4113-0DCF-5BC0-E1AA-404470E693B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09384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6E0260-C33A-EEF5-EAC8-626C6EF8963F}"/>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2FED9E6F-DB5E-4F27-56E4-3F33A0809810}"/>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売上高</a:t>
            </a:r>
            <a:r>
              <a:rPr lang="en-US" altLang="ja-JP" sz="2800">
                <a:latin typeface="Meiryo UI" panose="020B0604030504040204" pitchFamily="50" charset="-128"/>
                <a:ea typeface="Meiryo UI" panose="020B0604030504040204" pitchFamily="50" charset="-128"/>
              </a:rPr>
              <a:t>ROI</a:t>
            </a:r>
            <a:r>
              <a:rPr lang="ja-JP" altLang="en-US" sz="2800">
                <a:latin typeface="Meiryo UI" panose="020B0604030504040204" pitchFamily="50" charset="-128"/>
                <a:ea typeface="Meiryo UI" panose="020B0604030504040204" pitchFamily="50" charset="-128"/>
              </a:rPr>
              <a:t>根拠</a:t>
            </a:r>
            <a:endParaRPr kumimoji="1" lang="ja-JP" altLang="en-US" sz="2800">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CDD90946-C9F5-AE94-8997-1F090DC6579B}"/>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ja-JP" altLang="en-US" sz="1600" kern="0" dirty="0">
                <a:solidFill>
                  <a:srgbClr val="FF0000"/>
                </a:solidFill>
                <a:latin typeface="Meiryo UI" panose="020B0604030504040204" pitchFamily="50" charset="-128"/>
                <a:ea typeface="Meiryo UI" panose="020B0604030504040204" pitchFamily="50" charset="-128"/>
              </a:rPr>
              <a:t>本補助金により売上高がどれだけ増える見込みか、過去実績や売上増加ロジックを用いて説明してください</a:t>
            </a:r>
            <a:endParaRPr kumimoji="0" lang="en-US" altLang="ja-JP" sz="1600" kern="0" dirty="0">
              <a:solidFill>
                <a:srgbClr val="FF0000"/>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r>
              <a:rPr kumimoji="0" lang="ja-JP" altLang="en-US" sz="1600" kern="0" dirty="0">
                <a:solidFill>
                  <a:srgbClr val="FF0000"/>
                </a:solidFill>
                <a:uFill>
                  <a:solidFill>
                    <a:srgbClr val="FF0000"/>
                  </a:solidFill>
                </a:uFill>
                <a:latin typeface="Meiryo UI" panose="020B0604030504040204" pitchFamily="50" charset="-128"/>
                <a:ea typeface="Meiryo UI" panose="020B0604030504040204" pitchFamily="50" charset="-128"/>
              </a:rPr>
              <a:t>補助金を活用した場合の売上高と、補助金を活用しなかった場合の売上高を比較します</a:t>
            </a:r>
            <a:endParaRPr kumimoji="0" lang="en-US" altLang="ja-JP" sz="1600" kern="0" dirty="0">
              <a:solidFill>
                <a:srgbClr val="FF0000"/>
              </a:solidFill>
              <a:uFill>
                <a:solidFill>
                  <a:srgbClr val="FF0000"/>
                </a:solidFill>
              </a:u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r>
              <a:rPr lang="ja-JP" altLang="en-US" sz="1600" kern="0" dirty="0">
                <a:solidFill>
                  <a:srgbClr val="FF0000"/>
                </a:solidFill>
                <a:latin typeface="Meiryo UI" panose="020B0604030504040204" pitchFamily="50" charset="-128"/>
                <a:ea typeface="Meiryo UI" panose="020B0604030504040204" pitchFamily="50" charset="-128"/>
              </a:rPr>
              <a:t>指定されている売上高の計上期間・範囲を超えて、本追加投資による売上高に及ぼす効果を追加的に説明することも可能です</a:t>
            </a:r>
            <a:endParaRPr lang="en-US" altLang="ja-JP" sz="1600" kern="0" dirty="0">
              <a:solidFill>
                <a:srgbClr val="FF0000"/>
              </a:solidFill>
              <a:latin typeface="Meiryo UI" panose="020B0604030504040204" pitchFamily="50" charset="-128"/>
              <a:ea typeface="Meiryo UI" panose="020B0604030504040204" pitchFamily="50" charset="-128"/>
            </a:endParaRPr>
          </a:p>
        </p:txBody>
      </p:sp>
      <p:sp>
        <p:nvSpPr>
          <p:cNvPr id="5" name="スライド番号プレースホルダー 1">
            <a:extLst>
              <a:ext uri="{FF2B5EF4-FFF2-40B4-BE49-F238E27FC236}">
                <a16:creationId xmlns:a16="http://schemas.microsoft.com/office/drawing/2014/main" id="{7F82F5D5-81B1-B8A2-301A-BEB5E85A0B97}"/>
              </a:ext>
            </a:extLst>
          </p:cNvPr>
          <p:cNvSpPr>
            <a:spLocks noGrp="1"/>
          </p:cNvSpPr>
          <p:nvPr>
            <p:ph type="sldNum" sz="quarter" idx="12"/>
          </p:nvPr>
        </p:nvSpPr>
        <p:spPr>
          <a:xfrm>
            <a:off x="11669169" y="6433200"/>
            <a:ext cx="522831" cy="424800"/>
          </a:xfrm>
        </p:spPr>
        <p:txBody>
          <a:bodyPr/>
          <a:lstStyle/>
          <a:p>
            <a:fld id="{D9550142-B990-490A-A107-ED7302A7FD52}" type="slidenum">
              <a:rPr lang="en-US" altLang="ja-JP" smtClean="0"/>
              <a:pPr/>
              <a:t>11</a:t>
            </a:fld>
            <a:endParaRPr lang="en-US"/>
          </a:p>
        </p:txBody>
      </p:sp>
      <p:grpSp>
        <p:nvGrpSpPr>
          <p:cNvPr id="6" name="グループ化 5">
            <a:extLst>
              <a:ext uri="{FF2B5EF4-FFF2-40B4-BE49-F238E27FC236}">
                <a16:creationId xmlns:a16="http://schemas.microsoft.com/office/drawing/2014/main" id="{EFBD9D30-CF40-AA65-42EE-CEBA336F4B26}"/>
              </a:ext>
            </a:extLst>
          </p:cNvPr>
          <p:cNvGrpSpPr/>
          <p:nvPr/>
        </p:nvGrpSpPr>
        <p:grpSpPr>
          <a:xfrm>
            <a:off x="366718" y="1874672"/>
            <a:ext cx="5509106" cy="270703"/>
            <a:chOff x="436484" y="1013524"/>
            <a:chExt cx="5457319" cy="270703"/>
          </a:xfrm>
        </p:grpSpPr>
        <p:sp>
          <p:nvSpPr>
            <p:cNvPr id="14" name="正方形/長方形 13">
              <a:extLst>
                <a:ext uri="{FF2B5EF4-FFF2-40B4-BE49-F238E27FC236}">
                  <a16:creationId xmlns:a16="http://schemas.microsoft.com/office/drawing/2014/main" id="{EFA0FC7A-E9FD-1206-F906-40FDB7426A04}"/>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a:solidFill>
                    <a:srgbClr val="000000"/>
                  </a:solidFill>
                  <a:latin typeface="Meiryo UI" panose="020B0604030504040204" pitchFamily="50" charset="-128"/>
                  <a:ea typeface="Meiryo UI" panose="020B0604030504040204" pitchFamily="50" charset="-128"/>
                </a:rPr>
                <a:t>補助金ありの場合</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5" name="直線コネクタ 14">
              <a:extLst>
                <a:ext uri="{FF2B5EF4-FFF2-40B4-BE49-F238E27FC236}">
                  <a16:creationId xmlns:a16="http://schemas.microsoft.com/office/drawing/2014/main" id="{89AA9665-0F84-6268-370B-C26A31EBF019}"/>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6" name="グループ化 15">
            <a:extLst>
              <a:ext uri="{FF2B5EF4-FFF2-40B4-BE49-F238E27FC236}">
                <a16:creationId xmlns:a16="http://schemas.microsoft.com/office/drawing/2014/main" id="{66C8EDB9-14C4-E0F6-94C1-27098E3C5662}"/>
              </a:ext>
            </a:extLst>
          </p:cNvPr>
          <p:cNvGrpSpPr/>
          <p:nvPr/>
        </p:nvGrpSpPr>
        <p:grpSpPr>
          <a:xfrm>
            <a:off x="6239813" y="1874672"/>
            <a:ext cx="5509106" cy="270703"/>
            <a:chOff x="436484" y="1013524"/>
            <a:chExt cx="5457319" cy="270703"/>
          </a:xfrm>
        </p:grpSpPr>
        <p:sp>
          <p:nvSpPr>
            <p:cNvPr id="17" name="正方形/長方形 16">
              <a:extLst>
                <a:ext uri="{FF2B5EF4-FFF2-40B4-BE49-F238E27FC236}">
                  <a16:creationId xmlns:a16="http://schemas.microsoft.com/office/drawing/2014/main" id="{682B33BB-859A-609D-C809-562CE84B54CF}"/>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latin typeface="Meiryo UI" panose="020B0604030504040204" pitchFamily="50" charset="-128"/>
                  <a:ea typeface="Meiryo UI" panose="020B0604030504040204" pitchFamily="50" charset="-128"/>
                </a:rPr>
                <a:t>補助金なしの場合</a:t>
              </a:r>
            </a:p>
          </p:txBody>
        </p:sp>
        <p:cxnSp>
          <p:nvCxnSpPr>
            <p:cNvPr id="18" name="直線コネクタ 17">
              <a:extLst>
                <a:ext uri="{FF2B5EF4-FFF2-40B4-BE49-F238E27FC236}">
                  <a16:creationId xmlns:a16="http://schemas.microsoft.com/office/drawing/2014/main" id="{295C65C3-EBF6-E6B7-F454-A399CD244DB6}"/>
                </a:ext>
              </a:extLst>
            </p:cNvPr>
            <p:cNvCxnSpPr>
              <a:cxnSpLocks/>
            </p:cNvCxnSpPr>
            <p:nvPr/>
          </p:nvCxnSpPr>
          <p:spPr>
            <a:xfrm>
              <a:off x="436484" y="1284227"/>
              <a:ext cx="5377400"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aphicFrame>
        <p:nvGraphicFramePr>
          <p:cNvPr id="19" name="表 18">
            <a:extLst>
              <a:ext uri="{FF2B5EF4-FFF2-40B4-BE49-F238E27FC236}">
                <a16:creationId xmlns:a16="http://schemas.microsoft.com/office/drawing/2014/main" id="{0E4992C9-8045-8350-F1DF-CDDD46816BB4}"/>
              </a:ext>
            </a:extLst>
          </p:cNvPr>
          <p:cNvGraphicFramePr>
            <a:graphicFrameLocks noGrp="1"/>
          </p:cNvGraphicFramePr>
          <p:nvPr>
            <p:extLst>
              <p:ext uri="{D42A27DB-BD31-4B8C-83A1-F6EECF244321}">
                <p14:modId xmlns:p14="http://schemas.microsoft.com/office/powerpoint/2010/main" val="1467667024"/>
              </p:ext>
            </p:extLst>
          </p:nvPr>
        </p:nvGraphicFramePr>
        <p:xfrm>
          <a:off x="406593" y="2367439"/>
          <a:ext cx="5429356" cy="4211276"/>
        </p:xfrm>
        <a:graphic>
          <a:graphicData uri="http://schemas.openxmlformats.org/drawingml/2006/table">
            <a:tbl>
              <a:tblPr firstRow="1">
                <a:tableStyleId>{21E4AEA4-8DFA-4A89-87EB-49C32662AFE0}</a:tableStyleId>
              </a:tblPr>
              <a:tblGrid>
                <a:gridCol w="1809785">
                  <a:extLst>
                    <a:ext uri="{9D8B030D-6E8A-4147-A177-3AD203B41FA5}">
                      <a16:colId xmlns:a16="http://schemas.microsoft.com/office/drawing/2014/main" val="3936743361"/>
                    </a:ext>
                  </a:extLst>
                </a:gridCol>
                <a:gridCol w="3619571">
                  <a:extLst>
                    <a:ext uri="{9D8B030D-6E8A-4147-A177-3AD203B41FA5}">
                      <a16:colId xmlns:a16="http://schemas.microsoft.com/office/drawing/2014/main" val="2252463683"/>
                    </a:ext>
                  </a:extLst>
                </a:gridCol>
              </a:tblGrid>
              <a:tr h="380123">
                <a:tc>
                  <a:txBody>
                    <a:bodyPr/>
                    <a:lstStyle/>
                    <a:p>
                      <a:r>
                        <a:rPr kumimoji="1" lang="ja-JP" altLang="en-US" sz="1600">
                          <a:solidFill>
                            <a:schemeClr val="tx1"/>
                          </a:solidFill>
                          <a:latin typeface="Meiryo UI" panose="020B0604030504040204" pitchFamily="50" charset="-128"/>
                          <a:ea typeface="Meiryo UI" panose="020B0604030504040204" pitchFamily="50" charset="-128"/>
                        </a:rPr>
                        <a:t>売上高</a:t>
                      </a:r>
                    </a:p>
                  </a:txBody>
                  <a:tcPr anchor="ctr">
                    <a:solidFill>
                      <a:schemeClr val="accent1">
                        <a:lumMod val="90000"/>
                      </a:schemeClr>
                    </a:solidFill>
                  </a:tcPr>
                </a:tc>
                <a:tc>
                  <a:txBody>
                    <a:bodyPr/>
                    <a:lstStyle/>
                    <a:p>
                      <a:r>
                        <a:rPr kumimoji="1" lang="en-US" altLang="ja-JP" sz="1600">
                          <a:solidFill>
                            <a:srgbClr val="FF0000"/>
                          </a:solidFill>
                          <a:latin typeface="Meiryo UI" panose="020B0604030504040204" pitchFamily="50" charset="-128"/>
                          <a:ea typeface="Meiryo UI" panose="020B0604030504040204" pitchFamily="50" charset="-128"/>
                        </a:rPr>
                        <a:t>xxx</a:t>
                      </a:r>
                      <a:r>
                        <a:rPr kumimoji="1" lang="ja-JP" altLang="en-US" sz="1600">
                          <a:solidFill>
                            <a:schemeClr val="tx1"/>
                          </a:solidFill>
                          <a:latin typeface="Meiryo UI" panose="020B0604030504040204" pitchFamily="50" charset="-128"/>
                          <a:ea typeface="Meiryo UI" panose="020B0604030504040204" pitchFamily="50" charset="-128"/>
                        </a:rPr>
                        <a:t>円</a:t>
                      </a:r>
                    </a:p>
                  </a:txBody>
                  <a:tcPr anchor="ctr">
                    <a:solidFill>
                      <a:schemeClr val="accent1">
                        <a:lumMod val="90000"/>
                      </a:schemeClr>
                    </a:solidFill>
                  </a:tcPr>
                </a:tc>
                <a:extLst>
                  <a:ext uri="{0D108BD9-81ED-4DB2-BD59-A6C34878D82A}">
                    <a16:rowId xmlns:a16="http://schemas.microsoft.com/office/drawing/2014/main" val="3572590015"/>
                  </a:ext>
                </a:extLst>
              </a:tr>
              <a:tr h="1277051">
                <a:tc gridSpan="2">
                  <a:txBody>
                    <a:bodyPr/>
                    <a:lstStyle/>
                    <a:p>
                      <a:pPr marL="0" indent="0">
                        <a:buFont typeface="Arial" panose="020B0604020202020204" pitchFamily="34" charset="0"/>
                        <a:buNone/>
                      </a:pPr>
                      <a:r>
                        <a:rPr kumimoji="0" lang="ja-JP" altLang="en-US" sz="1200" kern="1200">
                          <a:solidFill>
                            <a:srgbClr val="FF0000"/>
                          </a:solidFill>
                          <a:latin typeface="Meiryo UI" panose="020B0604030504040204" pitchFamily="50" charset="-128"/>
                          <a:ea typeface="Meiryo UI" panose="020B0604030504040204" pitchFamily="50" charset="-128"/>
                          <a:cs typeface="+mn-cs"/>
                        </a:rPr>
                        <a:t>（記入例）</a:t>
                      </a:r>
                    </a:p>
                    <a:p>
                      <a:pPr marL="285750" indent="-285750">
                        <a:buFont typeface="Arial" panose="020B0604020202020204" pitchFamily="34" charset="0"/>
                        <a:buChar char="•"/>
                      </a:pPr>
                      <a:r>
                        <a:rPr kumimoji="0" lang="ja-JP" altLang="en-US" sz="1200" kern="1200">
                          <a:solidFill>
                            <a:srgbClr val="FF0000"/>
                          </a:solidFill>
                          <a:latin typeface="Meiryo UI" panose="020B0604030504040204" pitchFamily="50" charset="-128"/>
                          <a:ea typeface="Meiryo UI" panose="020B0604030504040204" pitchFamily="50" charset="-128"/>
                          <a:cs typeface="+mn-cs"/>
                        </a:rPr>
                        <a:t>制作費の増加により、映像クオリティおよび制作規模を拡充した作品制作が可能となる。映画祭出品や配信プラットフォーム向けの展開が可能となり、視聴者数が</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人程度増加すると見込まれる。</a:t>
                      </a:r>
                      <a:endParaRPr kumimoji="0" lang="en-US" altLang="ja-JP" sz="1200" kern="1200">
                        <a:solidFill>
                          <a:srgbClr val="FF0000"/>
                        </a:solidFill>
                        <a:latin typeface="Meiryo UI" panose="020B0604030504040204" pitchFamily="50" charset="-128"/>
                        <a:ea typeface="Meiryo UI" panose="020B0604030504040204" pitchFamily="50" charset="-128"/>
                        <a:cs typeface="+mn-cs"/>
                      </a:endParaRPr>
                    </a:p>
                    <a:p>
                      <a:pPr marL="285750" indent="-285750">
                        <a:buFont typeface="Arial" panose="020B0604020202020204" pitchFamily="34" charset="0"/>
                        <a:buChar char="•"/>
                      </a:pPr>
                      <a:r>
                        <a:rPr kumimoji="0" lang="ja-JP" altLang="en-US" sz="1200" kern="1200">
                          <a:solidFill>
                            <a:srgbClr val="FF0000"/>
                          </a:solidFill>
                          <a:latin typeface="Meiryo UI" panose="020B0604030504040204" pitchFamily="50" charset="-128"/>
                          <a:ea typeface="Meiryo UI" panose="020B0604030504040204" pitchFamily="50" charset="-128"/>
                          <a:cs typeface="+mn-cs"/>
                        </a:rPr>
                        <a:t>過去作品の実績に基づくと、視聴者数</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人の増加により、売上高</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円の増加が見込める。</a:t>
                      </a:r>
                      <a:endParaRPr kumimoji="0" lang="en-US" altLang="ja-JP" sz="1200" kern="1200">
                        <a:solidFill>
                          <a:srgbClr val="FF0000"/>
                        </a:solidFill>
                        <a:highlight>
                          <a:srgbClr val="FFFF00"/>
                        </a:highlight>
                        <a:latin typeface="Meiryo UI" panose="020B0604030504040204" pitchFamily="50" charset="-128"/>
                        <a:ea typeface="Meiryo UI" panose="020B0604030504040204" pitchFamily="50" charset="-128"/>
                        <a:cs typeface="+mn-cs"/>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601857266"/>
                  </a:ext>
                </a:extLst>
              </a:tr>
              <a:tr h="1277051">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488914224"/>
                  </a:ext>
                </a:extLst>
              </a:tr>
              <a:tr h="1277051">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949185455"/>
                  </a:ext>
                </a:extLst>
              </a:tr>
            </a:tbl>
          </a:graphicData>
        </a:graphic>
      </p:graphicFrame>
      <p:graphicFrame>
        <p:nvGraphicFramePr>
          <p:cNvPr id="20" name="表 19">
            <a:extLst>
              <a:ext uri="{FF2B5EF4-FFF2-40B4-BE49-F238E27FC236}">
                <a16:creationId xmlns:a16="http://schemas.microsoft.com/office/drawing/2014/main" id="{AA624412-3A90-CA46-5BCE-970DBFD08161}"/>
              </a:ext>
            </a:extLst>
          </p:cNvPr>
          <p:cNvGraphicFramePr>
            <a:graphicFrameLocks noGrp="1"/>
          </p:cNvGraphicFramePr>
          <p:nvPr>
            <p:extLst>
              <p:ext uri="{D42A27DB-BD31-4B8C-83A1-F6EECF244321}">
                <p14:modId xmlns:p14="http://schemas.microsoft.com/office/powerpoint/2010/main" val="837348579"/>
              </p:ext>
            </p:extLst>
          </p:nvPr>
        </p:nvGraphicFramePr>
        <p:xfrm>
          <a:off x="6239813" y="2367439"/>
          <a:ext cx="5429356" cy="4211272"/>
        </p:xfrm>
        <a:graphic>
          <a:graphicData uri="http://schemas.openxmlformats.org/drawingml/2006/table">
            <a:tbl>
              <a:tblPr firstRow="1">
                <a:tableStyleId>{21E4AEA4-8DFA-4A89-87EB-49C32662AFE0}</a:tableStyleId>
              </a:tblPr>
              <a:tblGrid>
                <a:gridCol w="1809785">
                  <a:extLst>
                    <a:ext uri="{9D8B030D-6E8A-4147-A177-3AD203B41FA5}">
                      <a16:colId xmlns:a16="http://schemas.microsoft.com/office/drawing/2014/main" val="3936743361"/>
                    </a:ext>
                  </a:extLst>
                </a:gridCol>
                <a:gridCol w="3619571">
                  <a:extLst>
                    <a:ext uri="{9D8B030D-6E8A-4147-A177-3AD203B41FA5}">
                      <a16:colId xmlns:a16="http://schemas.microsoft.com/office/drawing/2014/main" val="2252463683"/>
                    </a:ext>
                  </a:extLst>
                </a:gridCol>
              </a:tblGrid>
              <a:tr h="393943">
                <a:tc>
                  <a:txBody>
                    <a:bodyPr/>
                    <a:lstStyle/>
                    <a:p>
                      <a:r>
                        <a:rPr kumimoji="1" lang="ja-JP" altLang="en-US" sz="1600">
                          <a:solidFill>
                            <a:schemeClr val="tx1"/>
                          </a:solidFill>
                          <a:latin typeface="Meiryo UI" panose="020B0604030504040204" pitchFamily="50" charset="-128"/>
                          <a:ea typeface="Meiryo UI" panose="020B0604030504040204" pitchFamily="50" charset="-128"/>
                        </a:rPr>
                        <a:t>売上高</a:t>
                      </a:r>
                    </a:p>
                  </a:txBody>
                  <a:tcPr anchor="ctr">
                    <a:solidFill>
                      <a:schemeClr val="accent1">
                        <a:lumMod val="90000"/>
                      </a:schemeClr>
                    </a:solidFill>
                  </a:tcPr>
                </a:tc>
                <a:tc>
                  <a:txBody>
                    <a:bodyPr/>
                    <a:lstStyle/>
                    <a:p>
                      <a:r>
                        <a:rPr kumimoji="1" lang="en-US" altLang="ja-JP" sz="1600">
                          <a:solidFill>
                            <a:srgbClr val="FF0000"/>
                          </a:solidFill>
                          <a:latin typeface="Meiryo UI" panose="020B0604030504040204" pitchFamily="50" charset="-128"/>
                          <a:ea typeface="Meiryo UI" panose="020B0604030504040204" pitchFamily="50" charset="-128"/>
                        </a:rPr>
                        <a:t>xxx</a:t>
                      </a:r>
                      <a:r>
                        <a:rPr kumimoji="1" lang="ja-JP" altLang="en-US" sz="1600">
                          <a:solidFill>
                            <a:schemeClr val="tx1"/>
                          </a:solidFill>
                          <a:latin typeface="Meiryo UI" panose="020B0604030504040204" pitchFamily="50" charset="-128"/>
                          <a:ea typeface="Meiryo UI" panose="020B0604030504040204" pitchFamily="50" charset="-128"/>
                        </a:rPr>
                        <a:t>円</a:t>
                      </a:r>
                    </a:p>
                  </a:txBody>
                  <a:tcPr anchor="ctr">
                    <a:solidFill>
                      <a:schemeClr val="accent1">
                        <a:lumMod val="90000"/>
                      </a:schemeClr>
                    </a:solidFill>
                  </a:tcPr>
                </a:tc>
                <a:extLst>
                  <a:ext uri="{0D108BD9-81ED-4DB2-BD59-A6C34878D82A}">
                    <a16:rowId xmlns:a16="http://schemas.microsoft.com/office/drawing/2014/main" val="3572590015"/>
                  </a:ext>
                </a:extLst>
              </a:tr>
              <a:tr h="1272443">
                <a:tc gridSpan="2">
                  <a:txBody>
                    <a:bodyPr/>
                    <a:lstStyle/>
                    <a:p>
                      <a:pPr marL="0" indent="0">
                        <a:buFont typeface="Arial" panose="020B0604020202020204" pitchFamily="34" charset="0"/>
                        <a:buNone/>
                      </a:pPr>
                      <a:r>
                        <a:rPr kumimoji="0" lang="ja-JP" altLang="en-US" sz="1200" kern="1200">
                          <a:solidFill>
                            <a:srgbClr val="FF0000"/>
                          </a:solidFill>
                          <a:latin typeface="Meiryo UI" panose="020B0604030504040204" pitchFamily="50" charset="-128"/>
                          <a:ea typeface="Meiryo UI" panose="020B0604030504040204" pitchFamily="50" charset="-128"/>
                          <a:cs typeface="+mn-cs"/>
                        </a:rPr>
                        <a:t>（記入例）</a:t>
                      </a:r>
                      <a:endParaRPr kumimoji="0" lang="en-US" altLang="ja-JP" sz="1200" kern="1200">
                        <a:solidFill>
                          <a:srgbClr val="FF0000"/>
                        </a:solidFill>
                        <a:latin typeface="Meiryo UI" panose="020B0604030504040204" pitchFamily="50" charset="-128"/>
                        <a:ea typeface="Meiryo UI" panose="020B0604030504040204" pitchFamily="50" charset="-128"/>
                        <a:cs typeface="+mn-cs"/>
                      </a:endParaRPr>
                    </a:p>
                    <a:p>
                      <a:pPr marL="285750" indent="-285750" algn="l">
                        <a:buFont typeface="Arial" panose="020B0604020202020204" pitchFamily="34" charset="0"/>
                        <a:buChar char="•"/>
                      </a:pPr>
                      <a:r>
                        <a:rPr kumimoji="0" lang="ja-JP" altLang="en-US" sz="1200" kern="1200">
                          <a:solidFill>
                            <a:srgbClr val="FF0000"/>
                          </a:solidFill>
                          <a:latin typeface="Meiryo UI" panose="020B0604030504040204" pitchFamily="50" charset="-128"/>
                          <a:ea typeface="Meiryo UI" panose="020B0604030504040204" pitchFamily="50" charset="-128"/>
                          <a:cs typeface="+mn-cs"/>
                        </a:rPr>
                        <a:t>自己資金のみでの制作となるため、映像クオリティや制作規模に制約が生じる。</a:t>
                      </a:r>
                      <a:endParaRPr kumimoji="0" lang="en-US" altLang="ja-JP" sz="1200" kern="1200">
                        <a:solidFill>
                          <a:srgbClr val="FF0000"/>
                        </a:solidFill>
                        <a:latin typeface="Meiryo UI" panose="020B0604030504040204" pitchFamily="50" charset="-128"/>
                        <a:ea typeface="Meiryo UI" panose="020B0604030504040204" pitchFamily="50" charset="-128"/>
                        <a:cs typeface="+mn-cs"/>
                      </a:endParaRPr>
                    </a:p>
                    <a:p>
                      <a:pPr marL="285750" indent="-285750" algn="l">
                        <a:buFont typeface="Arial" panose="020B0604020202020204" pitchFamily="34" charset="0"/>
                        <a:buChar char="•"/>
                      </a:pPr>
                      <a:r>
                        <a:rPr kumimoji="0" lang="ja-JP" altLang="en-US" sz="1200" kern="1200">
                          <a:solidFill>
                            <a:srgbClr val="FF0000"/>
                          </a:solidFill>
                          <a:latin typeface="Meiryo UI" panose="020B0604030504040204" pitchFamily="50" charset="-128"/>
                          <a:ea typeface="Meiryo UI" panose="020B0604030504040204" pitchFamily="50" charset="-128"/>
                          <a:cs typeface="+mn-cs"/>
                        </a:rPr>
                        <a:t>上映・配信先が限定され、視聴者数は横ばい／微増にとどまると見込まれる。</a:t>
                      </a:r>
                      <a:endParaRPr kumimoji="0" lang="en-US" altLang="ja-JP" sz="1200" kern="1200">
                        <a:solidFill>
                          <a:srgbClr val="FF0000"/>
                        </a:solidFill>
                        <a:latin typeface="Meiryo UI" panose="020B0604030504040204" pitchFamily="50" charset="-128"/>
                        <a:ea typeface="Meiryo UI" panose="020B0604030504040204" pitchFamily="50" charset="-128"/>
                        <a:cs typeface="+mn-cs"/>
                      </a:endParaRPr>
                    </a:p>
                    <a:p>
                      <a:pPr marL="285750" indent="-285750" algn="l">
                        <a:buFont typeface="Arial" panose="020B0604020202020204" pitchFamily="34" charset="0"/>
                        <a:buChar char="•"/>
                      </a:pPr>
                      <a:r>
                        <a:rPr kumimoji="0" lang="ja-JP" altLang="en-US" sz="1200" kern="1200">
                          <a:solidFill>
                            <a:srgbClr val="FF0000"/>
                          </a:solidFill>
                          <a:latin typeface="Meiryo UI" panose="020B0604030504040204" pitchFamily="50" charset="-128"/>
                          <a:ea typeface="Meiryo UI" panose="020B0604030504040204" pitchFamily="50" charset="-128"/>
                          <a:cs typeface="+mn-cs"/>
                        </a:rPr>
                        <a:t>過去実績ベースでは、売上高は</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円にとどまる。</a:t>
                      </a: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601857266"/>
                  </a:ext>
                </a:extLst>
              </a:tr>
              <a:tr h="1272443">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488914224"/>
                  </a:ext>
                </a:extLst>
              </a:tr>
              <a:tr h="1272443">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949185455"/>
                  </a:ext>
                </a:extLst>
              </a:tr>
            </a:tbl>
          </a:graphicData>
        </a:graphic>
      </p:graphicFrame>
    </p:spTree>
    <p:extLst>
      <p:ext uri="{BB962C8B-B14F-4D97-AF65-F5344CB8AC3E}">
        <p14:creationId xmlns:p14="http://schemas.microsoft.com/office/powerpoint/2010/main" val="3069371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3EC7E-9603-97C8-F25A-2C5F1D02665C}"/>
            </a:ext>
          </a:extLst>
        </p:cNvPr>
        <p:cNvGrpSpPr/>
        <p:nvPr/>
      </p:nvGrpSpPr>
      <p:grpSpPr>
        <a:xfrm>
          <a:off x="0" y="0"/>
          <a:ext cx="0" cy="0"/>
          <a:chOff x="0" y="0"/>
          <a:chExt cx="0" cy="0"/>
        </a:xfrm>
      </p:grpSpPr>
      <p:sp>
        <p:nvSpPr>
          <p:cNvPr id="52" name="正方形/長方形 51">
            <a:extLst>
              <a:ext uri="{FF2B5EF4-FFF2-40B4-BE49-F238E27FC236}">
                <a16:creationId xmlns:a16="http://schemas.microsoft.com/office/drawing/2014/main" id="{120713D2-A700-DC13-864B-4BA4BA88849A}"/>
              </a:ext>
            </a:extLst>
          </p:cNvPr>
          <p:cNvSpPr/>
          <p:nvPr/>
        </p:nvSpPr>
        <p:spPr bwMode="auto">
          <a:xfrm>
            <a:off x="0" y="1628800"/>
            <a:ext cx="12188490" cy="1440159"/>
          </a:xfrm>
          <a:prstGeom prst="rect">
            <a:avLst/>
          </a:prstGeom>
          <a:solidFill>
            <a:schemeClr val="bg1">
              <a:lumMod val="95000"/>
            </a:schemeClr>
          </a:solidFill>
          <a:ln w="9525">
            <a:noFill/>
            <a:miter lim="800000"/>
            <a:headEnd/>
            <a:tailEnd/>
          </a:ln>
          <a:effectLst/>
        </p:spPr>
        <p:txBody>
          <a:bodyPr wrap="square" rtlCol="0" anchor="ctr"/>
          <a:lstStyle/>
          <a:p>
            <a:pPr algn="l"/>
            <a:r>
              <a:rPr kumimoji="0" lang="ja-JP" altLang="en-US" sz="1200">
                <a:latin typeface="Meiryo UI" panose="020B0604030504040204" pitchFamily="50" charset="-128"/>
                <a:ea typeface="Meiryo UI" panose="020B0604030504040204" pitchFamily="50" charset="-128"/>
              </a:rPr>
              <a:t>申請者</a:t>
            </a:r>
          </a:p>
        </p:txBody>
      </p:sp>
      <p:sp>
        <p:nvSpPr>
          <p:cNvPr id="51" name="正方形/長方形 50">
            <a:extLst>
              <a:ext uri="{FF2B5EF4-FFF2-40B4-BE49-F238E27FC236}">
                <a16:creationId xmlns:a16="http://schemas.microsoft.com/office/drawing/2014/main" id="{41419C98-8425-F3DE-8F94-B118879B063F}"/>
              </a:ext>
            </a:extLst>
          </p:cNvPr>
          <p:cNvSpPr/>
          <p:nvPr/>
        </p:nvSpPr>
        <p:spPr bwMode="auto">
          <a:xfrm>
            <a:off x="0" y="5157192"/>
            <a:ext cx="12188490" cy="1440159"/>
          </a:xfrm>
          <a:prstGeom prst="rect">
            <a:avLst/>
          </a:prstGeom>
          <a:solidFill>
            <a:schemeClr val="bg1">
              <a:lumMod val="95000"/>
            </a:schemeClr>
          </a:solidFill>
          <a:ln w="9525">
            <a:noFill/>
            <a:miter lim="800000"/>
            <a:headEnd/>
            <a:tailEnd/>
          </a:ln>
          <a:effectLst/>
        </p:spPr>
        <p:txBody>
          <a:bodyPr wrap="square" rtlCol="0" anchor="ctr"/>
          <a:lstStyle/>
          <a:p>
            <a:pPr algn="l"/>
            <a:r>
              <a:rPr kumimoji="0" lang="ja-JP" altLang="en-US" sz="1200">
                <a:latin typeface="Meiryo UI" panose="020B0604030504040204" pitchFamily="50" charset="-128"/>
                <a:ea typeface="Meiryo UI" panose="020B0604030504040204" pitchFamily="50" charset="-128"/>
              </a:rPr>
              <a:t>再委託・</a:t>
            </a:r>
            <a:endParaRPr kumimoji="0" lang="en-US" altLang="ja-JP" sz="1200">
              <a:latin typeface="Meiryo UI" panose="020B0604030504040204" pitchFamily="50" charset="-128"/>
              <a:ea typeface="Meiryo UI" panose="020B0604030504040204" pitchFamily="50" charset="-128"/>
            </a:endParaRPr>
          </a:p>
          <a:p>
            <a:pPr algn="l"/>
            <a:r>
              <a:rPr kumimoji="0" lang="ja-JP" altLang="en-US" sz="1200">
                <a:latin typeface="Meiryo UI" panose="020B0604030504040204" pitchFamily="50" charset="-128"/>
                <a:ea typeface="Meiryo UI" panose="020B0604030504040204" pitchFamily="50" charset="-128"/>
              </a:rPr>
              <a:t>再外注先</a:t>
            </a:r>
          </a:p>
        </p:txBody>
      </p:sp>
      <p:sp>
        <p:nvSpPr>
          <p:cNvPr id="50" name="正方形/長方形 49">
            <a:extLst>
              <a:ext uri="{FF2B5EF4-FFF2-40B4-BE49-F238E27FC236}">
                <a16:creationId xmlns:a16="http://schemas.microsoft.com/office/drawing/2014/main" id="{8CE1B2B7-070B-6884-5693-69F9F83A87C9}"/>
              </a:ext>
            </a:extLst>
          </p:cNvPr>
          <p:cNvSpPr/>
          <p:nvPr/>
        </p:nvSpPr>
        <p:spPr bwMode="auto">
          <a:xfrm>
            <a:off x="0" y="3414715"/>
            <a:ext cx="12188490" cy="1440159"/>
          </a:xfrm>
          <a:prstGeom prst="rect">
            <a:avLst/>
          </a:prstGeom>
          <a:solidFill>
            <a:schemeClr val="bg1">
              <a:lumMod val="95000"/>
            </a:schemeClr>
          </a:solidFill>
          <a:ln w="9525">
            <a:noFill/>
            <a:miter lim="800000"/>
            <a:headEnd/>
            <a:tailEnd/>
          </a:ln>
          <a:effectLst/>
        </p:spPr>
        <p:txBody>
          <a:bodyPr wrap="square" rtlCol="0" anchor="ctr"/>
          <a:lstStyle/>
          <a:p>
            <a:pPr algn="l"/>
            <a:r>
              <a:rPr kumimoji="0" lang="ja-JP" altLang="en-US" sz="1200">
                <a:latin typeface="Meiryo UI" panose="020B0604030504040204" pitchFamily="50" charset="-128"/>
                <a:ea typeface="Meiryo UI" panose="020B0604030504040204" pitchFamily="50" charset="-128"/>
              </a:rPr>
              <a:t>委託・外注先</a:t>
            </a:r>
          </a:p>
        </p:txBody>
      </p:sp>
      <p:sp>
        <p:nvSpPr>
          <p:cNvPr id="169" name="タイトル 2">
            <a:extLst>
              <a:ext uri="{FF2B5EF4-FFF2-40B4-BE49-F238E27FC236}">
                <a16:creationId xmlns:a16="http://schemas.microsoft.com/office/drawing/2014/main" id="{616D34EC-D94E-5847-D653-B374160EEB25}"/>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実施体制</a:t>
            </a:r>
            <a:endParaRPr kumimoji="1" lang="ja-JP" altLang="en-US" sz="1200">
              <a:solidFill>
                <a:srgbClr val="FF0000"/>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D4FEB4D2-D5A4-B4F2-3833-413ED42338DB}"/>
              </a:ext>
            </a:extLst>
          </p:cNvPr>
          <p:cNvSpPr/>
          <p:nvPr/>
        </p:nvSpPr>
        <p:spPr bwMode="auto">
          <a:xfrm>
            <a:off x="465953" y="908549"/>
            <a:ext cx="11129526" cy="548905"/>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本申請書に記載の委託先・外注先（再委託先・再外注先含む）の実施体制を取引関係が分かるように図として記載してください。</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下図は、作成イメージを示しています。期間中に変更される場合もあるので、現時点で決定している範囲や暫定で構いませんので記載ください。</a:t>
            </a:r>
            <a:endParaRPr lang="en-US" altLang="ja-JP" sz="1400" kern="0" dirty="0">
              <a:solidFill>
                <a:srgbClr val="FF0000"/>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C9CB9B48-8817-AA7F-0F4A-847CA48DB56C}"/>
              </a:ext>
            </a:extLst>
          </p:cNvPr>
          <p:cNvSpPr/>
          <p:nvPr/>
        </p:nvSpPr>
        <p:spPr bwMode="auto">
          <a:xfrm>
            <a:off x="5159896" y="1988840"/>
            <a:ext cx="2592288" cy="74411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A</a:t>
            </a:r>
            <a:r>
              <a:rPr kumimoji="0" lang="ja-JP" altLang="en-US" sz="1200">
                <a:latin typeface="Meiryo UI" panose="020B0604030504040204" pitchFamily="50" charset="-128"/>
                <a:ea typeface="Meiryo UI" panose="020B0604030504040204" pitchFamily="50" charset="-128"/>
              </a:rPr>
              <a:t>（代表者：</a:t>
            </a:r>
            <a:r>
              <a:rPr kumimoji="0" lang="en-US" altLang="ja-JP" sz="1200">
                <a:latin typeface="Meiryo UI" panose="020B0604030504040204" pitchFamily="50" charset="-128"/>
                <a:ea typeface="Meiryo UI" panose="020B0604030504040204" pitchFamily="50" charset="-128"/>
              </a:rPr>
              <a:t>xxx</a:t>
            </a:r>
            <a:r>
              <a:rPr kumimoji="0" lang="ja-JP" altLang="en-US" sz="1200">
                <a:latin typeface="Meiryo UI" panose="020B0604030504040204" pitchFamily="50" charset="-128"/>
                <a:ea typeface="Meiryo UI" panose="020B0604030504040204" pitchFamily="50" charset="-128"/>
              </a:rPr>
              <a:t>）</a:t>
            </a:r>
            <a:endParaRPr kumimoji="0" lang="en-US" altLang="ja-JP" sz="12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5" name="正方形/長方形 4">
            <a:extLst>
              <a:ext uri="{FF2B5EF4-FFF2-40B4-BE49-F238E27FC236}">
                <a16:creationId xmlns:a16="http://schemas.microsoft.com/office/drawing/2014/main" id="{3AAEE93A-4E20-F5E1-BFBC-C4E2EB58A14D}"/>
              </a:ext>
            </a:extLst>
          </p:cNvPr>
          <p:cNvSpPr/>
          <p:nvPr/>
        </p:nvSpPr>
        <p:spPr bwMode="auto">
          <a:xfrm>
            <a:off x="1055440" y="3766855"/>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B</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7" name="正方形/長方形 6">
            <a:extLst>
              <a:ext uri="{FF2B5EF4-FFF2-40B4-BE49-F238E27FC236}">
                <a16:creationId xmlns:a16="http://schemas.microsoft.com/office/drawing/2014/main" id="{D6B8295E-B3AB-F34A-C5A5-CA4328F9938E}"/>
              </a:ext>
            </a:extLst>
          </p:cNvPr>
          <p:cNvSpPr/>
          <p:nvPr/>
        </p:nvSpPr>
        <p:spPr bwMode="auto">
          <a:xfrm>
            <a:off x="9264352" y="3789039"/>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D</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cxnSp>
        <p:nvCxnSpPr>
          <p:cNvPr id="9" name="コネクタ: カギ線 8">
            <a:extLst>
              <a:ext uri="{FF2B5EF4-FFF2-40B4-BE49-F238E27FC236}">
                <a16:creationId xmlns:a16="http://schemas.microsoft.com/office/drawing/2014/main" id="{BA542D6D-D2D3-B24E-9A15-AD226ECFD5BC}"/>
              </a:ext>
            </a:extLst>
          </p:cNvPr>
          <p:cNvCxnSpPr>
            <a:cxnSpLocks/>
            <a:stCxn id="3" idx="2"/>
            <a:endCxn id="5" idx="0"/>
          </p:cNvCxnSpPr>
          <p:nvPr/>
        </p:nvCxnSpPr>
        <p:spPr>
          <a:xfrm rot="5400000">
            <a:off x="3886861" y="1197676"/>
            <a:ext cx="1033902" cy="4104456"/>
          </a:xfrm>
          <a:prstGeom prst="bentConnector3">
            <a:avLst/>
          </a:prstGeom>
        </p:spPr>
        <p:style>
          <a:lnRef idx="1">
            <a:schemeClr val="dk1"/>
          </a:lnRef>
          <a:fillRef idx="0">
            <a:schemeClr val="dk1"/>
          </a:fillRef>
          <a:effectRef idx="0">
            <a:schemeClr val="dk1"/>
          </a:effectRef>
          <a:fontRef idx="minor">
            <a:schemeClr val="tx1"/>
          </a:fontRef>
        </p:style>
      </p:cxnSp>
      <p:cxnSp>
        <p:nvCxnSpPr>
          <p:cNvPr id="10" name="コネクタ: カギ線 9">
            <a:extLst>
              <a:ext uri="{FF2B5EF4-FFF2-40B4-BE49-F238E27FC236}">
                <a16:creationId xmlns:a16="http://schemas.microsoft.com/office/drawing/2014/main" id="{09383929-0B3B-57F7-C2F3-F0C8E6EBB821}"/>
              </a:ext>
            </a:extLst>
          </p:cNvPr>
          <p:cNvCxnSpPr>
            <a:cxnSpLocks/>
            <a:stCxn id="3" idx="2"/>
            <a:endCxn id="93" idx="0"/>
          </p:cNvCxnSpPr>
          <p:nvPr/>
        </p:nvCxnSpPr>
        <p:spPr>
          <a:xfrm rot="5400000">
            <a:off x="5927997" y="3260996"/>
            <a:ext cx="1056086" cy="12700"/>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13" name="コネクタ: カギ線 12">
            <a:extLst>
              <a:ext uri="{FF2B5EF4-FFF2-40B4-BE49-F238E27FC236}">
                <a16:creationId xmlns:a16="http://schemas.microsoft.com/office/drawing/2014/main" id="{9050F62B-0CB1-EE7F-17E0-7B74E9D7B6BB}"/>
              </a:ext>
            </a:extLst>
          </p:cNvPr>
          <p:cNvCxnSpPr>
            <a:cxnSpLocks/>
            <a:stCxn id="3" idx="2"/>
            <a:endCxn id="7" idx="0"/>
          </p:cNvCxnSpPr>
          <p:nvPr/>
        </p:nvCxnSpPr>
        <p:spPr>
          <a:xfrm rot="16200000" flipH="1">
            <a:off x="7980225" y="1208768"/>
            <a:ext cx="1056086" cy="4104456"/>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sp>
        <p:nvSpPr>
          <p:cNvPr id="19" name="正方形/長方形 18">
            <a:extLst>
              <a:ext uri="{FF2B5EF4-FFF2-40B4-BE49-F238E27FC236}">
                <a16:creationId xmlns:a16="http://schemas.microsoft.com/office/drawing/2014/main" id="{0003C9F7-80B9-531B-1078-3099D4946871}"/>
              </a:ext>
            </a:extLst>
          </p:cNvPr>
          <p:cNvSpPr/>
          <p:nvPr/>
        </p:nvSpPr>
        <p:spPr bwMode="auto">
          <a:xfrm>
            <a:off x="1055440" y="559339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E</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cxnSp>
        <p:nvCxnSpPr>
          <p:cNvPr id="22" name="直線コネクタ 21">
            <a:extLst>
              <a:ext uri="{FF2B5EF4-FFF2-40B4-BE49-F238E27FC236}">
                <a16:creationId xmlns:a16="http://schemas.microsoft.com/office/drawing/2014/main" id="{EFEAB208-1207-66CB-92B4-BFAA746F3846}"/>
              </a:ext>
            </a:extLst>
          </p:cNvPr>
          <p:cNvCxnSpPr>
            <a:stCxn id="5" idx="2"/>
            <a:endCxn id="19" idx="0"/>
          </p:cNvCxnSpPr>
          <p:nvPr/>
        </p:nvCxnSpPr>
        <p:spPr>
          <a:xfrm>
            <a:off x="2351584" y="4486936"/>
            <a:ext cx="0" cy="1106454"/>
          </a:xfrm>
          <a:prstGeom prst="line">
            <a:avLst/>
          </a:prstGeom>
        </p:spPr>
        <p:style>
          <a:lnRef idx="1">
            <a:schemeClr val="dk1"/>
          </a:lnRef>
          <a:fillRef idx="0">
            <a:schemeClr val="dk1"/>
          </a:fillRef>
          <a:effectRef idx="0">
            <a:schemeClr val="dk1"/>
          </a:effectRef>
          <a:fontRef idx="minor">
            <a:schemeClr val="tx1"/>
          </a:fontRef>
        </p:style>
      </p:cxnSp>
      <p:sp>
        <p:nvSpPr>
          <p:cNvPr id="23" name="正方形/長方形 22">
            <a:extLst>
              <a:ext uri="{FF2B5EF4-FFF2-40B4-BE49-F238E27FC236}">
                <a16:creationId xmlns:a16="http://schemas.microsoft.com/office/drawing/2014/main" id="{62569681-6CDD-A1EB-6418-5447082B5111}"/>
              </a:ext>
            </a:extLst>
          </p:cNvPr>
          <p:cNvSpPr/>
          <p:nvPr/>
        </p:nvSpPr>
        <p:spPr bwMode="auto">
          <a:xfrm>
            <a:off x="3791744" y="559339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F</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24" name="正方形/長方形 23">
            <a:extLst>
              <a:ext uri="{FF2B5EF4-FFF2-40B4-BE49-F238E27FC236}">
                <a16:creationId xmlns:a16="http://schemas.microsoft.com/office/drawing/2014/main" id="{B3773070-0B2B-2DE2-B520-B33A6E5B1C5B}"/>
              </a:ext>
            </a:extLst>
          </p:cNvPr>
          <p:cNvSpPr/>
          <p:nvPr/>
        </p:nvSpPr>
        <p:spPr bwMode="auto">
          <a:xfrm>
            <a:off x="6528048" y="559339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G</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25" name="正方形/長方形 24">
            <a:extLst>
              <a:ext uri="{FF2B5EF4-FFF2-40B4-BE49-F238E27FC236}">
                <a16:creationId xmlns:a16="http://schemas.microsoft.com/office/drawing/2014/main" id="{B5C16C93-207D-99AF-AB35-2D63D67A388F}"/>
              </a:ext>
            </a:extLst>
          </p:cNvPr>
          <p:cNvSpPr/>
          <p:nvPr/>
        </p:nvSpPr>
        <p:spPr bwMode="auto">
          <a:xfrm>
            <a:off x="9264352" y="558924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H</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cxnSp>
        <p:nvCxnSpPr>
          <p:cNvPr id="26" name="コネクタ: カギ線 25">
            <a:extLst>
              <a:ext uri="{FF2B5EF4-FFF2-40B4-BE49-F238E27FC236}">
                <a16:creationId xmlns:a16="http://schemas.microsoft.com/office/drawing/2014/main" id="{14C487E4-74C3-8FD8-9286-83DCA50D0AE7}"/>
              </a:ext>
            </a:extLst>
          </p:cNvPr>
          <p:cNvCxnSpPr>
            <a:cxnSpLocks/>
            <a:stCxn id="93" idx="2"/>
            <a:endCxn id="23" idx="0"/>
          </p:cNvCxnSpPr>
          <p:nvPr/>
        </p:nvCxnSpPr>
        <p:spPr>
          <a:xfrm rot="5400000">
            <a:off x="5229829" y="4367179"/>
            <a:ext cx="1084270" cy="1368152"/>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29" name="コネクタ: カギ線 28">
            <a:extLst>
              <a:ext uri="{FF2B5EF4-FFF2-40B4-BE49-F238E27FC236}">
                <a16:creationId xmlns:a16="http://schemas.microsoft.com/office/drawing/2014/main" id="{583FF34D-EB29-A603-C5FC-B0742DA9EEAD}"/>
              </a:ext>
            </a:extLst>
          </p:cNvPr>
          <p:cNvCxnSpPr>
            <a:cxnSpLocks/>
            <a:stCxn id="93" idx="2"/>
            <a:endCxn id="24" idx="0"/>
          </p:cNvCxnSpPr>
          <p:nvPr/>
        </p:nvCxnSpPr>
        <p:spPr>
          <a:xfrm rot="16200000" flipH="1">
            <a:off x="6597981" y="4367179"/>
            <a:ext cx="1084270" cy="1368152"/>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5191E31A-09C1-1BF5-4F2C-15FAFF087B39}"/>
              </a:ext>
            </a:extLst>
          </p:cNvPr>
          <p:cNvCxnSpPr>
            <a:cxnSpLocks/>
            <a:stCxn id="7" idx="2"/>
            <a:endCxn id="25" idx="0"/>
          </p:cNvCxnSpPr>
          <p:nvPr/>
        </p:nvCxnSpPr>
        <p:spPr>
          <a:xfrm>
            <a:off x="10560496" y="4509120"/>
            <a:ext cx="0" cy="1080120"/>
          </a:xfrm>
          <a:prstGeom prst="line">
            <a:avLst/>
          </a:prstGeom>
        </p:spPr>
        <p:style>
          <a:lnRef idx="1">
            <a:schemeClr val="dk1"/>
          </a:lnRef>
          <a:fillRef idx="0">
            <a:schemeClr val="dk1"/>
          </a:fillRef>
          <a:effectRef idx="0">
            <a:schemeClr val="dk1"/>
          </a:effectRef>
          <a:fontRef idx="minor">
            <a:schemeClr val="tx1"/>
          </a:fontRef>
        </p:style>
      </p:cxnSp>
      <p:sp>
        <p:nvSpPr>
          <p:cNvPr id="93" name="正方形/長方形 92">
            <a:extLst>
              <a:ext uri="{FF2B5EF4-FFF2-40B4-BE49-F238E27FC236}">
                <a16:creationId xmlns:a16="http://schemas.microsoft.com/office/drawing/2014/main" id="{8DD84F7F-A38B-4B4B-751E-BB59F098616A}"/>
              </a:ext>
            </a:extLst>
          </p:cNvPr>
          <p:cNvSpPr/>
          <p:nvPr/>
        </p:nvSpPr>
        <p:spPr bwMode="auto">
          <a:xfrm>
            <a:off x="5159896" y="3789039"/>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C</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Tree>
    <p:extLst>
      <p:ext uri="{BB962C8B-B14F-4D97-AF65-F5344CB8AC3E}">
        <p14:creationId xmlns:p14="http://schemas.microsoft.com/office/powerpoint/2010/main" val="10262244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8F99E-D868-9F6B-D949-B33506B95799}"/>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7EE21A59-F188-233E-1EED-2FCEB2FC1FA7}"/>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スケジュール</a:t>
            </a:r>
            <a:endParaRPr kumimoji="1" lang="ja-JP" altLang="en-US" sz="1200">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3C944FEB-C399-FA71-2479-1ECB811C685D}"/>
              </a:ext>
            </a:extLst>
          </p:cNvPr>
          <p:cNvSpPr/>
          <p:nvPr/>
        </p:nvSpPr>
        <p:spPr bwMode="auto">
          <a:xfrm>
            <a:off x="465953" y="1552575"/>
            <a:ext cx="11129526" cy="4907932"/>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こちらでの記載は不要。</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別途、事務局が指定する「申請書（</a:t>
            </a:r>
            <a:r>
              <a:rPr lang="en-US" altLang="ja-JP" sz="1400" kern="0" dirty="0">
                <a:solidFill>
                  <a:srgbClr val="FF0000"/>
                </a:solidFill>
                <a:latin typeface="Meiryo UI" panose="020B0604030504040204" pitchFamily="50" charset="-128"/>
                <a:ea typeface="Meiryo UI" panose="020B0604030504040204" pitchFamily="50" charset="-128"/>
              </a:rPr>
              <a:t>Excel</a:t>
            </a:r>
            <a:r>
              <a:rPr lang="ja-JP" altLang="en-US" sz="1400" kern="0" dirty="0">
                <a:solidFill>
                  <a:srgbClr val="FF0000"/>
                </a:solidFill>
                <a:latin typeface="Meiryo UI" panose="020B0604030504040204" pitchFamily="50" charset="-128"/>
                <a:ea typeface="Meiryo UI" panose="020B0604030504040204" pitchFamily="50" charset="-128"/>
              </a:rPr>
              <a:t>）」にスケジュールを記載ください。</a:t>
            </a:r>
            <a:endParaRPr lang="en-US" altLang="ja-JP" sz="1400" kern="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85367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タイトル 2">
            <a:extLst>
              <a:ext uri="{FF2B5EF4-FFF2-40B4-BE49-F238E27FC236}">
                <a16:creationId xmlns:a16="http://schemas.microsoft.com/office/drawing/2014/main" id="{9BA44ADA-6ADC-FBDA-DE1A-108B71EA29E6}"/>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法人概要①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5FA2AA0-76B3-C826-7446-5F7AD81C3A57}"/>
              </a:ext>
            </a:extLst>
          </p:cNvPr>
          <p:cNvSpPr>
            <a:spLocks noGrp="1"/>
          </p:cNvSpPr>
          <p:nvPr>
            <p:ph type="sldNum" sz="quarter" idx="12"/>
          </p:nvPr>
        </p:nvSpPr>
        <p:spPr/>
        <p:txBody>
          <a:bodyPr/>
          <a:lstStyle/>
          <a:p>
            <a:fld id="{D9550142-B990-490A-A107-ED7302A7FD52}" type="slidenum">
              <a:rPr lang="en-US" altLang="ja-JP" smtClean="0"/>
              <a:pPr/>
              <a:t>2</a:t>
            </a:fld>
            <a:endParaRPr lang="en-US"/>
          </a:p>
        </p:txBody>
      </p:sp>
      <p:sp>
        <p:nvSpPr>
          <p:cNvPr id="81" name="正方形/長方形 80">
            <a:extLst>
              <a:ext uri="{FF2B5EF4-FFF2-40B4-BE49-F238E27FC236}">
                <a16:creationId xmlns:a16="http://schemas.microsoft.com/office/drawing/2014/main" id="{C341BC93-CB47-F046-4867-5A8968D38007}"/>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en-US" altLang="ja-JP" sz="1600" kern="0">
                <a:solidFill>
                  <a:srgbClr val="000000"/>
                </a:solidFill>
                <a:latin typeface="Meiryo UI" panose="020B0604030504040204" pitchFamily="50" charset="-128"/>
                <a:ea typeface="Meiryo UI" panose="020B0604030504040204" pitchFamily="50" charset="-128"/>
              </a:rPr>
              <a:t>XXX</a:t>
            </a:r>
            <a:r>
              <a:rPr kumimoji="0" lang="ja-JP" altLang="en-US" sz="1600" kern="0">
                <a:solidFill>
                  <a:srgbClr val="000000"/>
                </a:solidFill>
                <a:latin typeface="Meiryo UI" panose="020B0604030504040204" pitchFamily="50" charset="-128"/>
                <a:ea typeface="Meiryo UI" panose="020B0604030504040204" pitchFamily="50" charset="-128"/>
              </a:rPr>
              <a:t>　</a:t>
            </a:r>
            <a:r>
              <a:rPr kumimoji="0" lang="ja-JP" altLang="en-US" sz="1600" kern="0">
                <a:solidFill>
                  <a:srgbClr val="FF0000"/>
                </a:solidFill>
                <a:latin typeface="Meiryo UI" panose="020B0604030504040204" pitchFamily="50" charset="-128"/>
                <a:ea typeface="Meiryo UI" panose="020B0604030504040204" pitchFamily="50" charset="-128"/>
              </a:rPr>
              <a:t>事業者の社風や理念、目指している方向性などを自由に記載してください。</a:t>
            </a:r>
            <a:endParaRPr kumimoji="0" lang="en-US" altLang="ja-JP" sz="1600" kern="0">
              <a:solidFill>
                <a:srgbClr val="FF0000"/>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endParaRPr lang="en-US" altLang="ja-JP" sz="1600">
              <a:uFill>
                <a:solidFill>
                  <a:srgbClr val="FF0000"/>
                </a:solidFill>
              </a:uFill>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A4D7B302-F5F6-C3AC-F41F-9871A0629D16}"/>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2ACF45A3-B642-FB58-E5A6-5E155B14BA2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基本情報</a:t>
              </a:r>
            </a:p>
          </p:txBody>
        </p:sp>
        <p:cxnSp>
          <p:nvCxnSpPr>
            <p:cNvPr id="5" name="直線コネクタ 4">
              <a:extLst>
                <a:ext uri="{FF2B5EF4-FFF2-40B4-BE49-F238E27FC236}">
                  <a16:creationId xmlns:a16="http://schemas.microsoft.com/office/drawing/2014/main" id="{F69B978F-C13B-CF00-187B-191DB4964685}"/>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16C6D35E-BEDA-32F7-43CE-F124DB9F8D2A}"/>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C0EDB6A9-8D33-8BC9-6986-64A962FC406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実績①</a:t>
              </a:r>
            </a:p>
          </p:txBody>
        </p:sp>
        <p:cxnSp>
          <p:nvCxnSpPr>
            <p:cNvPr id="16" name="直線コネクタ 15">
              <a:extLst>
                <a:ext uri="{FF2B5EF4-FFF2-40B4-BE49-F238E27FC236}">
                  <a16:creationId xmlns:a16="http://schemas.microsoft.com/office/drawing/2014/main" id="{2B387865-63CA-954C-5261-08D621B840D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86FCDF66-D8C1-714F-8200-D074EBC7F18C}"/>
              </a:ext>
            </a:extLst>
          </p:cNvPr>
          <p:cNvSpPr/>
          <p:nvPr/>
        </p:nvSpPr>
        <p:spPr bwMode="auto">
          <a:xfrm>
            <a:off x="6555697" y="4653136"/>
            <a:ext cx="5156927" cy="2169147"/>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申請する法人の申請事業（映像）に関する過去の主な実績を最大３件まで記載</a:t>
            </a:r>
            <a:r>
              <a:rPr lang="ja-JP" altLang="en-US" sz="1400" kern="0">
                <a:solidFill>
                  <a:srgbClr val="FF0000"/>
                </a:solidFill>
                <a:latin typeface="Meiryo UI" panose="020B0604030504040204" pitchFamily="50" charset="-128"/>
                <a:ea typeface="Meiryo UI" panose="020B0604030504040204" pitchFamily="50" charset="-128"/>
              </a:rPr>
              <a:t>してください</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ja-JP" altLang="en-US" sz="1400" kern="0">
                <a:solidFill>
                  <a:srgbClr val="FF0000"/>
                </a:solidFill>
                <a:latin typeface="Meiryo UI" panose="020B0604030504040204" pitchFamily="50" charset="-128"/>
                <a:ea typeface="Meiryo UI" panose="020B0604030504040204" pitchFamily="50" charset="-128"/>
              </a:rPr>
              <a:t>具体例：作品タイトル、主なスタッフ、主なキャスト、媒体（パッケージ、映画、テレビ、配信）、成果（売上額、売上本数、興行収入、累計再生数など、表現可能なもの）等</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a:solidFill>
                <a:srgbClr val="FF0000"/>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製作・開発事業者から独立した法人や合弁会社については、設立５年以内であれば、法人実績として、独立する前の法人又は親会社において、自らが主導した作品の実績も提出できます。</a:t>
            </a:r>
          </a:p>
        </p:txBody>
      </p:sp>
      <p:graphicFrame>
        <p:nvGraphicFramePr>
          <p:cNvPr id="7" name="表 6">
            <a:extLst>
              <a:ext uri="{FF2B5EF4-FFF2-40B4-BE49-F238E27FC236}">
                <a16:creationId xmlns:a16="http://schemas.microsoft.com/office/drawing/2014/main" id="{AC803529-3118-C5FA-C398-F708CD385898}"/>
              </a:ext>
            </a:extLst>
          </p:cNvPr>
          <p:cNvGraphicFramePr>
            <a:graphicFrameLocks noGrp="1"/>
          </p:cNvGraphicFramePr>
          <p:nvPr>
            <p:extLst>
              <p:ext uri="{D42A27DB-BD31-4B8C-83A1-F6EECF244321}">
                <p14:modId xmlns:p14="http://schemas.microsoft.com/office/powerpoint/2010/main" val="2820550869"/>
              </p:ext>
            </p:extLst>
          </p:nvPr>
        </p:nvGraphicFramePr>
        <p:xfrm>
          <a:off x="519987" y="2511285"/>
          <a:ext cx="5236676" cy="2931160"/>
        </p:xfrm>
        <a:graphic>
          <a:graphicData uri="http://schemas.openxmlformats.org/drawingml/2006/table">
            <a:tbl>
              <a:tblPr firstRow="1" bandRow="1">
                <a:tableStyleId>{3B4B98B0-60AC-42C2-AFA5-B58CD77FA1E5}</a:tableStyleId>
              </a:tblPr>
              <a:tblGrid>
                <a:gridCol w="1183525">
                  <a:extLst>
                    <a:ext uri="{9D8B030D-6E8A-4147-A177-3AD203B41FA5}">
                      <a16:colId xmlns:a16="http://schemas.microsoft.com/office/drawing/2014/main" val="2020573040"/>
                    </a:ext>
                  </a:extLst>
                </a:gridCol>
                <a:gridCol w="4053151">
                  <a:extLst>
                    <a:ext uri="{9D8B030D-6E8A-4147-A177-3AD203B41FA5}">
                      <a16:colId xmlns:a16="http://schemas.microsoft.com/office/drawing/2014/main" val="2401545852"/>
                    </a:ext>
                  </a:extLst>
                </a:gridCol>
              </a:tblGrid>
              <a:tr h="370840">
                <a:tc>
                  <a:txBody>
                    <a:bodyPr/>
                    <a:lstStyle/>
                    <a:p>
                      <a:r>
                        <a:rPr kumimoji="1" lang="ja-JP" altLang="en-US" sz="1200"/>
                        <a:t>項目</a:t>
                      </a:r>
                    </a:p>
                  </a:txBody>
                  <a:tcPr/>
                </a:tc>
                <a:tc>
                  <a:txBody>
                    <a:bodyPr/>
                    <a:lstStyle/>
                    <a:p>
                      <a:r>
                        <a:rPr kumimoji="1" lang="ja-JP" altLang="en-US" sz="1200"/>
                        <a:t>内容</a:t>
                      </a:r>
                    </a:p>
                  </a:txBody>
                  <a:tcPr/>
                </a:tc>
                <a:extLst>
                  <a:ext uri="{0D108BD9-81ED-4DB2-BD59-A6C34878D82A}">
                    <a16:rowId xmlns:a16="http://schemas.microsoft.com/office/drawing/2014/main" val="3775723266"/>
                  </a:ext>
                </a:extLst>
              </a:tr>
              <a:tr h="185420">
                <a:tc>
                  <a:txBody>
                    <a:bodyPr/>
                    <a:lstStyle/>
                    <a:p>
                      <a:r>
                        <a:rPr kumimoji="1" lang="ja-JP" altLang="en-US" sz="1200"/>
                        <a:t>資本金</a:t>
                      </a:r>
                    </a:p>
                  </a:txBody>
                  <a:tcPr/>
                </a:tc>
                <a:tc>
                  <a:txBody>
                    <a:bodyPr/>
                    <a:lstStyle/>
                    <a:p>
                      <a:pPr algn="r"/>
                      <a:r>
                        <a:rPr kumimoji="1" lang="ja-JP" altLang="en-US" sz="1200"/>
                        <a:t>〇円</a:t>
                      </a:r>
                    </a:p>
                  </a:txBody>
                  <a:tcPr/>
                </a:tc>
                <a:extLst>
                  <a:ext uri="{0D108BD9-81ED-4DB2-BD59-A6C34878D82A}">
                    <a16:rowId xmlns:a16="http://schemas.microsoft.com/office/drawing/2014/main" val="1582932298"/>
                  </a:ext>
                </a:extLst>
              </a:tr>
              <a:tr h="185420">
                <a:tc>
                  <a:txBody>
                    <a:bodyPr/>
                    <a:lstStyle/>
                    <a:p>
                      <a:r>
                        <a:rPr kumimoji="1" lang="ja-JP" altLang="en-US" sz="1200"/>
                        <a:t>従業員数</a:t>
                      </a:r>
                    </a:p>
                  </a:txBody>
                  <a:tcPr/>
                </a:tc>
                <a:tc>
                  <a:txBody>
                    <a:bodyPr/>
                    <a:lstStyle/>
                    <a:p>
                      <a:pPr algn="r"/>
                      <a:r>
                        <a:rPr kumimoji="1" lang="ja-JP" altLang="en-US" sz="1200"/>
                        <a:t>〇人（</a:t>
                      </a:r>
                      <a:r>
                        <a:rPr kumimoji="1" lang="en-US" altLang="ja-JP" sz="1200"/>
                        <a:t>20</a:t>
                      </a:r>
                      <a:r>
                        <a:rPr kumimoji="1" lang="ja-JP" altLang="en-US" sz="1200"/>
                        <a:t>〇〇年〇〇月時点）</a:t>
                      </a:r>
                    </a:p>
                  </a:txBody>
                  <a:tcPr/>
                </a:tc>
                <a:extLst>
                  <a:ext uri="{0D108BD9-81ED-4DB2-BD59-A6C34878D82A}">
                    <a16:rowId xmlns:a16="http://schemas.microsoft.com/office/drawing/2014/main" val="154477786"/>
                  </a:ext>
                </a:extLst>
              </a:tr>
              <a:tr h="185420">
                <a:tc>
                  <a:txBody>
                    <a:bodyPr/>
                    <a:lstStyle/>
                    <a:p>
                      <a:r>
                        <a:rPr kumimoji="1" lang="ja-JP" altLang="en-US" sz="1200"/>
                        <a:t>役員・顧問</a:t>
                      </a:r>
                    </a:p>
                  </a:txBody>
                  <a:tcPr/>
                </a:tc>
                <a:tc>
                  <a:txBody>
                    <a:bodyPr/>
                    <a:lstStyle/>
                    <a:p>
                      <a:r>
                        <a:rPr kumimoji="1" lang="ja-JP" altLang="en-US" sz="1200"/>
                        <a:t>代表取締役社長：</a:t>
                      </a:r>
                      <a:endParaRPr kumimoji="1" lang="en-US" altLang="ja-JP" sz="1200"/>
                    </a:p>
                    <a:p>
                      <a:r>
                        <a:rPr kumimoji="1" lang="ja-JP" altLang="en-US" sz="1200"/>
                        <a:t>取締役副社長：</a:t>
                      </a:r>
                      <a:endParaRPr kumimoji="1" lang="en-US" altLang="ja-JP" sz="1200"/>
                    </a:p>
                    <a:p>
                      <a:r>
                        <a:rPr kumimoji="1" lang="ja-JP" altLang="en-US" sz="1200"/>
                        <a:t>・・・</a:t>
                      </a:r>
                      <a:endParaRPr kumimoji="1" lang="en-US" altLang="ja-JP" sz="1200"/>
                    </a:p>
                    <a:p>
                      <a:endParaRPr kumimoji="1" lang="en-US" altLang="ja-JP" sz="1200"/>
                    </a:p>
                    <a:p>
                      <a:endParaRPr kumimoji="1" lang="ja-JP" altLang="en-US" sz="1200"/>
                    </a:p>
                  </a:txBody>
                  <a:tcPr/>
                </a:tc>
                <a:extLst>
                  <a:ext uri="{0D108BD9-81ED-4DB2-BD59-A6C34878D82A}">
                    <a16:rowId xmlns:a16="http://schemas.microsoft.com/office/drawing/2014/main" val="1504444571"/>
                  </a:ext>
                </a:extLst>
              </a:tr>
              <a:tr h="185420">
                <a:tc>
                  <a:txBody>
                    <a:bodyPr/>
                    <a:lstStyle/>
                    <a:p>
                      <a:r>
                        <a:rPr kumimoji="1" lang="ja-JP" altLang="en-US" sz="1200"/>
                        <a:t>主な事業内容</a:t>
                      </a:r>
                      <a:br>
                        <a:rPr kumimoji="1" lang="en-US" altLang="ja-JP" sz="1200"/>
                      </a:br>
                      <a:r>
                        <a:rPr kumimoji="1" lang="ja-JP" altLang="en-US" sz="1200"/>
                        <a:t>（業務内容）</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a:t>・・・・・・・・・・・・・・・・・・・・・・・・・・・・・・・・・・・・・・・・・・・・・・・・・・・・・・・・・・・・・・・・・・・・・・・・・・・・・・・・・・・・・・・・・・・・・・・・・・・・</a:t>
                      </a:r>
                      <a:endParaRPr kumimoji="1" lang="en-US" altLang="ja-JP" sz="1200"/>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a:t>・・・・・・・・・・・・・・・・・・・・・・・・・</a:t>
                      </a:r>
                    </a:p>
                  </a:txBody>
                  <a:tcPr/>
                </a:tc>
                <a:extLst>
                  <a:ext uri="{0D108BD9-81ED-4DB2-BD59-A6C34878D82A}">
                    <a16:rowId xmlns:a16="http://schemas.microsoft.com/office/drawing/2014/main" val="3416941498"/>
                  </a:ext>
                </a:extLst>
              </a:tr>
            </a:tbl>
          </a:graphicData>
        </a:graphic>
      </p:graphicFrame>
      <p:sp>
        <p:nvSpPr>
          <p:cNvPr id="8" name="正方形/長方形 7">
            <a:extLst>
              <a:ext uri="{FF2B5EF4-FFF2-40B4-BE49-F238E27FC236}">
                <a16:creationId xmlns:a16="http://schemas.microsoft.com/office/drawing/2014/main" id="{A12C2452-9DC2-6054-9181-4F920258DBD2}"/>
              </a:ext>
            </a:extLst>
          </p:cNvPr>
          <p:cNvSpPr/>
          <p:nvPr/>
        </p:nvSpPr>
        <p:spPr bwMode="auto">
          <a:xfrm>
            <a:off x="518453" y="5589719"/>
            <a:ext cx="5236676" cy="1151649"/>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上表を記載</a:t>
            </a:r>
          </a:p>
        </p:txBody>
      </p:sp>
      <p:sp>
        <p:nvSpPr>
          <p:cNvPr id="10" name="正方形/長方形 9">
            <a:extLst>
              <a:ext uri="{FF2B5EF4-FFF2-40B4-BE49-F238E27FC236}">
                <a16:creationId xmlns:a16="http://schemas.microsoft.com/office/drawing/2014/main" id="{6FD79023-4997-C512-7E0F-98B8A8840C09}"/>
              </a:ext>
            </a:extLst>
          </p:cNvPr>
          <p:cNvSpPr/>
          <p:nvPr/>
        </p:nvSpPr>
        <p:spPr bwMode="auto">
          <a:xfrm>
            <a:off x="6600056" y="2511285"/>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作品イメージ</a:t>
            </a:r>
          </a:p>
        </p:txBody>
      </p:sp>
      <p:sp>
        <p:nvSpPr>
          <p:cNvPr id="11" name="正方形/長方形 10">
            <a:extLst>
              <a:ext uri="{FF2B5EF4-FFF2-40B4-BE49-F238E27FC236}">
                <a16:creationId xmlns:a16="http://schemas.microsoft.com/office/drawing/2014/main" id="{D3BFD71E-F8B8-CE19-55DD-F36E47090E64}"/>
              </a:ext>
            </a:extLst>
          </p:cNvPr>
          <p:cNvSpPr/>
          <p:nvPr/>
        </p:nvSpPr>
        <p:spPr bwMode="auto">
          <a:xfrm>
            <a:off x="7231225" y="160077"/>
            <a:ext cx="4758613" cy="675487"/>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個人応募の場合は、記載不要</a:t>
            </a:r>
          </a:p>
        </p:txBody>
      </p:sp>
    </p:spTree>
    <p:extLst>
      <p:ext uri="{BB962C8B-B14F-4D97-AF65-F5344CB8AC3E}">
        <p14:creationId xmlns:p14="http://schemas.microsoft.com/office/powerpoint/2010/main" val="1210996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82C5D-59F6-646F-1FA7-1DB2251BE65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1B00FB20-1EAC-51C5-8D23-A60BBC108588}"/>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法人概要②</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D558D872-AA5D-0A98-B9EC-3E9EA2628732}"/>
              </a:ext>
            </a:extLst>
          </p:cNvPr>
          <p:cNvSpPr>
            <a:spLocks noGrp="1"/>
          </p:cNvSpPr>
          <p:nvPr>
            <p:ph type="sldNum" sz="quarter" idx="12"/>
          </p:nvPr>
        </p:nvSpPr>
        <p:spPr/>
        <p:txBody>
          <a:bodyPr/>
          <a:lstStyle/>
          <a:p>
            <a:fld id="{D9550142-B990-490A-A107-ED7302A7FD52}" type="slidenum">
              <a:rPr lang="en-US" altLang="ja-JP" smtClean="0"/>
              <a:pPr/>
              <a:t>3</a:t>
            </a:fld>
            <a:endParaRPr lang="en-US"/>
          </a:p>
        </p:txBody>
      </p:sp>
      <p:grpSp>
        <p:nvGrpSpPr>
          <p:cNvPr id="3" name="グループ化 2">
            <a:extLst>
              <a:ext uri="{FF2B5EF4-FFF2-40B4-BE49-F238E27FC236}">
                <a16:creationId xmlns:a16="http://schemas.microsoft.com/office/drawing/2014/main" id="{41792CCE-485F-6981-0BEC-19CCE4314638}"/>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911450BD-1163-B36A-1358-EC835B5072B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実績②</a:t>
              </a:r>
            </a:p>
          </p:txBody>
        </p:sp>
        <p:cxnSp>
          <p:nvCxnSpPr>
            <p:cNvPr id="5" name="直線コネクタ 4">
              <a:extLst>
                <a:ext uri="{FF2B5EF4-FFF2-40B4-BE49-F238E27FC236}">
                  <a16:creationId xmlns:a16="http://schemas.microsoft.com/office/drawing/2014/main" id="{E3FDCDA1-13E6-40DA-6099-F7D6B985082F}"/>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A1F4393B-76B5-C281-3CE6-6C9DC70111E7}"/>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DADD07D5-738E-4AFE-45A0-228934402E7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実績③</a:t>
              </a:r>
            </a:p>
          </p:txBody>
        </p:sp>
        <p:cxnSp>
          <p:nvCxnSpPr>
            <p:cNvPr id="16" name="直線コネクタ 15">
              <a:extLst>
                <a:ext uri="{FF2B5EF4-FFF2-40B4-BE49-F238E27FC236}">
                  <a16:creationId xmlns:a16="http://schemas.microsoft.com/office/drawing/2014/main" id="{40348C7F-5250-9B64-FB0A-A7ED5904230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1" name="正方形/長方形 10">
            <a:extLst>
              <a:ext uri="{FF2B5EF4-FFF2-40B4-BE49-F238E27FC236}">
                <a16:creationId xmlns:a16="http://schemas.microsoft.com/office/drawing/2014/main" id="{5D44D108-48B6-F18F-DFE4-F2E769150082}"/>
              </a:ext>
            </a:extLst>
          </p:cNvPr>
          <p:cNvSpPr/>
          <p:nvPr/>
        </p:nvSpPr>
        <p:spPr bwMode="auto">
          <a:xfrm>
            <a:off x="551384" y="2511285"/>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作品イメージ</a:t>
            </a:r>
          </a:p>
        </p:txBody>
      </p:sp>
      <p:sp>
        <p:nvSpPr>
          <p:cNvPr id="13" name="正方形/長方形 12">
            <a:extLst>
              <a:ext uri="{FF2B5EF4-FFF2-40B4-BE49-F238E27FC236}">
                <a16:creationId xmlns:a16="http://schemas.microsoft.com/office/drawing/2014/main" id="{58C3A7B5-0BE9-E088-3748-EEC22BB9A3A4}"/>
              </a:ext>
            </a:extLst>
          </p:cNvPr>
          <p:cNvSpPr/>
          <p:nvPr/>
        </p:nvSpPr>
        <p:spPr bwMode="auto">
          <a:xfrm>
            <a:off x="6528048" y="2511285"/>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作品イメージ</a:t>
            </a:r>
          </a:p>
        </p:txBody>
      </p:sp>
      <p:sp>
        <p:nvSpPr>
          <p:cNvPr id="9" name="正方形/長方形 8">
            <a:extLst>
              <a:ext uri="{FF2B5EF4-FFF2-40B4-BE49-F238E27FC236}">
                <a16:creationId xmlns:a16="http://schemas.microsoft.com/office/drawing/2014/main" id="{62989910-E42A-8E10-954E-CA67662F124D}"/>
              </a:ext>
            </a:extLst>
          </p:cNvPr>
          <p:cNvSpPr/>
          <p:nvPr/>
        </p:nvSpPr>
        <p:spPr bwMode="auto">
          <a:xfrm>
            <a:off x="6555697" y="4653136"/>
            <a:ext cx="5156927" cy="2169147"/>
          </a:xfrm>
          <a:prstGeom prst="rect">
            <a:avLst/>
          </a:prstGeom>
          <a:noFill/>
          <a:ln w="9525">
            <a:solidFill>
              <a:srgbClr val="FF0000"/>
            </a:solidFill>
            <a:miter lim="800000"/>
            <a:headEnd/>
            <a:tailEnd/>
          </a:ln>
          <a:effectLst/>
        </p:spPr>
        <p:txBody>
          <a:bodyPr wrap="square" rtlCol="0" anchor="ctr"/>
          <a:lstStyle/>
          <a:p>
            <a:pPr lvl="0">
              <a:defRPr/>
            </a:pPr>
            <a:r>
              <a:rPr lang="ja-JP" altLang="en-US" sz="1400" kern="0">
                <a:solidFill>
                  <a:srgbClr val="FF0000"/>
                </a:solidFill>
                <a:latin typeface="Meiryo UI" panose="020B0604030504040204" pitchFamily="50" charset="-128"/>
                <a:ea typeface="Meiryo UI" panose="020B0604030504040204" pitchFamily="50" charset="-128"/>
              </a:rPr>
              <a:t>申請する法人の申請事業（映像）に関する過去の主な実績を最大３件まで記載してください。</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ja-JP" altLang="en-US" sz="1400" kern="0">
                <a:solidFill>
                  <a:srgbClr val="FF0000"/>
                </a:solidFill>
                <a:latin typeface="Meiryo UI" panose="020B0604030504040204" pitchFamily="50" charset="-128"/>
                <a:ea typeface="Meiryo UI" panose="020B0604030504040204" pitchFamily="50" charset="-128"/>
              </a:rPr>
              <a:t>具体例：作品タイトル、主なスタッフ、主なキャスト、媒体（パッケージ、映画、テレビ、配信）、成果（売上額、売上本数、興行収入、累計再生数など、表現可能なもの）等</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en-US" altLang="ja-JP" sz="1400" kern="0">
                <a:solidFill>
                  <a:srgbClr val="FF0000"/>
                </a:solidFill>
                <a:latin typeface="Meiryo UI" panose="020B0604030504040204" pitchFamily="50" charset="-128"/>
                <a:ea typeface="Meiryo UI" panose="020B0604030504040204" pitchFamily="50" charset="-128"/>
              </a:rPr>
              <a:t>※</a:t>
            </a:r>
            <a:r>
              <a:rPr lang="ja-JP" altLang="en-US" sz="1400" kern="0">
                <a:solidFill>
                  <a:srgbClr val="FF0000"/>
                </a:solidFill>
                <a:latin typeface="Meiryo UI" panose="020B0604030504040204" pitchFamily="50" charset="-128"/>
                <a:ea typeface="Meiryo UI" panose="020B0604030504040204" pitchFamily="50" charset="-128"/>
              </a:rPr>
              <a:t>製作・開発事業者から独立した法人や合弁会社については、設立５年以内であれば、法人実績として、独立する前の法人又は親会社において、自らが主導した作品の実績も提出できます。</a:t>
            </a:r>
          </a:p>
        </p:txBody>
      </p:sp>
      <p:sp>
        <p:nvSpPr>
          <p:cNvPr id="14" name="正方形/長方形 13">
            <a:extLst>
              <a:ext uri="{FF2B5EF4-FFF2-40B4-BE49-F238E27FC236}">
                <a16:creationId xmlns:a16="http://schemas.microsoft.com/office/drawing/2014/main" id="{9788D770-88EE-34B8-915D-0F3CB50D33F4}"/>
              </a:ext>
            </a:extLst>
          </p:cNvPr>
          <p:cNvSpPr/>
          <p:nvPr/>
        </p:nvSpPr>
        <p:spPr bwMode="auto">
          <a:xfrm>
            <a:off x="551384" y="4653136"/>
            <a:ext cx="5156927" cy="2169147"/>
          </a:xfrm>
          <a:prstGeom prst="rect">
            <a:avLst/>
          </a:prstGeom>
          <a:noFill/>
          <a:ln w="9525">
            <a:solidFill>
              <a:srgbClr val="FF0000"/>
            </a:solidFill>
            <a:miter lim="800000"/>
            <a:headEnd/>
            <a:tailEnd/>
          </a:ln>
          <a:effectLst/>
        </p:spPr>
        <p:txBody>
          <a:bodyPr wrap="square" rtlCol="0" anchor="ctr"/>
          <a:lstStyle/>
          <a:p>
            <a:pPr lvl="0">
              <a:defRPr/>
            </a:pPr>
            <a:r>
              <a:rPr lang="ja-JP" altLang="en-US" sz="1400" kern="0">
                <a:solidFill>
                  <a:srgbClr val="FF0000"/>
                </a:solidFill>
                <a:latin typeface="Meiryo UI" panose="020B0604030504040204" pitchFamily="50" charset="-128"/>
                <a:ea typeface="Meiryo UI" panose="020B0604030504040204" pitchFamily="50" charset="-128"/>
              </a:rPr>
              <a:t>申請する法人の申請事業（映像）に関する過去の主な実績を最大３件まで記載してください。</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ja-JP" altLang="en-US" sz="1400" kern="0">
                <a:solidFill>
                  <a:srgbClr val="FF0000"/>
                </a:solidFill>
                <a:latin typeface="Meiryo UI" panose="020B0604030504040204" pitchFamily="50" charset="-128"/>
                <a:ea typeface="Meiryo UI" panose="020B0604030504040204" pitchFamily="50" charset="-128"/>
              </a:rPr>
              <a:t>具体例：作品タイトル、主なスタッフ、主なキャスト、媒体（パッケージ、映画、テレビ、配信）、成果（売上額、売上本数、興行収入、累計再生数など、表現可能なもの）等</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en-US" altLang="ja-JP" sz="1400" kern="0">
                <a:solidFill>
                  <a:srgbClr val="FF0000"/>
                </a:solidFill>
                <a:latin typeface="Meiryo UI" panose="020B0604030504040204" pitchFamily="50" charset="-128"/>
                <a:ea typeface="Meiryo UI" panose="020B0604030504040204" pitchFamily="50" charset="-128"/>
              </a:rPr>
              <a:t>※</a:t>
            </a:r>
            <a:r>
              <a:rPr lang="ja-JP" altLang="en-US" sz="1400" kern="0">
                <a:solidFill>
                  <a:srgbClr val="FF0000"/>
                </a:solidFill>
                <a:latin typeface="Meiryo UI" panose="020B0604030504040204" pitchFamily="50" charset="-128"/>
                <a:ea typeface="Meiryo UI" panose="020B0604030504040204" pitchFamily="50" charset="-128"/>
              </a:rPr>
              <a:t>製作・開発事業者から独立した法人や合弁会社については、設立５年以内であれば、法人実績として、独立する前の法人又は親会社において、自らが主導した作品の実績も提出できます。</a:t>
            </a:r>
          </a:p>
        </p:txBody>
      </p:sp>
      <p:sp>
        <p:nvSpPr>
          <p:cNvPr id="19" name="正方形/長方形 18">
            <a:extLst>
              <a:ext uri="{FF2B5EF4-FFF2-40B4-BE49-F238E27FC236}">
                <a16:creationId xmlns:a16="http://schemas.microsoft.com/office/drawing/2014/main" id="{D9AEAF38-714A-8B58-7D4C-5C5B8E83B9CB}"/>
              </a:ext>
            </a:extLst>
          </p:cNvPr>
          <p:cNvSpPr/>
          <p:nvPr/>
        </p:nvSpPr>
        <p:spPr bwMode="auto">
          <a:xfrm>
            <a:off x="7231225" y="160077"/>
            <a:ext cx="4758613" cy="675487"/>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個人応募の場合は、記載不要</a:t>
            </a:r>
          </a:p>
        </p:txBody>
      </p:sp>
    </p:spTree>
    <p:extLst>
      <p:ext uri="{BB962C8B-B14F-4D97-AF65-F5344CB8AC3E}">
        <p14:creationId xmlns:p14="http://schemas.microsoft.com/office/powerpoint/2010/main" val="1337724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CC645-6122-330C-81EC-7C6086240E3A}"/>
            </a:ext>
          </a:extLst>
        </p:cNvPr>
        <p:cNvGrpSpPr/>
        <p:nvPr/>
      </p:nvGrpSpPr>
      <p:grpSpPr>
        <a:xfrm>
          <a:off x="0" y="0"/>
          <a:ext cx="0" cy="0"/>
          <a:chOff x="0" y="0"/>
          <a:chExt cx="0" cy="0"/>
        </a:xfrm>
      </p:grpSpPr>
      <p:graphicFrame>
        <p:nvGraphicFramePr>
          <p:cNvPr id="18" name="think-cell data - do not delete" hidden="1">
            <a:extLst>
              <a:ext uri="{FF2B5EF4-FFF2-40B4-BE49-F238E27FC236}">
                <a16:creationId xmlns:a16="http://schemas.microsoft.com/office/drawing/2014/main" id="{B103D2C1-7802-49F1-4728-FF03FD2ECCC7}"/>
              </a:ext>
            </a:extLst>
          </p:cNvPr>
          <p:cNvGraphicFramePr>
            <a:graphicFrameLocks noChangeAspect="1"/>
          </p:cNvGraphicFramePr>
          <p:nvPr>
            <p:custDataLst>
              <p:tags r:id="rId1"/>
            </p:custDataLst>
            <p:extLst>
              <p:ext uri="{D42A27DB-BD31-4B8C-83A1-F6EECF244321}">
                <p14:modId xmlns:p14="http://schemas.microsoft.com/office/powerpoint/2010/main" val="300921859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86" imgH="486" progId="TCLayout.ActiveDocument.1">
                  <p:embed/>
                </p:oleObj>
              </mc:Choice>
              <mc:Fallback>
                <p:oleObj name="think-cellスライド" r:id="rId3" imgW="486" imgH="486" progId="TCLayout.ActiveDocument.1">
                  <p:embed/>
                  <p:pic>
                    <p:nvPicPr>
                      <p:cNvPr id="18" name="think-cell data - do not delete" hidden="1">
                        <a:extLst>
                          <a:ext uri="{FF2B5EF4-FFF2-40B4-BE49-F238E27FC236}">
                            <a16:creationId xmlns:a16="http://schemas.microsoft.com/office/drawing/2014/main" id="{B103D2C1-7802-49F1-4728-FF03FD2ECCC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69" name="タイトル 2">
            <a:extLst>
              <a:ext uri="{FF2B5EF4-FFF2-40B4-BE49-F238E27FC236}">
                <a16:creationId xmlns:a16="http://schemas.microsoft.com/office/drawing/2014/main" id="{B0965F3A-F2B3-90F7-55D1-E11020780D50}"/>
              </a:ext>
            </a:extLst>
          </p:cNvPr>
          <p:cNvSpPr>
            <a:spLocks noGrp="1"/>
          </p:cNvSpPr>
          <p:nvPr>
            <p:ph type="title"/>
          </p:nvPr>
        </p:nvSpPr>
        <p:spPr>
          <a:xfrm>
            <a:off x="443073" y="397493"/>
            <a:ext cx="11305846" cy="523220"/>
          </a:xfrm>
        </p:spPr>
        <p:txBody>
          <a:bodyPr vert="horz"/>
          <a:lstStyle/>
          <a:p>
            <a:r>
              <a:rPr lang="ja-JP" altLang="en-US" sz="2800" dirty="0">
                <a:latin typeface="Meiryo UI" panose="020B0604030504040204" pitchFamily="50" charset="-128"/>
                <a:ea typeface="Meiryo UI" panose="020B0604030504040204" pitchFamily="50" charset="-128"/>
              </a:rPr>
              <a:t>作品関係者概要①</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E60F50A-B28C-3DA1-9579-06DC3944BA8E}"/>
              </a:ext>
            </a:extLst>
          </p:cNvPr>
          <p:cNvSpPr>
            <a:spLocks noGrp="1"/>
          </p:cNvSpPr>
          <p:nvPr>
            <p:ph type="sldNum" sz="quarter" idx="12"/>
          </p:nvPr>
        </p:nvSpPr>
        <p:spPr/>
        <p:txBody>
          <a:bodyPr/>
          <a:lstStyle/>
          <a:p>
            <a:fld id="{D9550142-B990-490A-A107-ED7302A7FD52}" type="slidenum">
              <a:rPr lang="en-US" altLang="ja-JP" smtClean="0"/>
              <a:pPr/>
              <a:t>4</a:t>
            </a:fld>
            <a:endParaRPr lang="en-US"/>
          </a:p>
        </p:txBody>
      </p:sp>
      <p:sp>
        <p:nvSpPr>
          <p:cNvPr id="81" name="正方形/長方形 80">
            <a:extLst>
              <a:ext uri="{FF2B5EF4-FFF2-40B4-BE49-F238E27FC236}">
                <a16:creationId xmlns:a16="http://schemas.microsoft.com/office/drawing/2014/main" id="{D31C85BC-431A-2437-7433-255B484ECC2E}"/>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ja-JP" altLang="en-US" sz="1600" kern="0">
                <a:solidFill>
                  <a:srgbClr val="000000"/>
                </a:solidFill>
                <a:latin typeface="Meiryo UI" panose="020B0604030504040204" pitchFamily="50" charset="-128"/>
                <a:ea typeface="Meiryo UI" panose="020B0604030504040204" pitchFamily="50" charset="-128"/>
              </a:rPr>
              <a:t>　</a:t>
            </a:r>
            <a:r>
              <a:rPr kumimoji="0" lang="ja-JP" altLang="en-US" sz="1600" kern="0">
                <a:solidFill>
                  <a:srgbClr val="FF0000"/>
                </a:solidFill>
                <a:latin typeface="Meiryo UI" panose="020B0604030504040204" pitchFamily="50" charset="-128"/>
                <a:ea typeface="Meiryo UI" panose="020B0604030504040204" pitchFamily="50" charset="-128"/>
              </a:rPr>
              <a:t>関係者のアピールポイントがあれば、簡潔に記載。</a:t>
            </a:r>
            <a:endPar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FB2B125E-49B4-F2AE-5822-EFB87CAD4AA3}"/>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FE01875C-229F-3C8D-E70A-49E21D8EACB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代表者名（職種</a:t>
              </a:r>
              <a:r>
                <a:rPr kumimoji="0" lang="ja-JP" altLang="en-US" sz="1200" b="1">
                  <a:solidFill>
                    <a:srgbClr val="000000"/>
                  </a:solidFill>
                  <a:latin typeface="Meiryo UI" panose="020B0604030504040204" pitchFamily="50" charset="-128"/>
                  <a:ea typeface="Meiryo UI" panose="020B0604030504040204" pitchFamily="50" charset="-128"/>
                </a:rPr>
                <a:t>（監督、プロデューサー等）</a:t>
              </a: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）①</a:t>
              </a:r>
            </a:p>
          </p:txBody>
        </p:sp>
        <p:cxnSp>
          <p:nvCxnSpPr>
            <p:cNvPr id="5" name="直線コネクタ 4">
              <a:extLst>
                <a:ext uri="{FF2B5EF4-FFF2-40B4-BE49-F238E27FC236}">
                  <a16:creationId xmlns:a16="http://schemas.microsoft.com/office/drawing/2014/main" id="{3A4D0D4A-61DD-9C86-2C82-22C95736A5E9}"/>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129FE532-DF94-56FD-D174-F866E96EF969}"/>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CEC2F2FA-98FE-6373-F782-0E605FB385B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主なスタッフ名（職種（監督、プロデューサー等））②</a:t>
              </a:r>
            </a:p>
          </p:txBody>
        </p:sp>
        <p:cxnSp>
          <p:nvCxnSpPr>
            <p:cNvPr id="16" name="直線コネクタ 15">
              <a:extLst>
                <a:ext uri="{FF2B5EF4-FFF2-40B4-BE49-F238E27FC236}">
                  <a16:creationId xmlns:a16="http://schemas.microsoft.com/office/drawing/2014/main" id="{E85DF6BA-4075-F1D2-1A33-F2A9BDB6BBF0}"/>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754EEAEF-061C-20F1-A30A-D1EDB61091C6}"/>
              </a:ext>
            </a:extLst>
          </p:cNvPr>
          <p:cNvSpPr/>
          <p:nvPr/>
        </p:nvSpPr>
        <p:spPr bwMode="auto">
          <a:xfrm>
            <a:off x="539643" y="4670464"/>
            <a:ext cx="5243006" cy="2069840"/>
          </a:xfrm>
          <a:prstGeom prst="rect">
            <a:avLst/>
          </a:prstGeom>
          <a:noFill/>
          <a:ln w="9525">
            <a:solidFill>
              <a:srgbClr val="FF0000"/>
            </a:solidFill>
            <a:miter lim="800000"/>
            <a:headEnd/>
            <a:tailEnd/>
          </a:ln>
          <a:effectLst/>
        </p:spPr>
        <p:txBody>
          <a:bodyPr wrap="square" rtlCol="0" anchor="ctr"/>
          <a:lstStyle/>
          <a:p>
            <a:pPr lvl="0">
              <a:defRPr/>
            </a:pPr>
            <a:r>
              <a:rPr lang="ja-JP" altLang="en-US" sz="1400" kern="0">
                <a:solidFill>
                  <a:srgbClr val="FF0000"/>
                </a:solidFill>
                <a:latin typeface="Meiryo UI" panose="020B0604030504040204" pitchFamily="50" charset="-128"/>
                <a:ea typeface="Meiryo UI" panose="020B0604030504040204" pitchFamily="50" charset="-128"/>
              </a:rPr>
              <a:t>申請する代表者の過去の実績（従事した作品タイトルや受賞歴など）を記載してください。</a:t>
            </a:r>
          </a:p>
        </p:txBody>
      </p:sp>
      <p:sp>
        <p:nvSpPr>
          <p:cNvPr id="10" name="正方形/長方形 9">
            <a:extLst>
              <a:ext uri="{FF2B5EF4-FFF2-40B4-BE49-F238E27FC236}">
                <a16:creationId xmlns:a16="http://schemas.microsoft.com/office/drawing/2014/main" id="{756C19E6-3432-94E8-686D-44E6017049A2}"/>
              </a:ext>
            </a:extLst>
          </p:cNvPr>
          <p:cNvSpPr/>
          <p:nvPr/>
        </p:nvSpPr>
        <p:spPr bwMode="auto">
          <a:xfrm>
            <a:off x="551384"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
        <p:nvSpPr>
          <p:cNvPr id="12" name="正方形/長方形 11">
            <a:extLst>
              <a:ext uri="{FF2B5EF4-FFF2-40B4-BE49-F238E27FC236}">
                <a16:creationId xmlns:a16="http://schemas.microsoft.com/office/drawing/2014/main" id="{A9219265-908E-B3FE-6130-8A0DACC5EF64}"/>
              </a:ext>
            </a:extLst>
          </p:cNvPr>
          <p:cNvSpPr/>
          <p:nvPr/>
        </p:nvSpPr>
        <p:spPr bwMode="auto">
          <a:xfrm>
            <a:off x="6539789"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
        <p:nvSpPr>
          <p:cNvPr id="8" name="正方形/長方形 7">
            <a:extLst>
              <a:ext uri="{FF2B5EF4-FFF2-40B4-BE49-F238E27FC236}">
                <a16:creationId xmlns:a16="http://schemas.microsoft.com/office/drawing/2014/main" id="{A6430A94-4ECE-52F6-42D0-61BA017EE226}"/>
              </a:ext>
            </a:extLst>
          </p:cNvPr>
          <p:cNvSpPr/>
          <p:nvPr/>
        </p:nvSpPr>
        <p:spPr bwMode="auto">
          <a:xfrm>
            <a:off x="6539789" y="4670464"/>
            <a:ext cx="5243006" cy="2069840"/>
          </a:xfrm>
          <a:prstGeom prst="rect">
            <a:avLst/>
          </a:prstGeom>
          <a:noFill/>
          <a:ln w="9525">
            <a:solidFill>
              <a:srgbClr val="FF0000"/>
            </a:solidFill>
            <a:miter lim="800000"/>
            <a:headEnd/>
            <a:tailEnd/>
          </a:ln>
          <a:effectLst/>
        </p:spPr>
        <p:txBody>
          <a:bodyPr wrap="square" rtlCol="0" anchor="ctr"/>
          <a:lstStyle/>
          <a:p>
            <a:pPr lvl="0">
              <a:defRPr/>
            </a:pPr>
            <a:r>
              <a:rPr lang="ja-JP" altLang="en-US" sz="1400" kern="0">
                <a:solidFill>
                  <a:srgbClr val="FF0000"/>
                </a:solidFill>
                <a:latin typeface="Meiryo UI" panose="020B0604030504040204" pitchFamily="50" charset="-128"/>
                <a:ea typeface="Meiryo UI" panose="020B0604030504040204" pitchFamily="50" charset="-128"/>
              </a:rPr>
              <a:t>申請する作品の主なスタッフ（監督、プロデューサー等）の過去の実績（従事した作品タイトルや受賞歴など）を記載してください。</a:t>
            </a:r>
          </a:p>
        </p:txBody>
      </p:sp>
      <p:sp>
        <p:nvSpPr>
          <p:cNvPr id="7" name="正方形/長方形 6">
            <a:extLst>
              <a:ext uri="{FF2B5EF4-FFF2-40B4-BE49-F238E27FC236}">
                <a16:creationId xmlns:a16="http://schemas.microsoft.com/office/drawing/2014/main" id="{B6DDAED2-CB89-0804-D098-7B178EAA0AA4}"/>
              </a:ext>
            </a:extLst>
          </p:cNvPr>
          <p:cNvSpPr/>
          <p:nvPr/>
        </p:nvSpPr>
        <p:spPr bwMode="auto">
          <a:xfrm>
            <a:off x="6990306" y="2907656"/>
            <a:ext cx="4758613" cy="1294722"/>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個人応募の場合は、記載不要</a:t>
            </a:r>
            <a:endParaRPr kumimoji="0" lang="en-US" altLang="ja-JP" b="1">
              <a:solidFill>
                <a:schemeClr val="bg1"/>
              </a:solidFill>
              <a:latin typeface="+mj-ea"/>
              <a:ea typeface="+mj-ea"/>
            </a:endParaRPr>
          </a:p>
          <a:p>
            <a:pPr algn="ctr"/>
            <a:r>
              <a:rPr kumimoji="0" lang="ja-JP" altLang="en-US" b="1">
                <a:solidFill>
                  <a:schemeClr val="bg1"/>
                </a:solidFill>
                <a:latin typeface="+mj-ea"/>
                <a:ea typeface="+mj-ea"/>
              </a:rPr>
              <a:t>チーム応募・法人応募の方は、</a:t>
            </a:r>
            <a:endParaRPr kumimoji="0" lang="en-US" altLang="ja-JP" b="1">
              <a:solidFill>
                <a:schemeClr val="bg1"/>
              </a:solidFill>
              <a:latin typeface="+mj-ea"/>
              <a:ea typeface="+mj-ea"/>
            </a:endParaRPr>
          </a:p>
          <a:p>
            <a:pPr algn="ctr"/>
            <a:r>
              <a:rPr kumimoji="0" lang="ja-JP" altLang="en-US" b="1">
                <a:solidFill>
                  <a:schemeClr val="bg1"/>
                </a:solidFill>
                <a:latin typeface="+mj-ea"/>
                <a:ea typeface="+mj-ea"/>
              </a:rPr>
              <a:t>チームメンバーを記載ください。</a:t>
            </a:r>
          </a:p>
        </p:txBody>
      </p:sp>
    </p:spTree>
    <p:extLst>
      <p:ext uri="{BB962C8B-B14F-4D97-AF65-F5344CB8AC3E}">
        <p14:creationId xmlns:p14="http://schemas.microsoft.com/office/powerpoint/2010/main" val="1368641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D7C371-D9C5-08F7-D285-F6CA82275A66}"/>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0EE8019B-8D7B-B41D-7D4D-A0F9FE50DFC7}"/>
              </a:ext>
            </a:extLst>
          </p:cNvPr>
          <p:cNvGraphicFramePr>
            <a:graphicFrameLocks noChangeAspect="1"/>
          </p:cNvGraphicFramePr>
          <p:nvPr>
            <p:custDataLst>
              <p:tags r:id="rId1"/>
            </p:custDataLst>
            <p:extLst>
              <p:ext uri="{D42A27DB-BD31-4B8C-83A1-F6EECF244321}">
                <p14:modId xmlns:p14="http://schemas.microsoft.com/office/powerpoint/2010/main" val="19718685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86" imgH="486" progId="TCLayout.ActiveDocument.1">
                  <p:embed/>
                </p:oleObj>
              </mc:Choice>
              <mc:Fallback>
                <p:oleObj name="think-cellスライド" r:id="rId3" imgW="486" imgH="486" progId="TCLayout.ActiveDocument.1">
                  <p:embed/>
                  <p:pic>
                    <p:nvPicPr>
                      <p:cNvPr id="7" name="think-cell data - do not delete" hidden="1">
                        <a:extLst>
                          <a:ext uri="{FF2B5EF4-FFF2-40B4-BE49-F238E27FC236}">
                            <a16:creationId xmlns:a16="http://schemas.microsoft.com/office/drawing/2014/main" id="{0EE8019B-8D7B-B41D-7D4D-A0F9FE50DFC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69" name="タイトル 2">
            <a:extLst>
              <a:ext uri="{FF2B5EF4-FFF2-40B4-BE49-F238E27FC236}">
                <a16:creationId xmlns:a16="http://schemas.microsoft.com/office/drawing/2014/main" id="{AAAF17AE-3393-967D-0654-DC223817AF97}"/>
              </a:ext>
            </a:extLst>
          </p:cNvPr>
          <p:cNvSpPr>
            <a:spLocks noGrp="1"/>
          </p:cNvSpPr>
          <p:nvPr>
            <p:ph type="title"/>
          </p:nvPr>
        </p:nvSpPr>
        <p:spPr>
          <a:xfrm>
            <a:off x="443073" y="397493"/>
            <a:ext cx="11305846" cy="523220"/>
          </a:xfrm>
        </p:spPr>
        <p:txBody>
          <a:bodyPr vert="horz"/>
          <a:lstStyle/>
          <a:p>
            <a:r>
              <a:rPr lang="ja-JP" altLang="en-US" sz="2800" dirty="0">
                <a:latin typeface="Meiryo UI" panose="020B0604030504040204" pitchFamily="50" charset="-128"/>
                <a:ea typeface="Meiryo UI" panose="020B0604030504040204" pitchFamily="50" charset="-128"/>
              </a:rPr>
              <a:t>作品関係者概要②</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64F016EA-1B5D-006A-5D00-1AF602AAE8C4}"/>
              </a:ext>
            </a:extLst>
          </p:cNvPr>
          <p:cNvSpPr>
            <a:spLocks noGrp="1"/>
          </p:cNvSpPr>
          <p:nvPr>
            <p:ph type="sldNum" sz="quarter" idx="12"/>
          </p:nvPr>
        </p:nvSpPr>
        <p:spPr/>
        <p:txBody>
          <a:bodyPr/>
          <a:lstStyle/>
          <a:p>
            <a:fld id="{D9550142-B990-490A-A107-ED7302A7FD52}" type="slidenum">
              <a:rPr lang="en-US" altLang="ja-JP" smtClean="0"/>
              <a:pPr/>
              <a:t>5</a:t>
            </a:fld>
            <a:endParaRPr lang="en-US"/>
          </a:p>
        </p:txBody>
      </p:sp>
      <p:grpSp>
        <p:nvGrpSpPr>
          <p:cNvPr id="3" name="グループ化 2">
            <a:extLst>
              <a:ext uri="{FF2B5EF4-FFF2-40B4-BE49-F238E27FC236}">
                <a16:creationId xmlns:a16="http://schemas.microsoft.com/office/drawing/2014/main" id="{628EE399-E2B2-1D19-74D2-A5FC726F0180}"/>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8A57E52F-4DB4-7A12-7041-1B8304AF385E}"/>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主なスタッフ名（職種（</a:t>
              </a:r>
              <a:r>
                <a:rPr kumimoji="0" lang="ja-JP" altLang="en-US" sz="1200" b="1">
                  <a:solidFill>
                    <a:srgbClr val="000000"/>
                  </a:solidFill>
                  <a:latin typeface="Meiryo UI" panose="020B0604030504040204" pitchFamily="50" charset="-128"/>
                  <a:ea typeface="Meiryo UI" panose="020B0604030504040204" pitchFamily="50" charset="-128"/>
                </a:rPr>
                <a:t>監督、プロデューサー等</a:t>
              </a: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））③</a:t>
              </a:r>
            </a:p>
          </p:txBody>
        </p:sp>
        <p:cxnSp>
          <p:nvCxnSpPr>
            <p:cNvPr id="5" name="直線コネクタ 4">
              <a:extLst>
                <a:ext uri="{FF2B5EF4-FFF2-40B4-BE49-F238E27FC236}">
                  <a16:creationId xmlns:a16="http://schemas.microsoft.com/office/drawing/2014/main" id="{013F8308-EAC6-293E-992C-0669D478B800}"/>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F0FB75A0-0D30-CBE3-2868-4742B851DAF2}"/>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AC896D4B-F456-D02E-B254-C3ED2E903887}"/>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主なスタッフ名（職種（監督、プロデューサー等））④</a:t>
              </a:r>
            </a:p>
          </p:txBody>
        </p:sp>
        <p:cxnSp>
          <p:nvCxnSpPr>
            <p:cNvPr id="16" name="直線コネクタ 15">
              <a:extLst>
                <a:ext uri="{FF2B5EF4-FFF2-40B4-BE49-F238E27FC236}">
                  <a16:creationId xmlns:a16="http://schemas.microsoft.com/office/drawing/2014/main" id="{234FE9B2-985C-A213-1C7E-D6B4B1FAE612}"/>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0" name="正方形/長方形 9">
            <a:extLst>
              <a:ext uri="{FF2B5EF4-FFF2-40B4-BE49-F238E27FC236}">
                <a16:creationId xmlns:a16="http://schemas.microsoft.com/office/drawing/2014/main" id="{2A3C9012-A919-8E7A-77E8-58DA5B6EAAAB}"/>
              </a:ext>
            </a:extLst>
          </p:cNvPr>
          <p:cNvSpPr/>
          <p:nvPr/>
        </p:nvSpPr>
        <p:spPr bwMode="auto">
          <a:xfrm>
            <a:off x="551384"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
        <p:nvSpPr>
          <p:cNvPr id="12" name="正方形/長方形 11">
            <a:extLst>
              <a:ext uri="{FF2B5EF4-FFF2-40B4-BE49-F238E27FC236}">
                <a16:creationId xmlns:a16="http://schemas.microsoft.com/office/drawing/2014/main" id="{9A79310E-AB69-0B55-3185-899EABF7A34C}"/>
              </a:ext>
            </a:extLst>
          </p:cNvPr>
          <p:cNvSpPr/>
          <p:nvPr/>
        </p:nvSpPr>
        <p:spPr bwMode="auto">
          <a:xfrm>
            <a:off x="6539789"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
        <p:nvSpPr>
          <p:cNvPr id="13" name="正方形/長方形 12">
            <a:extLst>
              <a:ext uri="{FF2B5EF4-FFF2-40B4-BE49-F238E27FC236}">
                <a16:creationId xmlns:a16="http://schemas.microsoft.com/office/drawing/2014/main" id="{43626AB3-929C-6F5D-AD6B-4EB5B9704226}"/>
              </a:ext>
            </a:extLst>
          </p:cNvPr>
          <p:cNvSpPr/>
          <p:nvPr/>
        </p:nvSpPr>
        <p:spPr bwMode="auto">
          <a:xfrm>
            <a:off x="539643" y="4670464"/>
            <a:ext cx="5243006" cy="2069840"/>
          </a:xfrm>
          <a:prstGeom prst="rect">
            <a:avLst/>
          </a:prstGeom>
          <a:noFill/>
          <a:ln w="9525">
            <a:solidFill>
              <a:srgbClr val="FF0000"/>
            </a:solidFill>
            <a:miter lim="800000"/>
            <a:headEnd/>
            <a:tailEnd/>
          </a:ln>
          <a:effectLst/>
        </p:spPr>
        <p:txBody>
          <a:bodyPr wrap="square" rtlCol="0" anchor="ctr"/>
          <a:lstStyle/>
          <a:p>
            <a:pPr lvl="0">
              <a:defRPr/>
            </a:pPr>
            <a:r>
              <a:rPr lang="ja-JP" altLang="en-US" sz="1400" kern="0">
                <a:solidFill>
                  <a:srgbClr val="FF0000"/>
                </a:solidFill>
                <a:latin typeface="Meiryo UI" panose="020B0604030504040204" pitchFamily="50" charset="-128"/>
                <a:ea typeface="Meiryo UI" panose="020B0604030504040204" pitchFamily="50" charset="-128"/>
              </a:rPr>
              <a:t>申請する作品の主なスタッフ（監督、プロデューサー等）の過去の実績（従事した作品タイトルや受賞歴など）を記載してください。</a:t>
            </a:r>
          </a:p>
        </p:txBody>
      </p:sp>
      <p:sp>
        <p:nvSpPr>
          <p:cNvPr id="14" name="正方形/長方形 13">
            <a:extLst>
              <a:ext uri="{FF2B5EF4-FFF2-40B4-BE49-F238E27FC236}">
                <a16:creationId xmlns:a16="http://schemas.microsoft.com/office/drawing/2014/main" id="{1946CF52-7453-47E9-6E01-EF607675FB7D}"/>
              </a:ext>
            </a:extLst>
          </p:cNvPr>
          <p:cNvSpPr/>
          <p:nvPr/>
        </p:nvSpPr>
        <p:spPr bwMode="auto">
          <a:xfrm>
            <a:off x="6539789" y="4670464"/>
            <a:ext cx="5243006" cy="2069840"/>
          </a:xfrm>
          <a:prstGeom prst="rect">
            <a:avLst/>
          </a:prstGeom>
          <a:noFill/>
          <a:ln w="9525">
            <a:solidFill>
              <a:srgbClr val="FF0000"/>
            </a:solidFill>
            <a:miter lim="800000"/>
            <a:headEnd/>
            <a:tailEnd/>
          </a:ln>
          <a:effectLst/>
        </p:spPr>
        <p:txBody>
          <a:bodyPr wrap="square" rtlCol="0" anchor="ctr"/>
          <a:lstStyle/>
          <a:p>
            <a:pPr lvl="0">
              <a:defRPr/>
            </a:pPr>
            <a:r>
              <a:rPr lang="ja-JP" altLang="en-US" sz="1400" kern="0">
                <a:solidFill>
                  <a:srgbClr val="FF0000"/>
                </a:solidFill>
                <a:latin typeface="Meiryo UI" panose="020B0604030504040204" pitchFamily="50" charset="-128"/>
                <a:ea typeface="Meiryo UI" panose="020B0604030504040204" pitchFamily="50" charset="-128"/>
              </a:rPr>
              <a:t>申請する作品の主なスタッフ（監督、プロデューサー等）の過去の実績（従事した作品タイトルや受賞歴など）を記載してください。</a:t>
            </a:r>
          </a:p>
        </p:txBody>
      </p:sp>
      <p:sp>
        <p:nvSpPr>
          <p:cNvPr id="9" name="正方形/長方形 8">
            <a:extLst>
              <a:ext uri="{FF2B5EF4-FFF2-40B4-BE49-F238E27FC236}">
                <a16:creationId xmlns:a16="http://schemas.microsoft.com/office/drawing/2014/main" id="{CCECB345-B73A-4D07-595A-738E58840DFF}"/>
              </a:ext>
            </a:extLst>
          </p:cNvPr>
          <p:cNvSpPr/>
          <p:nvPr/>
        </p:nvSpPr>
        <p:spPr bwMode="auto">
          <a:xfrm>
            <a:off x="6990306" y="2907656"/>
            <a:ext cx="4758613" cy="1294722"/>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個人応募の場合は、記載不要</a:t>
            </a:r>
            <a:endParaRPr kumimoji="0" lang="en-US" altLang="ja-JP" b="1">
              <a:solidFill>
                <a:schemeClr val="bg1"/>
              </a:solidFill>
              <a:latin typeface="+mj-ea"/>
              <a:ea typeface="+mj-ea"/>
            </a:endParaRPr>
          </a:p>
          <a:p>
            <a:pPr algn="ctr"/>
            <a:r>
              <a:rPr kumimoji="0" lang="ja-JP" altLang="en-US" b="1">
                <a:solidFill>
                  <a:schemeClr val="bg1"/>
                </a:solidFill>
                <a:latin typeface="+mj-ea"/>
                <a:ea typeface="+mj-ea"/>
              </a:rPr>
              <a:t>チーム応募・法人応募の方は、</a:t>
            </a:r>
            <a:endParaRPr kumimoji="0" lang="en-US" altLang="ja-JP" b="1">
              <a:solidFill>
                <a:schemeClr val="bg1"/>
              </a:solidFill>
              <a:latin typeface="+mj-ea"/>
              <a:ea typeface="+mj-ea"/>
            </a:endParaRPr>
          </a:p>
          <a:p>
            <a:pPr algn="ctr"/>
            <a:r>
              <a:rPr kumimoji="0" lang="ja-JP" altLang="en-US" b="1">
                <a:solidFill>
                  <a:schemeClr val="bg1"/>
                </a:solidFill>
                <a:latin typeface="+mj-ea"/>
                <a:ea typeface="+mj-ea"/>
              </a:rPr>
              <a:t>チームメンバーを記載ください。</a:t>
            </a:r>
          </a:p>
        </p:txBody>
      </p:sp>
      <p:sp>
        <p:nvSpPr>
          <p:cNvPr id="11" name="正方形/長方形 10">
            <a:extLst>
              <a:ext uri="{FF2B5EF4-FFF2-40B4-BE49-F238E27FC236}">
                <a16:creationId xmlns:a16="http://schemas.microsoft.com/office/drawing/2014/main" id="{290F6D25-D7E5-BB69-7E69-F4A4530F7E4B}"/>
              </a:ext>
            </a:extLst>
          </p:cNvPr>
          <p:cNvSpPr/>
          <p:nvPr/>
        </p:nvSpPr>
        <p:spPr bwMode="auto">
          <a:xfrm>
            <a:off x="781839" y="2907656"/>
            <a:ext cx="4758613" cy="1294722"/>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個人応募の場合は、記載不要</a:t>
            </a:r>
            <a:endParaRPr kumimoji="0" lang="en-US" altLang="ja-JP" b="1">
              <a:solidFill>
                <a:schemeClr val="bg1"/>
              </a:solidFill>
              <a:latin typeface="+mj-ea"/>
              <a:ea typeface="+mj-ea"/>
            </a:endParaRPr>
          </a:p>
          <a:p>
            <a:pPr algn="ctr"/>
            <a:r>
              <a:rPr kumimoji="0" lang="ja-JP" altLang="en-US" b="1">
                <a:solidFill>
                  <a:schemeClr val="bg1"/>
                </a:solidFill>
                <a:latin typeface="+mj-ea"/>
                <a:ea typeface="+mj-ea"/>
              </a:rPr>
              <a:t>チーム応募・法人応募の方は、</a:t>
            </a:r>
            <a:endParaRPr kumimoji="0" lang="en-US" altLang="ja-JP" b="1">
              <a:solidFill>
                <a:schemeClr val="bg1"/>
              </a:solidFill>
              <a:latin typeface="+mj-ea"/>
              <a:ea typeface="+mj-ea"/>
            </a:endParaRPr>
          </a:p>
          <a:p>
            <a:pPr algn="ctr"/>
            <a:r>
              <a:rPr kumimoji="0" lang="ja-JP" altLang="en-US" b="1">
                <a:solidFill>
                  <a:schemeClr val="bg1"/>
                </a:solidFill>
                <a:latin typeface="+mj-ea"/>
                <a:ea typeface="+mj-ea"/>
              </a:rPr>
              <a:t>チームメンバーを記載ください。</a:t>
            </a:r>
          </a:p>
        </p:txBody>
      </p:sp>
      <p:sp>
        <p:nvSpPr>
          <p:cNvPr id="8" name="正方形/長方形 7">
            <a:extLst>
              <a:ext uri="{FF2B5EF4-FFF2-40B4-BE49-F238E27FC236}">
                <a16:creationId xmlns:a16="http://schemas.microsoft.com/office/drawing/2014/main" id="{08C8E5E2-0AA3-C79D-83D9-40C518EBE25D}"/>
              </a:ext>
            </a:extLst>
          </p:cNvPr>
          <p:cNvSpPr/>
          <p:nvPr/>
        </p:nvSpPr>
        <p:spPr bwMode="auto">
          <a:xfrm>
            <a:off x="7231225" y="160077"/>
            <a:ext cx="4758613" cy="675487"/>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dirty="0">
                <a:solidFill>
                  <a:schemeClr val="bg1"/>
                </a:solidFill>
                <a:latin typeface="Meiryo UI" panose="020B0604030504040204" pitchFamily="50" charset="-128"/>
                <a:ea typeface="Meiryo UI" panose="020B0604030504040204" pitchFamily="50" charset="-128"/>
              </a:rPr>
              <a:t>必要に応じてページ数を増やして記載ください。</a:t>
            </a:r>
          </a:p>
        </p:txBody>
      </p:sp>
    </p:spTree>
    <p:extLst>
      <p:ext uri="{BB962C8B-B14F-4D97-AF65-F5344CB8AC3E}">
        <p14:creationId xmlns:p14="http://schemas.microsoft.com/office/powerpoint/2010/main" val="149734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4AA0B-C39D-9A21-0D12-28A025E100EC}"/>
            </a:ext>
          </a:extLst>
        </p:cNvPr>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6A6ACD5F-FF5D-E12A-40DE-5B1BC4261AB3}"/>
              </a:ext>
            </a:extLst>
          </p:cNvPr>
          <p:cNvGraphicFramePr>
            <a:graphicFrameLocks noChangeAspect="1"/>
          </p:cNvGraphicFramePr>
          <p:nvPr>
            <p:custDataLst>
              <p:tags r:id="rId1"/>
            </p:custDataLst>
            <p:extLst>
              <p:ext uri="{D42A27DB-BD31-4B8C-83A1-F6EECF244321}">
                <p14:modId xmlns:p14="http://schemas.microsoft.com/office/powerpoint/2010/main" val="27887618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86" imgH="486" progId="TCLayout.ActiveDocument.1">
                  <p:embed/>
                </p:oleObj>
              </mc:Choice>
              <mc:Fallback>
                <p:oleObj name="think-cellスライド" r:id="rId3" imgW="486" imgH="486" progId="TCLayout.ActiveDocument.1">
                  <p:embed/>
                  <p:pic>
                    <p:nvPicPr>
                      <p:cNvPr id="8" name="think-cell data - do not delete" hidden="1">
                        <a:extLst>
                          <a:ext uri="{FF2B5EF4-FFF2-40B4-BE49-F238E27FC236}">
                            <a16:creationId xmlns:a16="http://schemas.microsoft.com/office/drawing/2014/main" id="{6A6ACD5F-FF5D-E12A-40DE-5B1BC4261AB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69" name="タイトル 2">
            <a:extLst>
              <a:ext uri="{FF2B5EF4-FFF2-40B4-BE49-F238E27FC236}">
                <a16:creationId xmlns:a16="http://schemas.microsoft.com/office/drawing/2014/main" id="{B9577872-8C72-4E02-F025-867C63AAA6FA}"/>
              </a:ext>
            </a:extLst>
          </p:cNvPr>
          <p:cNvSpPr>
            <a:spLocks noGrp="1"/>
          </p:cNvSpPr>
          <p:nvPr>
            <p:ph type="title"/>
          </p:nvPr>
        </p:nvSpPr>
        <p:spPr>
          <a:xfrm>
            <a:off x="443073" y="397493"/>
            <a:ext cx="11305846" cy="523220"/>
          </a:xfrm>
        </p:spPr>
        <p:txBody>
          <a:bodyPr vert="horz"/>
          <a:lstStyle/>
          <a:p>
            <a:r>
              <a:rPr lang="ja-JP" altLang="en-US" sz="2800" dirty="0">
                <a:latin typeface="Meiryo UI" panose="020B0604030504040204" pitchFamily="50" charset="-128"/>
                <a:ea typeface="Meiryo UI" panose="020B0604030504040204" pitchFamily="50" charset="-128"/>
              </a:rPr>
              <a:t>作品一覧・作品概要</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E46B1DC7-039A-086C-DAF1-D16F39DEC1C0}"/>
              </a:ext>
            </a:extLst>
          </p:cNvPr>
          <p:cNvSpPr>
            <a:spLocks noGrp="1"/>
          </p:cNvSpPr>
          <p:nvPr>
            <p:ph type="sldNum" sz="quarter" idx="12"/>
          </p:nvPr>
        </p:nvSpPr>
        <p:spPr/>
        <p:txBody>
          <a:bodyPr/>
          <a:lstStyle/>
          <a:p>
            <a:fld id="{D9550142-B990-490A-A107-ED7302A7FD52}" type="slidenum">
              <a:rPr lang="en-US" altLang="ja-JP" smtClean="0"/>
              <a:pPr/>
              <a:t>6</a:t>
            </a:fld>
            <a:endParaRPr lang="en-US"/>
          </a:p>
        </p:txBody>
      </p:sp>
      <p:sp>
        <p:nvSpPr>
          <p:cNvPr id="9" name="正方形/長方形 8">
            <a:extLst>
              <a:ext uri="{FF2B5EF4-FFF2-40B4-BE49-F238E27FC236}">
                <a16:creationId xmlns:a16="http://schemas.microsoft.com/office/drawing/2014/main" id="{210E9D39-8C08-F5D6-0F19-53B9BB93F29A}"/>
              </a:ext>
            </a:extLst>
          </p:cNvPr>
          <p:cNvSpPr/>
          <p:nvPr/>
        </p:nvSpPr>
        <p:spPr bwMode="auto">
          <a:xfrm>
            <a:off x="539643" y="1988841"/>
            <a:ext cx="11129526" cy="4404808"/>
          </a:xfrm>
          <a:prstGeom prst="rect">
            <a:avLst/>
          </a:prstGeom>
          <a:noFill/>
          <a:ln w="9525">
            <a:solidFill>
              <a:srgbClr val="FF0000"/>
            </a:solidFill>
            <a:miter lim="800000"/>
            <a:headEnd/>
            <a:tailEnd/>
          </a:ln>
          <a:effectLst/>
        </p:spPr>
        <p:txBody>
          <a:bodyPr wrap="square" rtlCol="0" anchor="ctr"/>
          <a:lstStyle/>
          <a:p>
            <a:pPr lvl="0">
              <a:defRPr/>
            </a:pPr>
            <a:r>
              <a:rPr lang="ja-JP" altLang="en-US" sz="1400" kern="0">
                <a:solidFill>
                  <a:srgbClr val="FF0000"/>
                </a:solidFill>
                <a:latin typeface="Meiryo UI" panose="020B0604030504040204" pitchFamily="50" charset="-128"/>
                <a:ea typeface="Meiryo UI" panose="020B0604030504040204" pitchFamily="50" charset="-128"/>
              </a:rPr>
              <a:t>申請する作品の概要を記載してください。</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ja-JP" altLang="en-US" sz="1400" kern="0">
                <a:solidFill>
                  <a:srgbClr val="FF0000"/>
                </a:solidFill>
                <a:latin typeface="Meiryo UI" panose="020B0604030504040204" pitchFamily="50" charset="-128"/>
                <a:ea typeface="Meiryo UI" panose="020B0604030504040204" pitchFamily="50" charset="-128"/>
              </a:rPr>
              <a:t>具体的には、</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ja-JP" altLang="en-US" sz="1400" kern="0">
                <a:solidFill>
                  <a:srgbClr val="FF0000"/>
                </a:solidFill>
                <a:latin typeface="Meiryo UI" panose="020B0604030504040204" pitchFamily="50" charset="-128"/>
                <a:ea typeface="Meiryo UI" panose="020B0604030504040204" pitchFamily="50" charset="-128"/>
              </a:rPr>
              <a:t>・媒体・形式：（例）</a:t>
            </a:r>
            <a:r>
              <a:rPr lang="en-US" altLang="ja-JP" sz="1400" kern="0">
                <a:solidFill>
                  <a:srgbClr val="FF0000"/>
                </a:solidFill>
                <a:latin typeface="Meiryo UI" panose="020B0604030504040204" pitchFamily="50" charset="-128"/>
                <a:ea typeface="Meiryo UI" panose="020B0604030504040204" pitchFamily="50" charset="-128"/>
              </a:rPr>
              <a:t>TV</a:t>
            </a:r>
            <a:r>
              <a:rPr lang="ja-JP" altLang="en-US" sz="1400" kern="0">
                <a:solidFill>
                  <a:srgbClr val="FF0000"/>
                </a:solidFill>
                <a:latin typeface="Meiryo UI" panose="020B0604030504040204" pitchFamily="50" charset="-128"/>
                <a:ea typeface="Meiryo UI" panose="020B0604030504040204" pitchFamily="50" charset="-128"/>
              </a:rPr>
              <a:t>アニメ／全</a:t>
            </a:r>
            <a:r>
              <a:rPr lang="en-US" altLang="ja-JP" sz="1400" kern="0">
                <a:solidFill>
                  <a:srgbClr val="FF0000"/>
                </a:solidFill>
                <a:latin typeface="Meiryo UI" panose="020B0604030504040204" pitchFamily="50" charset="-128"/>
                <a:ea typeface="Meiryo UI" panose="020B0604030504040204" pitchFamily="50" charset="-128"/>
              </a:rPr>
              <a:t>12</a:t>
            </a:r>
            <a:r>
              <a:rPr lang="ja-JP" altLang="en-US" sz="1400" kern="0">
                <a:solidFill>
                  <a:srgbClr val="FF0000"/>
                </a:solidFill>
                <a:latin typeface="Meiryo UI" panose="020B0604030504040204" pitchFamily="50" charset="-128"/>
                <a:ea typeface="Meiryo UI" panose="020B0604030504040204" pitchFamily="50" charset="-128"/>
              </a:rPr>
              <a:t>話（各</a:t>
            </a:r>
            <a:r>
              <a:rPr lang="en-US" altLang="ja-JP" sz="1400" kern="0">
                <a:solidFill>
                  <a:srgbClr val="FF0000"/>
                </a:solidFill>
                <a:latin typeface="Meiryo UI" panose="020B0604030504040204" pitchFamily="50" charset="-128"/>
                <a:ea typeface="Meiryo UI" panose="020B0604030504040204" pitchFamily="50" charset="-128"/>
              </a:rPr>
              <a:t>24</a:t>
            </a:r>
            <a:r>
              <a:rPr lang="ja-JP" altLang="en-US" sz="1400" kern="0">
                <a:solidFill>
                  <a:srgbClr val="FF0000"/>
                </a:solidFill>
                <a:latin typeface="Meiryo UI" panose="020B0604030504040204" pitchFamily="50" charset="-128"/>
                <a:ea typeface="Meiryo UI" panose="020B0604030504040204" pitchFamily="50" charset="-128"/>
              </a:rPr>
              <a:t>分）</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ja-JP" altLang="en-US" sz="1400" kern="0">
                <a:solidFill>
                  <a:srgbClr val="FF0000"/>
                </a:solidFill>
                <a:latin typeface="Meiryo UI" panose="020B0604030504040204" pitchFamily="50" charset="-128"/>
                <a:ea typeface="Meiryo UI" panose="020B0604030504040204" pitchFamily="50" charset="-128"/>
              </a:rPr>
              <a:t>・ジャンル： （例）ファンタジー／バトル／日常系／アクション／</a:t>
            </a:r>
            <a:r>
              <a:rPr lang="en-US" altLang="ja-JP" sz="1400" kern="0">
                <a:solidFill>
                  <a:srgbClr val="FF0000"/>
                </a:solidFill>
                <a:latin typeface="Meiryo UI" panose="020B0604030504040204" pitchFamily="50" charset="-128"/>
                <a:ea typeface="Meiryo UI" panose="020B0604030504040204" pitchFamily="50" charset="-128"/>
              </a:rPr>
              <a:t>RPG</a:t>
            </a:r>
            <a:r>
              <a:rPr lang="ja-JP" altLang="en-US" sz="1400" kern="0">
                <a:solidFill>
                  <a:srgbClr val="FF0000"/>
                </a:solidFill>
                <a:latin typeface="Meiryo UI" panose="020B0604030504040204" pitchFamily="50" charset="-128"/>
                <a:ea typeface="Meiryo UI" panose="020B0604030504040204" pitchFamily="50" charset="-128"/>
              </a:rPr>
              <a:t> など</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ja-JP" altLang="en-US" sz="1400" kern="0">
                <a:solidFill>
                  <a:srgbClr val="FF0000"/>
                </a:solidFill>
                <a:latin typeface="Meiryo UI" panose="020B0604030504040204" pitchFamily="50" charset="-128"/>
                <a:ea typeface="Meiryo UI" panose="020B0604030504040204" pitchFamily="50" charset="-128"/>
              </a:rPr>
              <a:t>・制作： （例）制作会社名、制作委員会 など</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ja-JP" altLang="en-US" sz="1400" kern="0">
                <a:solidFill>
                  <a:srgbClr val="FF0000"/>
                </a:solidFill>
                <a:latin typeface="Meiryo UI" panose="020B0604030504040204" pitchFamily="50" charset="-128"/>
                <a:ea typeface="Meiryo UI" panose="020B0604030504040204" pitchFamily="50" charset="-128"/>
              </a:rPr>
              <a:t>・プロダクション移行予定： （例） </a:t>
            </a:r>
            <a:r>
              <a:rPr lang="en-US" altLang="ja-JP" sz="1400" kern="0">
                <a:solidFill>
                  <a:srgbClr val="FF0000"/>
                </a:solidFill>
                <a:latin typeface="Meiryo UI" panose="020B0604030504040204" pitchFamily="50" charset="-128"/>
                <a:ea typeface="Meiryo UI" panose="020B0604030504040204" pitchFamily="50" charset="-128"/>
              </a:rPr>
              <a:t>2027</a:t>
            </a:r>
            <a:r>
              <a:rPr lang="ja-JP" altLang="en-US" sz="1400" kern="0">
                <a:solidFill>
                  <a:srgbClr val="FF0000"/>
                </a:solidFill>
                <a:latin typeface="Meiryo UI" panose="020B0604030504040204" pitchFamily="50" charset="-128"/>
                <a:ea typeface="Meiryo UI" panose="020B0604030504040204" pitchFamily="50" charset="-128"/>
              </a:rPr>
              <a:t>年</a:t>
            </a:r>
            <a:r>
              <a:rPr lang="en-US" altLang="ja-JP" sz="1400" kern="0">
                <a:solidFill>
                  <a:srgbClr val="FF0000"/>
                </a:solidFill>
                <a:latin typeface="Meiryo UI" panose="020B0604030504040204" pitchFamily="50" charset="-128"/>
                <a:ea typeface="Meiryo UI" panose="020B0604030504040204" pitchFamily="50" charset="-128"/>
              </a:rPr>
              <a:t>4</a:t>
            </a:r>
            <a:r>
              <a:rPr lang="ja-JP" altLang="en-US" sz="1400" kern="0">
                <a:solidFill>
                  <a:srgbClr val="FF0000"/>
                </a:solidFill>
                <a:latin typeface="Meiryo UI" panose="020B0604030504040204" pitchFamily="50" charset="-128"/>
                <a:ea typeface="Meiryo UI" panose="020B0604030504040204" pitchFamily="50" charset="-128"/>
              </a:rPr>
              <a:t>月予定</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ja-JP" altLang="en-US" sz="1400" kern="0">
                <a:solidFill>
                  <a:srgbClr val="FF0000"/>
                </a:solidFill>
                <a:latin typeface="Meiryo UI" panose="020B0604030504040204" pitchFamily="50" charset="-128"/>
                <a:ea typeface="Meiryo UI" panose="020B0604030504040204" pitchFamily="50" charset="-128"/>
              </a:rPr>
              <a:t>・公開／放送／リリース予定： （例） </a:t>
            </a:r>
            <a:r>
              <a:rPr lang="en-US" altLang="ja-JP" sz="1400" kern="0">
                <a:solidFill>
                  <a:srgbClr val="FF0000"/>
                </a:solidFill>
                <a:latin typeface="Meiryo UI" panose="020B0604030504040204" pitchFamily="50" charset="-128"/>
                <a:ea typeface="Meiryo UI" panose="020B0604030504040204" pitchFamily="50" charset="-128"/>
              </a:rPr>
              <a:t>2029</a:t>
            </a:r>
            <a:r>
              <a:rPr lang="ja-JP" altLang="en-US" sz="1400" kern="0">
                <a:solidFill>
                  <a:srgbClr val="FF0000"/>
                </a:solidFill>
                <a:latin typeface="Meiryo UI" panose="020B0604030504040204" pitchFamily="50" charset="-128"/>
                <a:ea typeface="Meiryo UI" panose="020B0604030504040204" pitchFamily="50" charset="-128"/>
              </a:rPr>
              <a:t>年</a:t>
            </a:r>
            <a:r>
              <a:rPr lang="en-US" altLang="ja-JP" sz="1400" kern="0">
                <a:solidFill>
                  <a:srgbClr val="FF0000"/>
                </a:solidFill>
                <a:latin typeface="Meiryo UI" panose="020B0604030504040204" pitchFamily="50" charset="-128"/>
                <a:ea typeface="Meiryo UI" panose="020B0604030504040204" pitchFamily="50" charset="-128"/>
              </a:rPr>
              <a:t>4</a:t>
            </a:r>
            <a:r>
              <a:rPr lang="ja-JP" altLang="en-US" sz="1400" kern="0">
                <a:solidFill>
                  <a:srgbClr val="FF0000"/>
                </a:solidFill>
                <a:latin typeface="Meiryo UI" panose="020B0604030504040204" pitchFamily="50" charset="-128"/>
                <a:ea typeface="Meiryo UI" panose="020B0604030504040204" pitchFamily="50" charset="-128"/>
              </a:rPr>
              <a:t>月予定</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ja-JP" altLang="en-US" sz="1400" kern="0">
                <a:solidFill>
                  <a:srgbClr val="FF0000"/>
                </a:solidFill>
                <a:latin typeface="Meiryo UI" panose="020B0604030504040204" pitchFamily="50" charset="-128"/>
                <a:ea typeface="Meiryo UI" panose="020B0604030504040204" pitchFamily="50" charset="-128"/>
              </a:rPr>
              <a:t>・あらすじ：</a:t>
            </a:r>
            <a:r>
              <a:rPr lang="en-US" altLang="ja-JP" sz="1400" kern="0">
                <a:solidFill>
                  <a:srgbClr val="FF0000"/>
                </a:solidFill>
                <a:latin typeface="Meiryo UI" panose="020B0604030504040204" pitchFamily="50" charset="-128"/>
                <a:ea typeface="Meiryo UI" panose="020B0604030504040204" pitchFamily="50" charset="-128"/>
              </a:rPr>
              <a:t>200</a:t>
            </a:r>
            <a:r>
              <a:rPr lang="ja-JP" altLang="en-US" sz="1400" kern="0">
                <a:solidFill>
                  <a:srgbClr val="FF0000"/>
                </a:solidFill>
                <a:latin typeface="Meiryo UI" panose="020B0604030504040204" pitchFamily="50" charset="-128"/>
                <a:ea typeface="Meiryo UI" panose="020B0604030504040204" pitchFamily="50" charset="-128"/>
              </a:rPr>
              <a:t>字以内を目安に記載</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ja-JP" altLang="en-US" sz="1400" kern="0">
                <a:solidFill>
                  <a:srgbClr val="FF0000"/>
                </a:solidFill>
                <a:latin typeface="Meiryo UI" panose="020B0604030504040204" pitchFamily="50" charset="-128"/>
                <a:ea typeface="Meiryo UI" panose="020B0604030504040204" pitchFamily="50" charset="-128"/>
              </a:rPr>
              <a:t>・ターゲット： （例） </a:t>
            </a:r>
            <a:r>
              <a:rPr lang="en-US" altLang="ja-JP" sz="1400" kern="0">
                <a:solidFill>
                  <a:srgbClr val="FF0000"/>
                </a:solidFill>
                <a:latin typeface="Meiryo UI" panose="020B0604030504040204" pitchFamily="50" charset="-128"/>
                <a:ea typeface="Meiryo UI" panose="020B0604030504040204" pitchFamily="50" charset="-128"/>
              </a:rPr>
              <a:t>10</a:t>
            </a:r>
            <a:r>
              <a:rPr lang="ja-JP" altLang="en-US" sz="1400" kern="0">
                <a:solidFill>
                  <a:srgbClr val="FF0000"/>
                </a:solidFill>
                <a:latin typeface="Meiryo UI" panose="020B0604030504040204" pitchFamily="50" charset="-128"/>
                <a:ea typeface="Meiryo UI" panose="020B0604030504040204" pitchFamily="50" charset="-128"/>
              </a:rPr>
              <a:t>～</a:t>
            </a:r>
            <a:r>
              <a:rPr lang="en-US" altLang="ja-JP" sz="1400" kern="0">
                <a:solidFill>
                  <a:srgbClr val="FF0000"/>
                </a:solidFill>
                <a:latin typeface="Meiryo UI" panose="020B0604030504040204" pitchFamily="50" charset="-128"/>
                <a:ea typeface="Meiryo UI" panose="020B0604030504040204" pitchFamily="50" charset="-128"/>
              </a:rPr>
              <a:t>30</a:t>
            </a:r>
            <a:r>
              <a:rPr lang="ja-JP" altLang="en-US" sz="1400" kern="0">
                <a:solidFill>
                  <a:srgbClr val="FF0000"/>
                </a:solidFill>
                <a:latin typeface="Meiryo UI" panose="020B0604030504040204" pitchFamily="50" charset="-128"/>
                <a:ea typeface="Meiryo UI" panose="020B0604030504040204" pitchFamily="50" charset="-128"/>
              </a:rPr>
              <a:t>代のアニメ視聴層／海外ファンタジー市場 </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ja-JP" altLang="en-US" sz="1400" kern="0">
                <a:solidFill>
                  <a:srgbClr val="FF0000"/>
                </a:solidFill>
                <a:latin typeface="Meiryo UI" panose="020B0604030504040204" pitchFamily="50" charset="-128"/>
                <a:ea typeface="Meiryo UI" panose="020B0604030504040204" pitchFamily="50" charset="-128"/>
              </a:rPr>
              <a:t>などを想定している。</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ja-JP" altLang="en-US" sz="1400" kern="0">
                <a:solidFill>
                  <a:srgbClr val="FF0000"/>
                </a:solidFill>
                <a:latin typeface="Meiryo UI" panose="020B0604030504040204" pitchFamily="50" charset="-128"/>
                <a:ea typeface="Meiryo UI" panose="020B0604030504040204" pitchFamily="50" charset="-128"/>
              </a:rPr>
              <a:t>適宜、図表を挿入しても構いません。</a:t>
            </a:r>
          </a:p>
        </p:txBody>
      </p:sp>
      <p:sp>
        <p:nvSpPr>
          <p:cNvPr id="3" name="正方形/長方形 2">
            <a:extLst>
              <a:ext uri="{FF2B5EF4-FFF2-40B4-BE49-F238E27FC236}">
                <a16:creationId xmlns:a16="http://schemas.microsoft.com/office/drawing/2014/main" id="{50196AE4-47DC-DE67-8116-3306452421CD}"/>
              </a:ext>
            </a:extLst>
          </p:cNvPr>
          <p:cNvSpPr/>
          <p:nvPr/>
        </p:nvSpPr>
        <p:spPr bwMode="auto">
          <a:xfrm>
            <a:off x="539643" y="920713"/>
            <a:ext cx="11129526" cy="924234"/>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l"/>
            <a:r>
              <a:rPr kumimoji="0" lang="ja-JP" altLang="en-US" sz="1600" b="1">
                <a:latin typeface="+mj-ea"/>
                <a:ea typeface="+mj-ea"/>
              </a:rPr>
              <a:t>作品名（事業名）：〇〇〇〇</a:t>
            </a:r>
          </a:p>
        </p:txBody>
      </p:sp>
      <p:sp>
        <p:nvSpPr>
          <p:cNvPr id="4" name="正方形/長方形 3">
            <a:extLst>
              <a:ext uri="{FF2B5EF4-FFF2-40B4-BE49-F238E27FC236}">
                <a16:creationId xmlns:a16="http://schemas.microsoft.com/office/drawing/2014/main" id="{EB30DEDB-C2F1-A318-EDDA-C6CBFF430219}"/>
              </a:ext>
            </a:extLst>
          </p:cNvPr>
          <p:cNvSpPr/>
          <p:nvPr/>
        </p:nvSpPr>
        <p:spPr bwMode="auto">
          <a:xfrm>
            <a:off x="3287684" y="1559409"/>
            <a:ext cx="5616624" cy="231156"/>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作品名が決定していない場合は仮称を記載</a:t>
            </a:r>
            <a:r>
              <a:rPr lang="ja-JP" altLang="en-US" sz="1400" kern="0">
                <a:solidFill>
                  <a:srgbClr val="FF0000"/>
                </a:solidFill>
                <a:latin typeface="Meiryo UI" panose="020B0604030504040204" pitchFamily="50" charset="-128"/>
                <a:ea typeface="Meiryo UI" panose="020B0604030504040204" pitchFamily="50" charset="-128"/>
              </a:rPr>
              <a:t>してください</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p>
        </p:txBody>
      </p:sp>
    </p:spTree>
    <p:extLst>
      <p:ext uri="{BB962C8B-B14F-4D97-AF65-F5344CB8AC3E}">
        <p14:creationId xmlns:p14="http://schemas.microsoft.com/office/powerpoint/2010/main" val="20901046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CE59EF-7324-067B-4B3B-0004613F1AF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284FD39E-7812-8F63-0C36-0AA4A0348519}"/>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海外展開国</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824A4697-9C93-0072-D74D-F2FE56AF3D4A}"/>
              </a:ext>
            </a:extLst>
          </p:cNvPr>
          <p:cNvSpPr>
            <a:spLocks noGrp="1"/>
          </p:cNvSpPr>
          <p:nvPr>
            <p:ph type="sldNum" sz="quarter" idx="12"/>
          </p:nvPr>
        </p:nvSpPr>
        <p:spPr/>
        <p:txBody>
          <a:bodyPr/>
          <a:lstStyle/>
          <a:p>
            <a:fld id="{D9550142-B990-490A-A107-ED7302A7FD52}" type="slidenum">
              <a:rPr lang="en-US" altLang="ja-JP" smtClean="0"/>
              <a:pPr/>
              <a:t>7</a:t>
            </a:fld>
            <a:endParaRPr lang="en-US"/>
          </a:p>
        </p:txBody>
      </p:sp>
      <p:sp>
        <p:nvSpPr>
          <p:cNvPr id="9" name="正方形/長方形 8">
            <a:extLst>
              <a:ext uri="{FF2B5EF4-FFF2-40B4-BE49-F238E27FC236}">
                <a16:creationId xmlns:a16="http://schemas.microsoft.com/office/drawing/2014/main" id="{F7C9F97E-835F-5E60-90D0-D6734F78CC85}"/>
              </a:ext>
            </a:extLst>
          </p:cNvPr>
          <p:cNvSpPr/>
          <p:nvPr/>
        </p:nvSpPr>
        <p:spPr bwMode="auto">
          <a:xfrm>
            <a:off x="492954" y="935055"/>
            <a:ext cx="5243006" cy="545859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作品を提供する国の一覧を記載してください。</a:t>
            </a:r>
          </a:p>
        </p:txBody>
      </p:sp>
      <p:sp>
        <p:nvSpPr>
          <p:cNvPr id="20" name="タイトル 2">
            <a:extLst>
              <a:ext uri="{FF2B5EF4-FFF2-40B4-BE49-F238E27FC236}">
                <a16:creationId xmlns:a16="http://schemas.microsoft.com/office/drawing/2014/main" id="{309431F3-54AE-6A8F-0517-BDC4A21B6688}"/>
              </a:ext>
            </a:extLst>
          </p:cNvPr>
          <p:cNvSpPr txBox="1">
            <a:spLocks/>
          </p:cNvSpPr>
          <p:nvPr/>
        </p:nvSpPr>
        <p:spPr>
          <a:xfrm>
            <a:off x="6237826" y="404664"/>
            <a:ext cx="3962630" cy="523220"/>
          </a:xfrm>
          <a:prstGeom prst="rect">
            <a:avLst/>
          </a:prstGeom>
        </p:spPr>
        <p:txBody>
          <a:bodyPr vert="horz" wrap="square" lIns="91440" tIns="45720" rIns="91440" bIns="45720" rtlCol="0" anchor="ctr">
            <a:spAutoFit/>
          </a:bodyPr>
          <a:lstStyle>
            <a:lvl1pPr algn="l" defTabSz="914423" rtl="0" eaLnBrk="1" latinLnBrk="0" hangingPunct="1">
              <a:spcBef>
                <a:spcPct val="0"/>
              </a:spcBef>
              <a:buNone/>
              <a:defRPr kumimoji="1" lang="ja-JP" altLang="en-US" sz="3200" b="1" i="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sz="2800">
                <a:latin typeface="Meiryo UI" panose="020B0604030504040204" pitchFamily="50" charset="-128"/>
                <a:ea typeface="Meiryo UI" panose="020B0604030504040204" pitchFamily="50" charset="-128"/>
              </a:rPr>
              <a:t>ローカライズ言語</a:t>
            </a:r>
          </a:p>
        </p:txBody>
      </p:sp>
      <p:sp>
        <p:nvSpPr>
          <p:cNvPr id="21" name="正方形/長方形 20">
            <a:extLst>
              <a:ext uri="{FF2B5EF4-FFF2-40B4-BE49-F238E27FC236}">
                <a16:creationId xmlns:a16="http://schemas.microsoft.com/office/drawing/2014/main" id="{352F7CF9-9337-7052-120C-4BF1E6518683}"/>
              </a:ext>
            </a:extLst>
          </p:cNvPr>
          <p:cNvSpPr/>
          <p:nvPr/>
        </p:nvSpPr>
        <p:spPr bwMode="auto">
          <a:xfrm>
            <a:off x="6520618" y="935055"/>
            <a:ext cx="5192006" cy="545859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ローカライズする場合は作品毎に翻訳する言語を記載してください。</a:t>
            </a:r>
            <a:endParaRPr lang="en-US" altLang="ja-JP" sz="1400" kern="0">
              <a:solidFill>
                <a:srgbClr val="FF0000"/>
              </a:solidFill>
              <a:latin typeface="Meiryo UI" panose="020B0604030504040204" pitchFamily="50" charset="-128"/>
              <a:ea typeface="Meiryo UI" panose="020B0604030504040204" pitchFamily="50" charset="-128"/>
            </a:endParaRPr>
          </a:p>
          <a:p>
            <a:pPr lvl="0" algn="ctr">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a:solidFill>
                  <a:srgbClr val="FF0000"/>
                </a:solidFill>
                <a:latin typeface="Meiryo UI" panose="020B0604030504040204" pitchFamily="50" charset="-128"/>
                <a:ea typeface="Meiryo UI" panose="020B0604030504040204" pitchFamily="50" charset="-128"/>
              </a:rPr>
              <a:t>　ローカライズする言語数が多い場合は、</a:t>
            </a:r>
            <a:endParaRPr lang="en-US" altLang="ja-JP" sz="1400" kern="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a:solidFill>
                  <a:srgbClr val="FF0000"/>
                </a:solidFill>
                <a:latin typeface="Meiryo UI" panose="020B0604030504040204" pitchFamily="50" charset="-128"/>
                <a:ea typeface="Meiryo UI" panose="020B0604030504040204" pitchFamily="50" charset="-128"/>
              </a:rPr>
              <a:t>代表的な言語及び言語総数を記載ください</a:t>
            </a:r>
            <a:endParaRPr lang="en-US" altLang="ja-JP" sz="1400" kern="0">
              <a:solidFill>
                <a:srgbClr val="FF0000"/>
              </a:solidFill>
              <a:latin typeface="Meiryo UI" panose="020B0604030504040204" pitchFamily="50" charset="-128"/>
              <a:ea typeface="Meiryo UI" panose="020B0604030504040204" pitchFamily="50" charset="-128"/>
            </a:endParaRPr>
          </a:p>
          <a:p>
            <a:pPr lvl="0" algn="ctr">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a:solidFill>
                  <a:srgbClr val="FF0000"/>
                </a:solidFill>
                <a:latin typeface="Meiryo UI" panose="020B0604030504040204" pitchFamily="50" charset="-128"/>
                <a:ea typeface="Meiryo UI" panose="020B0604030504040204" pitchFamily="50" charset="-128"/>
              </a:rPr>
              <a:t>未確定の言語がある場合は現時点での見込みの数量等を記載ください</a:t>
            </a:r>
          </a:p>
        </p:txBody>
      </p:sp>
    </p:spTree>
    <p:extLst>
      <p:ext uri="{BB962C8B-B14F-4D97-AF65-F5344CB8AC3E}">
        <p14:creationId xmlns:p14="http://schemas.microsoft.com/office/powerpoint/2010/main" val="2161593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E0614A-8175-4C7F-F4F1-6EF841CD3621}"/>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A154312A-9FB7-EC15-D8F9-3D26347E079A}"/>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支出計画根拠</a:t>
            </a:r>
            <a:endParaRPr kumimoji="1" lang="ja-JP" altLang="en-US" sz="2800">
              <a:latin typeface="Meiryo UI" panose="020B0604030504040204" pitchFamily="50" charset="-128"/>
              <a:ea typeface="Meiryo UI" panose="020B0604030504040204" pitchFamily="50" charset="-128"/>
            </a:endParaRPr>
          </a:p>
        </p:txBody>
      </p:sp>
      <p:sp>
        <p:nvSpPr>
          <p:cNvPr id="22" name="スライド番号プレースホルダー 1">
            <a:extLst>
              <a:ext uri="{FF2B5EF4-FFF2-40B4-BE49-F238E27FC236}">
                <a16:creationId xmlns:a16="http://schemas.microsoft.com/office/drawing/2014/main" id="{D57F9836-7BCE-00AF-A632-B252AC0A5143}"/>
              </a:ext>
            </a:extLst>
          </p:cNvPr>
          <p:cNvSpPr>
            <a:spLocks noGrp="1"/>
          </p:cNvSpPr>
          <p:nvPr>
            <p:ph type="sldNum" sz="quarter" idx="12"/>
          </p:nvPr>
        </p:nvSpPr>
        <p:spPr>
          <a:xfrm>
            <a:off x="11669169" y="6433200"/>
            <a:ext cx="522831" cy="424800"/>
          </a:xfrm>
        </p:spPr>
        <p:txBody>
          <a:bodyPr/>
          <a:lstStyle/>
          <a:p>
            <a:fld id="{D9550142-B990-490A-A107-ED7302A7FD52}" type="slidenum">
              <a:rPr lang="en-US" altLang="ja-JP" smtClean="0"/>
              <a:pPr/>
              <a:t>8</a:t>
            </a:fld>
            <a:endParaRPr lang="en-US"/>
          </a:p>
        </p:txBody>
      </p:sp>
      <p:sp>
        <p:nvSpPr>
          <p:cNvPr id="23" name="正方形/長方形 22">
            <a:extLst>
              <a:ext uri="{FF2B5EF4-FFF2-40B4-BE49-F238E27FC236}">
                <a16:creationId xmlns:a16="http://schemas.microsoft.com/office/drawing/2014/main" id="{F57F62C3-B148-54F9-83C5-64AEA93F24ED}"/>
              </a:ext>
            </a:extLst>
          </p:cNvPr>
          <p:cNvSpPr/>
          <p:nvPr/>
        </p:nvSpPr>
        <p:spPr bwMode="auto">
          <a:xfrm>
            <a:off x="539643" y="2091600"/>
            <a:ext cx="5243006" cy="4452879"/>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数値の蓋然性を説明する根拠を記載する。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現時点で見積書がある費目があれば、添付する。</a:t>
            </a:r>
            <a:br>
              <a:rPr lang="en-US" altLang="ja-JP" sz="1400" kern="0" dirty="0">
                <a:solidFill>
                  <a:srgbClr val="FF0000"/>
                </a:solidFill>
                <a:latin typeface="Meiryo UI" panose="020B0604030504040204" pitchFamily="50" charset="-128"/>
                <a:ea typeface="Meiryo UI" panose="020B0604030504040204" pitchFamily="50" charset="-128"/>
              </a:rPr>
            </a:br>
            <a:r>
              <a:rPr lang="ja-JP" altLang="en-US" sz="1400" kern="0" dirty="0">
                <a:solidFill>
                  <a:srgbClr val="FF0000"/>
                </a:solidFill>
                <a:latin typeface="Meiryo UI" panose="020B0604030504040204" pitchFamily="50" charset="-128"/>
                <a:ea typeface="Meiryo UI" panose="020B0604030504040204" pitchFamily="50" charset="-128"/>
              </a:rPr>
              <a:t>（必要に応じて本スライドを複製して記載する。）</a:t>
            </a:r>
          </a:p>
        </p:txBody>
      </p:sp>
      <p:grpSp>
        <p:nvGrpSpPr>
          <p:cNvPr id="24" name="グループ化 23">
            <a:extLst>
              <a:ext uri="{FF2B5EF4-FFF2-40B4-BE49-F238E27FC236}">
                <a16:creationId xmlns:a16="http://schemas.microsoft.com/office/drawing/2014/main" id="{1F3033F2-B72B-A96C-339B-63405D22B1AA}"/>
              </a:ext>
            </a:extLst>
          </p:cNvPr>
          <p:cNvGrpSpPr/>
          <p:nvPr/>
        </p:nvGrpSpPr>
        <p:grpSpPr>
          <a:xfrm>
            <a:off x="539643" y="1622723"/>
            <a:ext cx="5243006" cy="270703"/>
            <a:chOff x="436484" y="1013524"/>
            <a:chExt cx="5457319" cy="270703"/>
          </a:xfrm>
        </p:grpSpPr>
        <p:sp>
          <p:nvSpPr>
            <p:cNvPr id="25" name="正方形/長方形 24">
              <a:extLst>
                <a:ext uri="{FF2B5EF4-FFF2-40B4-BE49-F238E27FC236}">
                  <a16:creationId xmlns:a16="http://schemas.microsoft.com/office/drawing/2014/main" id="{939435DD-657A-BB59-8228-16A6B85A1CC7}"/>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〇〇費</a:t>
              </a:r>
            </a:p>
          </p:txBody>
        </p:sp>
        <p:cxnSp>
          <p:nvCxnSpPr>
            <p:cNvPr id="26" name="直線コネクタ 25">
              <a:extLst>
                <a:ext uri="{FF2B5EF4-FFF2-40B4-BE49-F238E27FC236}">
                  <a16:creationId xmlns:a16="http://schemas.microsoft.com/office/drawing/2014/main" id="{266CF757-7B12-3C10-F3BD-E0D854DBD2A1}"/>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27" name="グループ化 26">
            <a:extLst>
              <a:ext uri="{FF2B5EF4-FFF2-40B4-BE49-F238E27FC236}">
                <a16:creationId xmlns:a16="http://schemas.microsoft.com/office/drawing/2014/main" id="{D98713CE-F22A-D7EB-7EAE-62707A205020}"/>
              </a:ext>
            </a:extLst>
          </p:cNvPr>
          <p:cNvGrpSpPr/>
          <p:nvPr/>
        </p:nvGrpSpPr>
        <p:grpSpPr>
          <a:xfrm>
            <a:off x="6505913" y="1622723"/>
            <a:ext cx="5243006" cy="270703"/>
            <a:chOff x="436484" y="1013524"/>
            <a:chExt cx="5457319" cy="270703"/>
          </a:xfrm>
        </p:grpSpPr>
        <p:sp>
          <p:nvSpPr>
            <p:cNvPr id="28" name="正方形/長方形 27">
              <a:extLst>
                <a:ext uri="{FF2B5EF4-FFF2-40B4-BE49-F238E27FC236}">
                  <a16:creationId xmlns:a16="http://schemas.microsoft.com/office/drawing/2014/main" id="{DEF05C51-553E-DED6-991A-AF579DD3F417}"/>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◇◇費</a:t>
              </a:r>
            </a:p>
          </p:txBody>
        </p:sp>
        <p:cxnSp>
          <p:nvCxnSpPr>
            <p:cNvPr id="29" name="直線コネクタ 28">
              <a:extLst>
                <a:ext uri="{FF2B5EF4-FFF2-40B4-BE49-F238E27FC236}">
                  <a16:creationId xmlns:a16="http://schemas.microsoft.com/office/drawing/2014/main" id="{3E7EDA76-380E-5FFA-A7AA-4660AA10A540}"/>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0" name="正方形/長方形 29">
            <a:extLst>
              <a:ext uri="{FF2B5EF4-FFF2-40B4-BE49-F238E27FC236}">
                <a16:creationId xmlns:a16="http://schemas.microsoft.com/office/drawing/2014/main" id="{CD0DAD4E-4C8C-89F9-E959-32D9BF9204CF}"/>
              </a:ext>
            </a:extLst>
          </p:cNvPr>
          <p:cNvSpPr/>
          <p:nvPr/>
        </p:nvSpPr>
        <p:spPr bwMode="auto">
          <a:xfrm>
            <a:off x="6505913" y="2091600"/>
            <a:ext cx="5243006" cy="4452879"/>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数値の蓋然性を説明する根拠を記載する。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現時点で見積書がある費目があれば、添付する。</a:t>
            </a:r>
            <a:br>
              <a:rPr lang="en-US" altLang="ja-JP" sz="1400" kern="0" dirty="0">
                <a:solidFill>
                  <a:srgbClr val="FF0000"/>
                </a:solidFill>
                <a:latin typeface="Meiryo UI" panose="020B0604030504040204" pitchFamily="50" charset="-128"/>
                <a:ea typeface="Meiryo UI" panose="020B0604030504040204" pitchFamily="50" charset="-128"/>
              </a:rPr>
            </a:br>
            <a:r>
              <a:rPr lang="ja-JP" altLang="en-US" sz="1400" kern="0" dirty="0">
                <a:solidFill>
                  <a:srgbClr val="FF0000"/>
                </a:solidFill>
                <a:latin typeface="Meiryo UI" panose="020B0604030504040204" pitchFamily="50" charset="-128"/>
                <a:ea typeface="Meiryo UI" panose="020B0604030504040204" pitchFamily="50" charset="-128"/>
              </a:rPr>
              <a:t>（必要に応じて本スライドを複製して記載する。）</a:t>
            </a:r>
          </a:p>
        </p:txBody>
      </p:sp>
      <p:sp>
        <p:nvSpPr>
          <p:cNvPr id="31" name="正方形/長方形 30">
            <a:extLst>
              <a:ext uri="{FF2B5EF4-FFF2-40B4-BE49-F238E27FC236}">
                <a16:creationId xmlns:a16="http://schemas.microsoft.com/office/drawing/2014/main" id="{F901A79A-F625-AC31-6113-3DCD0C6BADC9}"/>
              </a:ext>
            </a:extLst>
          </p:cNvPr>
          <p:cNvSpPr/>
          <p:nvPr/>
        </p:nvSpPr>
        <p:spPr bwMode="auto">
          <a:xfrm>
            <a:off x="465953" y="1121942"/>
            <a:ext cx="11129526" cy="423780"/>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補助対象経費費目：人件費、補助員人件費、旅費、備品費、借料及び損料、通信費、運搬費、諸経費、受託・外注費</a:t>
            </a:r>
            <a:endParaRPr lang="en-US" altLang="ja-JP" sz="1400" kern="0">
              <a:solidFill>
                <a:srgbClr val="FF0000"/>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3D1B92A2-EB0C-85CA-7EE0-9EF1368D87E0}"/>
              </a:ext>
            </a:extLst>
          </p:cNvPr>
          <p:cNvSpPr/>
          <p:nvPr/>
        </p:nvSpPr>
        <p:spPr bwMode="auto">
          <a:xfrm>
            <a:off x="8382000" y="160077"/>
            <a:ext cx="3607838" cy="675487"/>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見積書は任意</a:t>
            </a:r>
          </a:p>
        </p:txBody>
      </p:sp>
    </p:spTree>
    <p:extLst>
      <p:ext uri="{BB962C8B-B14F-4D97-AF65-F5344CB8AC3E}">
        <p14:creationId xmlns:p14="http://schemas.microsoft.com/office/powerpoint/2010/main" val="18701454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F81DA-CC7B-E29B-3857-DF09CC730DBC}"/>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5BE1BA44-A19A-9ECD-2742-EC58D11AB87F}"/>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収入計画根拠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3F6068F-2C2C-96C9-B33D-70274C8B8B29}"/>
              </a:ext>
            </a:extLst>
          </p:cNvPr>
          <p:cNvSpPr>
            <a:spLocks noGrp="1"/>
          </p:cNvSpPr>
          <p:nvPr>
            <p:ph type="sldNum" sz="quarter" idx="12"/>
          </p:nvPr>
        </p:nvSpPr>
        <p:spPr/>
        <p:txBody>
          <a:bodyPr/>
          <a:lstStyle/>
          <a:p>
            <a:fld id="{D9550142-B990-490A-A107-ED7302A7FD52}" type="slidenum">
              <a:rPr lang="en-US" altLang="ja-JP" smtClean="0"/>
              <a:pPr/>
              <a:t>9</a:t>
            </a:fld>
            <a:endParaRPr lang="en-US"/>
          </a:p>
        </p:txBody>
      </p:sp>
      <p:sp>
        <p:nvSpPr>
          <p:cNvPr id="9" name="正方形/長方形 8">
            <a:extLst>
              <a:ext uri="{FF2B5EF4-FFF2-40B4-BE49-F238E27FC236}">
                <a16:creationId xmlns:a16="http://schemas.microsoft.com/office/drawing/2014/main" id="{0F5AC645-A2B9-C569-0240-3090FD79190A}"/>
              </a:ext>
            </a:extLst>
          </p:cNvPr>
          <p:cNvSpPr/>
          <p:nvPr/>
        </p:nvSpPr>
        <p:spPr bwMode="auto">
          <a:xfrm>
            <a:off x="539643" y="5942161"/>
            <a:ext cx="11129526" cy="839639"/>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売上等の収入計画に加えて、他の行政機関からの補助・助成等を受けている場合、その詳細を記載してください。</a:t>
            </a:r>
            <a:endParaRPr lang="en-US" altLang="ja-JP" sz="1400" kern="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a:solidFill>
                  <a:srgbClr val="FF0000"/>
                </a:solidFill>
                <a:latin typeface="Meiryo UI" panose="020B0604030504040204" pitchFamily="50" charset="-128"/>
                <a:ea typeface="Meiryo UI" panose="020B0604030504040204" pitchFamily="50" charset="-128"/>
              </a:rPr>
              <a:t>他の行政機関からの補助・助成等を受けていない場合、「補助・助成の該当無し」と記載する。</a:t>
            </a:r>
            <a:endParaRPr lang="en-US" altLang="ja-JP" sz="1400" kern="0">
              <a:solidFill>
                <a:srgbClr val="FF0000"/>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3DFB25E8-C582-9616-62A2-034547F2E3FA}"/>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E5283BA0-1933-FF18-6AFF-D28AB8F02B8F}"/>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収入計画（売上など）</a:t>
              </a:r>
            </a:p>
          </p:txBody>
        </p:sp>
        <p:cxnSp>
          <p:nvCxnSpPr>
            <p:cNvPr id="10" name="直線コネクタ 9">
              <a:extLst>
                <a:ext uri="{FF2B5EF4-FFF2-40B4-BE49-F238E27FC236}">
                  <a16:creationId xmlns:a16="http://schemas.microsoft.com/office/drawing/2014/main" id="{058DA420-5C1C-34A2-9DA1-122C8640D641}"/>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13C0758E-F3CF-1C5C-50A3-F6CE1DC9A43B}"/>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FAAD5BA4-0945-034E-7E5E-DB1EF0AA6678}"/>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◇◇県　△△助成金</a:t>
              </a:r>
            </a:p>
          </p:txBody>
        </p:sp>
        <p:cxnSp>
          <p:nvCxnSpPr>
            <p:cNvPr id="13" name="直線コネクタ 12">
              <a:extLst>
                <a:ext uri="{FF2B5EF4-FFF2-40B4-BE49-F238E27FC236}">
                  <a16:creationId xmlns:a16="http://schemas.microsoft.com/office/drawing/2014/main" id="{3419E303-5CEC-4A46-FDCD-FB3E35B86586}"/>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正方形/長方形 2">
            <a:extLst>
              <a:ext uri="{FF2B5EF4-FFF2-40B4-BE49-F238E27FC236}">
                <a16:creationId xmlns:a16="http://schemas.microsoft.com/office/drawing/2014/main" id="{D09C5BF6-63CC-F69D-3E95-85EBEE83014D}"/>
              </a:ext>
            </a:extLst>
          </p:cNvPr>
          <p:cNvSpPr/>
          <p:nvPr/>
        </p:nvSpPr>
        <p:spPr bwMode="auto">
          <a:xfrm>
            <a:off x="6439576" y="915838"/>
            <a:ext cx="5401548" cy="1064351"/>
          </a:xfrm>
          <a:prstGeom prst="rect">
            <a:avLst/>
          </a:prstGeom>
          <a:noFill/>
          <a:ln w="9525">
            <a:noFill/>
            <a:miter lim="800000"/>
            <a:headEnd/>
            <a:tailEnd/>
          </a:ln>
          <a:effectLst/>
        </p:spPr>
        <p:txBody>
          <a:bodyPr wrap="square" rtlCol="0" anchor="t"/>
          <a:lstStyle/>
          <a:p>
            <a:pPr marL="285750" indent="-285750">
              <a:spcAft>
                <a:spcPts val="600"/>
              </a:spcAft>
              <a:buFont typeface="Wingdings" panose="05000000000000000000" pitchFamily="2" charset="2"/>
              <a:buChar char="ü"/>
            </a:pPr>
            <a:r>
              <a:rPr lang="ja-JP" altLang="en-US" sz="1600">
                <a:uFill>
                  <a:solidFill>
                    <a:srgbClr val="FF0000"/>
                  </a:solidFill>
                </a:uFill>
                <a:latin typeface="Meiryo UI" panose="020B0604030504040204" pitchFamily="50" charset="-128"/>
                <a:ea typeface="Meiryo UI" panose="020B0604030504040204" pitchFamily="50" charset="-128"/>
              </a:rPr>
              <a:t>他の補助金・助成金を受けていますか？</a:t>
            </a:r>
            <a:endParaRPr lang="en-US" altLang="ja-JP" sz="1600">
              <a:uFill>
                <a:solidFill>
                  <a:srgbClr val="FF0000"/>
                </a:solidFill>
              </a:uFill>
              <a:latin typeface="Meiryo UI" panose="020B0604030504040204" pitchFamily="50" charset="-128"/>
              <a:ea typeface="Meiryo UI" panose="020B0604030504040204" pitchFamily="50" charset="-128"/>
            </a:endParaRPr>
          </a:p>
          <a:p>
            <a:pPr>
              <a:spcAft>
                <a:spcPts val="600"/>
              </a:spcAft>
            </a:pPr>
            <a:r>
              <a:rPr lang="ja-JP" altLang="en-US" sz="1600">
                <a:uFill>
                  <a:solidFill>
                    <a:srgbClr val="FF0000"/>
                  </a:solidFill>
                </a:uFill>
                <a:latin typeface="Meiryo UI" panose="020B0604030504040204" pitchFamily="50" charset="-128"/>
                <a:ea typeface="Meiryo UI" panose="020B0604030504040204" pitchFamily="50" charset="-128"/>
              </a:rPr>
              <a:t>　</a:t>
            </a:r>
            <a:r>
              <a:rPr lang="en-US" altLang="ja-JP" sz="1600">
                <a:uFill>
                  <a:solidFill>
                    <a:srgbClr val="FF0000"/>
                  </a:solidFill>
                </a:uFill>
                <a:latin typeface="Meiryo UI" panose="020B0604030504040204" pitchFamily="50" charset="-128"/>
                <a:ea typeface="Meiryo UI" panose="020B0604030504040204" pitchFamily="50" charset="-128"/>
              </a:rPr>
              <a:t>【</a:t>
            </a:r>
            <a:r>
              <a:rPr lang="ja-JP" altLang="en-US" sz="1600">
                <a:uFill>
                  <a:solidFill>
                    <a:srgbClr val="FF0000"/>
                  </a:solidFill>
                </a:uFill>
                <a:latin typeface="Meiryo UI" panose="020B0604030504040204" pitchFamily="50" charset="-128"/>
                <a:ea typeface="Meiryo UI" panose="020B0604030504040204" pitchFamily="50" charset="-128"/>
              </a:rPr>
              <a:t>　□ 補助・助成の該当あり　</a:t>
            </a:r>
            <a:r>
              <a:rPr lang="en-US" altLang="ja-JP" sz="1600">
                <a:uFill>
                  <a:solidFill>
                    <a:srgbClr val="FF0000"/>
                  </a:solidFill>
                </a:uFill>
                <a:latin typeface="Meiryo UI" panose="020B0604030504040204" pitchFamily="50" charset="-128"/>
                <a:ea typeface="Meiryo UI" panose="020B0604030504040204" pitchFamily="50" charset="-128"/>
              </a:rPr>
              <a:t>/</a:t>
            </a:r>
            <a:r>
              <a:rPr lang="ja-JP" altLang="en-US" sz="1600">
                <a:uFill>
                  <a:solidFill>
                    <a:srgbClr val="FF0000"/>
                  </a:solidFill>
                </a:uFill>
                <a:latin typeface="Meiryo UI" panose="020B0604030504040204" pitchFamily="50" charset="-128"/>
                <a:ea typeface="Meiryo UI" panose="020B0604030504040204" pitchFamily="50" charset="-128"/>
              </a:rPr>
              <a:t>　□ 補助・助成の該当なし　</a:t>
            </a:r>
            <a:r>
              <a:rPr lang="en-US" altLang="ja-JP" sz="1600">
                <a:uFill>
                  <a:solidFill>
                    <a:srgbClr val="FF0000"/>
                  </a:solidFill>
                </a:uFill>
                <a:latin typeface="Meiryo UI" panose="020B0604030504040204" pitchFamily="50" charset="-128"/>
                <a:ea typeface="Meiryo UI" panose="020B0604030504040204" pitchFamily="50" charset="-128"/>
              </a:rPr>
              <a:t>】</a:t>
            </a:r>
          </a:p>
          <a:p>
            <a:pPr>
              <a:spcAft>
                <a:spcPts val="600"/>
              </a:spcAft>
            </a:pPr>
            <a:r>
              <a:rPr lang="ja-JP" altLang="en-US" sz="1600">
                <a:solidFill>
                  <a:srgbClr val="FF0000"/>
                </a:solidFill>
                <a:uFill>
                  <a:solidFill>
                    <a:srgbClr val="FF0000"/>
                  </a:solidFill>
                </a:uFill>
                <a:latin typeface="Meiryo UI" panose="020B0604030504040204" pitchFamily="50" charset="-128"/>
                <a:ea typeface="Meiryo UI" panose="020B0604030504040204" pitchFamily="50" charset="-128"/>
              </a:rPr>
              <a:t>　　</a:t>
            </a:r>
            <a:r>
              <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rPr>
              <a:t>※</a:t>
            </a:r>
            <a:r>
              <a:rPr lang="ja-JP" altLang="en-US" sz="1600">
                <a:solidFill>
                  <a:srgbClr val="FF0000"/>
                </a:solidFill>
                <a:uFill>
                  <a:solidFill>
                    <a:srgbClr val="FF0000"/>
                  </a:solidFill>
                </a:uFill>
                <a:latin typeface="Meiryo UI" panose="020B0604030504040204" pitchFamily="50" charset="-128"/>
                <a:ea typeface="Meiryo UI" panose="020B0604030504040204" pitchFamily="50" charset="-128"/>
              </a:rPr>
              <a:t>チェックしてください</a:t>
            </a:r>
            <a:endPar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endParaRPr>
          </a:p>
        </p:txBody>
      </p:sp>
      <p:graphicFrame>
        <p:nvGraphicFramePr>
          <p:cNvPr id="14" name="表 13">
            <a:extLst>
              <a:ext uri="{FF2B5EF4-FFF2-40B4-BE49-F238E27FC236}">
                <a16:creationId xmlns:a16="http://schemas.microsoft.com/office/drawing/2014/main" id="{B6BA4104-A599-828E-D51F-C0634663BD1F}"/>
              </a:ext>
            </a:extLst>
          </p:cNvPr>
          <p:cNvGraphicFramePr>
            <a:graphicFrameLocks noGrp="1"/>
          </p:cNvGraphicFramePr>
          <p:nvPr>
            <p:extLst>
              <p:ext uri="{D42A27DB-BD31-4B8C-83A1-F6EECF244321}">
                <p14:modId xmlns:p14="http://schemas.microsoft.com/office/powerpoint/2010/main" val="3597721624"/>
              </p:ext>
            </p:extLst>
          </p:nvPr>
        </p:nvGraphicFramePr>
        <p:xfrm>
          <a:off x="539643" y="2676930"/>
          <a:ext cx="5374932" cy="2824800"/>
        </p:xfrm>
        <a:graphic>
          <a:graphicData uri="http://schemas.openxmlformats.org/drawingml/2006/table">
            <a:tbl>
              <a:tblPr firstRow="1" bandRow="1">
                <a:tableStyleId>{7DF18680-E054-41AD-8BC1-D1AEF772440D}</a:tableStyleId>
              </a:tblPr>
              <a:tblGrid>
                <a:gridCol w="3534517">
                  <a:extLst>
                    <a:ext uri="{9D8B030D-6E8A-4147-A177-3AD203B41FA5}">
                      <a16:colId xmlns:a16="http://schemas.microsoft.com/office/drawing/2014/main" val="4294274749"/>
                    </a:ext>
                  </a:extLst>
                </a:gridCol>
                <a:gridCol w="1840415">
                  <a:extLst>
                    <a:ext uri="{9D8B030D-6E8A-4147-A177-3AD203B41FA5}">
                      <a16:colId xmlns:a16="http://schemas.microsoft.com/office/drawing/2014/main" val="2573570758"/>
                    </a:ext>
                  </a:extLst>
                </a:gridCol>
              </a:tblGrid>
              <a:tr h="0">
                <a:tc>
                  <a:txBody>
                    <a:bodyPr/>
                    <a:lstStyle/>
                    <a:p>
                      <a:pPr algn="ctr"/>
                      <a:r>
                        <a:rPr kumimoji="1" lang="ja-JP" altLang="en-US" sz="1400">
                          <a:solidFill>
                            <a:schemeClr val="tx1"/>
                          </a:solidFill>
                        </a:rPr>
                        <a:t>収入費目</a:t>
                      </a:r>
                    </a:p>
                  </a:txBody>
                  <a:tcPr>
                    <a:solidFill>
                      <a:schemeClr val="accent1">
                        <a:lumMod val="90000"/>
                      </a:schemeClr>
                    </a:solidFill>
                  </a:tcPr>
                </a:tc>
                <a:tc>
                  <a:txBody>
                    <a:bodyPr/>
                    <a:lstStyle/>
                    <a:p>
                      <a:pPr algn="ctr"/>
                      <a:r>
                        <a:rPr kumimoji="1" lang="ja-JP" altLang="en-US" sz="1400">
                          <a:solidFill>
                            <a:schemeClr val="tx1"/>
                          </a:solidFill>
                        </a:rPr>
                        <a:t>金額</a:t>
                      </a:r>
                    </a:p>
                  </a:txBody>
                  <a:tcPr>
                    <a:solidFill>
                      <a:schemeClr val="accent1">
                        <a:lumMod val="90000"/>
                      </a:schemeClr>
                    </a:solidFill>
                  </a:tcPr>
                </a:tc>
                <a:extLst>
                  <a:ext uri="{0D108BD9-81ED-4DB2-BD59-A6C34878D82A}">
                    <a16:rowId xmlns:a16="http://schemas.microsoft.com/office/drawing/2014/main" val="468963901"/>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793048782"/>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3621148311"/>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217610682"/>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0187619"/>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781204250"/>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2339613685"/>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3429309042"/>
                  </a:ext>
                </a:extLst>
              </a:tr>
            </a:tbl>
          </a:graphicData>
        </a:graphic>
      </p:graphicFrame>
      <p:graphicFrame>
        <p:nvGraphicFramePr>
          <p:cNvPr id="15" name="表 14">
            <a:extLst>
              <a:ext uri="{FF2B5EF4-FFF2-40B4-BE49-F238E27FC236}">
                <a16:creationId xmlns:a16="http://schemas.microsoft.com/office/drawing/2014/main" id="{EB61B1CA-461B-C806-E6DD-E51E2FA25653}"/>
              </a:ext>
            </a:extLst>
          </p:cNvPr>
          <p:cNvGraphicFramePr>
            <a:graphicFrameLocks noGrp="1"/>
          </p:cNvGraphicFramePr>
          <p:nvPr>
            <p:extLst>
              <p:ext uri="{D42A27DB-BD31-4B8C-83A1-F6EECF244321}">
                <p14:modId xmlns:p14="http://schemas.microsoft.com/office/powerpoint/2010/main" val="3757842392"/>
              </p:ext>
            </p:extLst>
          </p:nvPr>
        </p:nvGraphicFramePr>
        <p:xfrm>
          <a:off x="6439576" y="2676930"/>
          <a:ext cx="5374932" cy="2841864"/>
        </p:xfrm>
        <a:graphic>
          <a:graphicData uri="http://schemas.openxmlformats.org/drawingml/2006/table">
            <a:tbl>
              <a:tblPr firstRow="1" bandRow="1">
                <a:tableStyleId>{7DF18680-E054-41AD-8BC1-D1AEF772440D}</a:tableStyleId>
              </a:tblPr>
              <a:tblGrid>
                <a:gridCol w="1774932">
                  <a:extLst>
                    <a:ext uri="{9D8B030D-6E8A-4147-A177-3AD203B41FA5}">
                      <a16:colId xmlns:a16="http://schemas.microsoft.com/office/drawing/2014/main" val="4294274749"/>
                    </a:ext>
                  </a:extLst>
                </a:gridCol>
                <a:gridCol w="3600000">
                  <a:extLst>
                    <a:ext uri="{9D8B030D-6E8A-4147-A177-3AD203B41FA5}">
                      <a16:colId xmlns:a16="http://schemas.microsoft.com/office/drawing/2014/main" val="2573570758"/>
                    </a:ext>
                  </a:extLst>
                </a:gridCol>
              </a:tblGrid>
              <a:tr h="321864">
                <a:tc>
                  <a:txBody>
                    <a:bodyPr/>
                    <a:lstStyle/>
                    <a:p>
                      <a:pPr algn="ctr"/>
                      <a:r>
                        <a:rPr kumimoji="1" lang="ja-JP" altLang="en-US" sz="1400">
                          <a:solidFill>
                            <a:schemeClr val="tx1"/>
                          </a:solidFill>
                        </a:rPr>
                        <a:t>項目</a:t>
                      </a:r>
                    </a:p>
                  </a:txBody>
                  <a:tcPr>
                    <a:solidFill>
                      <a:schemeClr val="accent1">
                        <a:lumMod val="90000"/>
                      </a:schemeClr>
                    </a:solidFill>
                  </a:tcPr>
                </a:tc>
                <a:tc>
                  <a:txBody>
                    <a:bodyPr/>
                    <a:lstStyle/>
                    <a:p>
                      <a:pPr algn="ctr"/>
                      <a:r>
                        <a:rPr kumimoji="1" lang="ja-JP" altLang="en-US" sz="1400">
                          <a:solidFill>
                            <a:schemeClr val="tx1"/>
                          </a:solidFill>
                        </a:rPr>
                        <a:t>概要</a:t>
                      </a:r>
                    </a:p>
                  </a:txBody>
                  <a:tcPr>
                    <a:solidFill>
                      <a:schemeClr val="accent1">
                        <a:lumMod val="90000"/>
                      </a:schemeClr>
                    </a:solidFill>
                  </a:tcPr>
                </a:tc>
                <a:extLst>
                  <a:ext uri="{0D108BD9-81ED-4DB2-BD59-A6C34878D82A}">
                    <a16:rowId xmlns:a16="http://schemas.microsoft.com/office/drawing/2014/main" val="468963901"/>
                  </a:ext>
                </a:extLst>
              </a:tr>
              <a:tr h="360000">
                <a:tc>
                  <a:txBody>
                    <a:bodyPr/>
                    <a:lstStyle/>
                    <a:p>
                      <a:r>
                        <a:rPr kumimoji="1" lang="ja-JP" altLang="en-US" sz="1400"/>
                        <a:t>支給元</a:t>
                      </a:r>
                    </a:p>
                  </a:txBody>
                  <a:tcPr>
                    <a:solidFill>
                      <a:schemeClr val="bg1">
                        <a:lumMod val="95000"/>
                      </a:schemeClr>
                    </a:solidFill>
                  </a:tcPr>
                </a:tc>
                <a:tc>
                  <a:txBody>
                    <a:bodyPr/>
                    <a:lstStyle/>
                    <a:p>
                      <a:r>
                        <a:rPr kumimoji="1" lang="ja-JP" altLang="en-US" sz="1400"/>
                        <a:t>（例）○○省、○○県等</a:t>
                      </a:r>
                    </a:p>
                  </a:txBody>
                  <a:tcPr>
                    <a:solidFill>
                      <a:schemeClr val="bg1">
                        <a:lumMod val="95000"/>
                      </a:schemeClr>
                    </a:solidFill>
                  </a:tcPr>
                </a:tc>
                <a:extLst>
                  <a:ext uri="{0D108BD9-81ED-4DB2-BD59-A6C34878D82A}">
                    <a16:rowId xmlns:a16="http://schemas.microsoft.com/office/drawing/2014/main" val="793048782"/>
                  </a:ext>
                </a:extLst>
              </a:tr>
              <a:tr h="360000">
                <a:tc>
                  <a:txBody>
                    <a:bodyPr/>
                    <a:lstStyle/>
                    <a:p>
                      <a:r>
                        <a:rPr kumimoji="1" lang="ja-JP" altLang="en-US" sz="1400"/>
                        <a:t>補助金・助成金名</a:t>
                      </a:r>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3621148311"/>
                  </a:ext>
                </a:extLst>
              </a:tr>
              <a:tr h="360000">
                <a:tc>
                  <a:txBody>
                    <a:bodyPr/>
                    <a:lstStyle/>
                    <a:p>
                      <a:r>
                        <a:rPr kumimoji="1" lang="ja-JP" altLang="en-US" sz="1400"/>
                        <a:t>金額</a:t>
                      </a:r>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217610682"/>
                  </a:ext>
                </a:extLst>
              </a:tr>
              <a:tr h="1440000">
                <a:tc>
                  <a:txBody>
                    <a:bodyPr/>
                    <a:lstStyle/>
                    <a:p>
                      <a:r>
                        <a:rPr kumimoji="1" lang="ja-JP" altLang="en-US" sz="1400"/>
                        <a:t>仕様用途</a:t>
                      </a:r>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0187619"/>
                  </a:ext>
                </a:extLst>
              </a:tr>
            </a:tbl>
          </a:graphicData>
        </a:graphic>
      </p:graphicFrame>
      <p:sp>
        <p:nvSpPr>
          <p:cNvPr id="4" name="正方形/長方形 3">
            <a:extLst>
              <a:ext uri="{FF2B5EF4-FFF2-40B4-BE49-F238E27FC236}">
                <a16:creationId xmlns:a16="http://schemas.microsoft.com/office/drawing/2014/main" id="{ACFDB403-1151-C2D4-B5DF-51AB525FB878}"/>
              </a:ext>
            </a:extLst>
          </p:cNvPr>
          <p:cNvSpPr/>
          <p:nvPr/>
        </p:nvSpPr>
        <p:spPr bwMode="auto">
          <a:xfrm>
            <a:off x="7285106" y="3285688"/>
            <a:ext cx="3607838" cy="1596997"/>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補助・助成の該当がない場合は記載不要</a:t>
            </a:r>
          </a:p>
        </p:txBody>
      </p:sp>
      <p:sp>
        <p:nvSpPr>
          <p:cNvPr id="6" name="正方形/長方形 5">
            <a:extLst>
              <a:ext uri="{FF2B5EF4-FFF2-40B4-BE49-F238E27FC236}">
                <a16:creationId xmlns:a16="http://schemas.microsoft.com/office/drawing/2014/main" id="{F2963412-57EF-5463-0506-B6A08483DBE8}"/>
              </a:ext>
            </a:extLst>
          </p:cNvPr>
          <p:cNvSpPr/>
          <p:nvPr/>
        </p:nvSpPr>
        <p:spPr bwMode="auto">
          <a:xfrm>
            <a:off x="442912" y="915839"/>
            <a:ext cx="5653088"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ja-JP" altLang="en-US" sz="1600" kern="0" dirty="0">
                <a:solidFill>
                  <a:srgbClr val="FF0000"/>
                </a:solidFill>
                <a:latin typeface="Meiryo UI" panose="020B0604030504040204" pitchFamily="50" charset="-128"/>
                <a:ea typeface="Meiryo UI" panose="020B0604030504040204" pitchFamily="50" charset="-128"/>
              </a:rPr>
              <a:t>売上などの収入計画（プロジェクトに紐づく映像配信収入など）を、記載ください。</a:t>
            </a:r>
            <a:endParaRPr kumimoji="0" lang="en-US" altLang="ja-JP" sz="1600" kern="0" dirty="0">
              <a:solidFill>
                <a:srgbClr val="FF0000"/>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r>
              <a:rPr lang="ja-JP" altLang="en-US" sz="1600" kern="0" dirty="0">
                <a:solidFill>
                  <a:srgbClr val="FF0000"/>
                </a:solidFill>
                <a:latin typeface="Meiryo UI" panose="020B0604030504040204" pitchFamily="50" charset="-128"/>
                <a:ea typeface="Meiryo UI" panose="020B0604030504040204" pitchFamily="50" charset="-128"/>
              </a:rPr>
              <a:t>数値の蓋然性を説明する根拠を記載ください。</a:t>
            </a:r>
            <a:endPar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endParaRPr>
          </a:p>
          <a:p>
            <a:endPar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endParaRPr>
          </a:p>
        </p:txBody>
      </p:sp>
      <p:sp>
        <p:nvSpPr>
          <p:cNvPr id="16" name="正方形/長方形 15">
            <a:extLst>
              <a:ext uri="{FF2B5EF4-FFF2-40B4-BE49-F238E27FC236}">
                <a16:creationId xmlns:a16="http://schemas.microsoft.com/office/drawing/2014/main" id="{7167709B-2A5E-FF1C-F8B8-50244D7786F0}"/>
              </a:ext>
            </a:extLst>
          </p:cNvPr>
          <p:cNvSpPr/>
          <p:nvPr/>
        </p:nvSpPr>
        <p:spPr bwMode="auto">
          <a:xfrm>
            <a:off x="1299056" y="3290966"/>
            <a:ext cx="3607838" cy="1591719"/>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売上などの収入のほか、</a:t>
            </a:r>
            <a:endParaRPr kumimoji="0" lang="en-US" altLang="ja-JP" b="1">
              <a:solidFill>
                <a:schemeClr val="bg1"/>
              </a:solidFill>
              <a:latin typeface="+mj-ea"/>
              <a:ea typeface="+mj-ea"/>
            </a:endParaRPr>
          </a:p>
          <a:p>
            <a:pPr algn="ctr"/>
            <a:r>
              <a:rPr kumimoji="0" lang="ja-JP" altLang="en-US" b="1">
                <a:solidFill>
                  <a:schemeClr val="bg1"/>
                </a:solidFill>
                <a:latin typeface="+mj-ea"/>
                <a:ea typeface="+mj-ea"/>
              </a:rPr>
              <a:t>応募者主体者以外の組織等から出資を受けている方は、こちらに出資額を記載ください。</a:t>
            </a:r>
          </a:p>
        </p:txBody>
      </p:sp>
    </p:spTree>
    <p:extLst>
      <p:ext uri="{BB962C8B-B14F-4D97-AF65-F5344CB8AC3E}">
        <p14:creationId xmlns:p14="http://schemas.microsoft.com/office/powerpoint/2010/main" val="21968393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USTOMLAYOUT" val="F"/>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機○・記載例なし】">
  <a:themeElements>
    <a:clrScheme name="グレースケール">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wrap="square" rtlCol="0" anchor="ctr"/>
      <a:lstStyle>
        <a:defPPr algn="l">
          <a:defRPr kumimoji="0" sz="1200" dirty="0" smtClean="0">
            <a:latin typeface="+mj-ea"/>
            <a:ea typeface="+mj-ea"/>
          </a:defRPr>
        </a:defPPr>
      </a:lstStyle>
    </a:spDef>
    <a:txDef>
      <a:spPr>
        <a:noFill/>
      </a:spPr>
      <a:bodyPr wrap="square" rtlCol="0">
        <a:spAutoFit/>
      </a:bodyPr>
      <a:lstStyle>
        <a:defPPr marL="285750" indent="-285750" algn="l">
          <a:buFont typeface="Arial" panose="020B0604020202020204" pitchFamily="34" charset="0"/>
          <a:buChar char="•"/>
          <a:defRPr kumimoji="1" sz="1600" dirty="0" smtClean="0">
            <a:latin typeface="+mn-ea"/>
            <a:cs typeface="Meiryo UI" panose="020B0604030504040204" pitchFamily="50" charset="-128"/>
          </a:defRPr>
        </a:defPPr>
      </a:lstStyle>
    </a:txDef>
  </a:objectDefaults>
  <a:extraClrSchemeLst/>
  <a:extLst>
    <a:ext uri="{05A4C25C-085E-4340-85A3-A5531E510DB2}">
      <thm15:themeFamily xmlns:thm15="http://schemas.microsoft.com/office/thememl/2012/main" name="METI Slide Format_DefaultTheme.pptx" id="{2F4818D7-655D-4077-89AA-242267508028}" vid="{0E5B690F-3A1C-4644-85FD-3F3212C13178}"/>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47cdc3e-53dc-4fec-b50b-6d0fb9e24faf">
      <Terms xmlns="http://schemas.microsoft.com/office/infopath/2007/PartnerControls"/>
    </lcf76f155ced4ddcb4097134ff3c332f>
    <TaxCatchAll xmlns="ce29d33a-a603-4662-b02e-6bb4e8c17e3e" xsi:nil="true"/>
    <_x65e5__x4ed8__x3068__x6642__x523b_ xmlns="547cdc3e-53dc-4fec-b50b-6d0fb9e24faf" xsi:nil="true"/>
    <_x0032_5Q2PWNsrhd_x002d_20250722 xmlns="547cdc3e-53dc-4fec-b50b-6d0fb9e24faf" xsi:nil="true"/>
    <_x79fb__x52d5__x7528_ xmlns="547cdc3e-53dc-4fec-b50b-6d0fb9e24fa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EEEC8431F10A4B46A871FB4DCA84CF3F" ma:contentTypeVersion="17" ma:contentTypeDescription="新しいドキュメントを作成します。" ma:contentTypeScope="" ma:versionID="79c0548c069b0a9534d8705160794fd5">
  <xsd:schema xmlns:xsd="http://www.w3.org/2001/XMLSchema" xmlns:xs="http://www.w3.org/2001/XMLSchema" xmlns:p="http://schemas.microsoft.com/office/2006/metadata/properties" xmlns:ns2="547cdc3e-53dc-4fec-b50b-6d0fb9e24faf" xmlns:ns3="ce29d33a-a603-4662-b02e-6bb4e8c17e3e" targetNamespace="http://schemas.microsoft.com/office/2006/metadata/properties" ma:root="true" ma:fieldsID="e6dc18accbb765076d0a78710e44ac80" ns2:_="" ns3:_="">
    <xsd:import namespace="547cdc3e-53dc-4fec-b50b-6d0fb9e24faf"/>
    <xsd:import namespace="ce29d33a-a603-4662-b02e-6bb4e8c17e3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_x79fb__x52d5__x7528_" minOccurs="0"/>
                <xsd:element ref="ns2:_x65e5__x4ed8__x3068__x6642__x523b_" minOccurs="0"/>
                <xsd:element ref="ns2:MediaServiceBillingMetadata" minOccurs="0"/>
                <xsd:element ref="ns2:_x0032_5Q2PWNsrhd_x002d_20250722"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7cdc3e-53dc-4fec-b50b-6d0fb9e24fa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_x79fb__x52d5__x7528_" ma:index="21" nillable="true" ma:displayName="移動用" ma:format="Dropdown" ma:internalName="_x79fb__x52d5__x7528_">
      <xsd:simpleType>
        <xsd:restriction base="dms:Text">
          <xsd:maxLength value="255"/>
        </xsd:restriction>
      </xsd:simpleType>
    </xsd:element>
    <xsd:element name="_x65e5__x4ed8__x3068__x6642__x523b_" ma:index="22" nillable="true" ma:displayName="日付と時刻" ma:format="DateOnly" ma:internalName="_x65e5__x4ed8__x3068__x6642__x523b_">
      <xsd:simpleType>
        <xsd:restriction base="dms:DateTime"/>
      </xsd:simpleType>
    </xsd:element>
    <xsd:element name="MediaServiceBillingMetadata" ma:index="23" nillable="true" ma:displayName="MediaServiceBillingMetadata" ma:hidden="true" ma:internalName="MediaServiceBillingMetadata" ma:readOnly="true">
      <xsd:simpleType>
        <xsd:restriction base="dms:Note"/>
      </xsd:simpleType>
    </xsd:element>
    <xsd:element name="_x0032_5Q2PWNsrhd_x002d_20250722" ma:index="24" nillable="true" ma:displayName="25Q2PW 　Nsrhd-20250722" ma:format="Dropdown" ma:internalName="_x0032_5Q2PWNsrhd_x002d_20250722">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e29d33a-a603-4662-b02e-6bb4e8c17e3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8f8ff2fe-8275-4dc4-a88a-3c2ebde197f1}" ma:internalName="TaxCatchAll" ma:showField="CatchAllData" ma:web="ce29d33a-a603-4662-b02e-6bb4e8c17e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4B586FD-2218-4488-9BD2-8CF2CA96F8EB}">
  <ds:schemaRefs>
    <ds:schemaRef ds:uri="http://purl.org/dc/dcmitype/"/>
    <ds:schemaRef ds:uri="http://purl.org/dc/elements/1.1/"/>
    <ds:schemaRef ds:uri="http://schemas.openxmlformats.org/package/2006/metadata/core-properties"/>
    <ds:schemaRef ds:uri="http://schemas.microsoft.com/office/infopath/2007/PartnerControls"/>
    <ds:schemaRef ds:uri="http://schemas.microsoft.com/office/2006/documentManagement/types"/>
    <ds:schemaRef ds:uri="http://purl.org/dc/terms/"/>
    <ds:schemaRef ds:uri="http://www.w3.org/XML/1998/namespace"/>
    <ds:schemaRef ds:uri="bb60d2a5-e683-489e-b26f-0e0cec2f8f54"/>
    <ds:schemaRef ds:uri="http://schemas.microsoft.com/office/2006/metadata/properties"/>
  </ds:schemaRefs>
</ds:datastoreItem>
</file>

<file path=customXml/itemProps2.xml><?xml version="1.0" encoding="utf-8"?>
<ds:datastoreItem xmlns:ds="http://schemas.openxmlformats.org/officeDocument/2006/customXml" ds:itemID="{548C1DB5-5DEF-4FB3-8844-55F8D6800713}"/>
</file>

<file path=customXml/itemProps3.xml><?xml version="1.0" encoding="utf-8"?>
<ds:datastoreItem xmlns:ds="http://schemas.openxmlformats.org/officeDocument/2006/customXml" ds:itemID="{D8CA455B-B30B-4386-B4B2-E4CFAE0671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10</TotalTime>
  <Words>2102</Words>
  <Application>Microsoft Office PowerPoint</Application>
  <PresentationFormat>ワイド画面</PresentationFormat>
  <Paragraphs>219</Paragraphs>
  <Slides>13</Slides>
  <Notes>1</Notes>
  <HiddenSlides>0</HiddenSlides>
  <MMClips>0</MMClips>
  <ScaleCrop>false</ScaleCrop>
  <HeadingPairs>
    <vt:vector size="8" baseType="variant">
      <vt:variant>
        <vt:lpstr>使用されているフォント</vt:lpstr>
      </vt:variant>
      <vt:variant>
        <vt:i4>4</vt:i4>
      </vt:variant>
      <vt:variant>
        <vt:lpstr>テーマ</vt:lpstr>
      </vt:variant>
      <vt:variant>
        <vt:i4>1</vt:i4>
      </vt:variant>
      <vt:variant>
        <vt:lpstr>埋め込まれた OLE サーバー</vt:lpstr>
      </vt:variant>
      <vt:variant>
        <vt:i4>1</vt:i4>
      </vt:variant>
      <vt:variant>
        <vt:lpstr>スライド タイトル</vt:lpstr>
      </vt:variant>
      <vt:variant>
        <vt:i4>13</vt:i4>
      </vt:variant>
    </vt:vector>
  </HeadingPairs>
  <TitlesOfParts>
    <vt:vector size="19" baseType="lpstr">
      <vt:lpstr>Meiryo UI</vt:lpstr>
      <vt:lpstr>メイリオ</vt:lpstr>
      <vt:lpstr>Arial</vt:lpstr>
      <vt:lpstr>Wingdings</vt:lpstr>
      <vt:lpstr>【機○・記載例なし】</vt:lpstr>
      <vt:lpstr>think-cellスライド</vt:lpstr>
      <vt:lpstr>【事業名】</vt:lpstr>
      <vt:lpstr>法人概要①</vt:lpstr>
      <vt:lpstr>法人概要②</vt:lpstr>
      <vt:lpstr>作品関係者概要①</vt:lpstr>
      <vt:lpstr>作品関係者概要②</vt:lpstr>
      <vt:lpstr>作品一覧・作品概要</vt:lpstr>
      <vt:lpstr>海外展開国</vt:lpstr>
      <vt:lpstr>支出計画根拠</vt:lpstr>
      <vt:lpstr>収入計画根拠</vt:lpstr>
      <vt:lpstr>投資額ROI根拠</vt:lpstr>
      <vt:lpstr>売上高ROI根拠</vt:lpstr>
      <vt:lpstr>実施体制</vt:lpstr>
      <vt:lpstr>スケジュール</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【新規IP企画支援事業】事業計画書（ゲーム・アニメ・実写）</dc:title>
  <dc:subject/>
  <dc:creator>Ayaka Shindo</dc:creator>
  <cp:keywords/>
  <dc:description/>
  <cp:lastModifiedBy>Windows ユーザー</cp:lastModifiedBy>
  <cp:revision>2</cp:revision>
  <cp:lastPrinted>2024-03-13T08:20:44Z</cp:lastPrinted>
  <dcterms:created xsi:type="dcterms:W3CDTF">2025-09-28T01:15:25Z</dcterms:created>
  <dcterms:modified xsi:type="dcterms:W3CDTF">2026-03-31T10:32:07Z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0x010100EEEC8431F10A4B46A871FB4DCA84CF3F</vt:lpwstr>
  </property>
  <property fmtid="{D5CDD505-2E9C-101B-9397-08002B2CF9AE}" pid="3" name="Order">
    <vt:r8>900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ComplianceAssetId">
    <vt:lpwstr/>
  </property>
  <property fmtid="{D5CDD505-2E9C-101B-9397-08002B2CF9AE}" pid="9" name="TemplateUrl">
    <vt:lpwstr/>
  </property>
  <property fmtid="{D5CDD505-2E9C-101B-9397-08002B2CF9AE}" pid="10" name="MediaServiceImageTags">
    <vt:lpwstr/>
  </property>
</Properties>
</file>