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4"/>
  </p:sldMasterIdLst>
  <p:notesMasterIdLst>
    <p:notesMasterId r:id="rId8"/>
  </p:notesMasterIdLst>
  <p:handoutMasterIdLst>
    <p:handoutMasterId r:id="rId9"/>
  </p:handoutMasterIdLst>
  <p:sldIdLst>
    <p:sldId id="262" r:id="rId5"/>
    <p:sldId id="373" r:id="rId6"/>
    <p:sldId id="372" r:id="rId7"/>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4" userDrawn="1">
          <p15:clr>
            <a:srgbClr val="A4A3A4"/>
          </p15:clr>
        </p15:guide>
        <p15:guide id="2" pos="155" userDrawn="1">
          <p15:clr>
            <a:srgbClr val="A4A3A4"/>
          </p15:clr>
        </p15:guide>
      </p15:sldGuideLst>
    </p:ext>
    <p:ext uri="{2D200454-40CA-4A62-9FC3-DE9A4176ACB9}">
      <p15:notesGuideLst xmlns:p15="http://schemas.microsoft.com/office/powerpoint/2012/main">
        <p15:guide id="1" orient="horz" pos="3108">
          <p15:clr>
            <a:srgbClr val="A4A3A4"/>
          </p15:clr>
        </p15:guide>
        <p15:guide id="2" pos="21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D6EC"/>
    <a:srgbClr val="FF5A00"/>
    <a:srgbClr val="0098D0"/>
    <a:srgbClr val="0064C8"/>
    <a:srgbClr val="B197D3"/>
    <a:srgbClr val="FFBE3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313E59-D7A8-4C61-99C3-D4F9EB3C040D}" v="131" dt="2026-06-01T04:53:50.182"/>
    <p1510:client id="{2E88FE8A-E2EC-44C0-BB7B-483C31989512}" v="198" dt="2026-06-01T09:46:19.609"/>
    <p1510:client id="{D70F2090-9473-4C14-9FFB-0F1967906CB3}" v="149" dt="2026-06-01T07:57:45.20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43" autoAdjust="0"/>
    <p:restoredTop sz="94660"/>
  </p:normalViewPr>
  <p:slideViewPr>
    <p:cSldViewPr snapToGrid="0">
      <p:cViewPr varScale="1">
        <p:scale>
          <a:sx n="104" d="100"/>
          <a:sy n="104" d="100"/>
        </p:scale>
        <p:origin x="876" y="156"/>
      </p:cViewPr>
      <p:guideLst>
        <p:guide orient="horz" pos="414"/>
        <p:guide pos="155"/>
      </p:guideLst>
    </p:cSldViewPr>
  </p:slideViewPr>
  <p:notesTextViewPr>
    <p:cViewPr>
      <p:scale>
        <a:sx n="1" d="1"/>
        <a:sy n="1" d="1"/>
      </p:scale>
      <p:origin x="0" y="0"/>
    </p:cViewPr>
  </p:notesTextViewPr>
  <p:notesViewPr>
    <p:cSldViewPr snapToGrid="0">
      <p:cViewPr>
        <p:scale>
          <a:sx n="1" d="2"/>
          <a:sy n="1" d="2"/>
        </p:scale>
        <p:origin x="0" y="0"/>
      </p:cViewPr>
      <p:guideLst>
        <p:guide orient="horz" pos="3108"/>
        <p:guide pos="21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川上 拓也" userId="e0e24ff5-57a5-4b79-8bb0-da1f79806e3d" providerId="ADAL" clId="{E8DE9775-231F-4449-ACC3-14282B285823}"/>
    <pc:docChg chg="undo custSel delSld modSld delMainMaster">
      <pc:chgData name="川上 拓也" userId="e0e24ff5-57a5-4b79-8bb0-da1f79806e3d" providerId="ADAL" clId="{E8DE9775-231F-4449-ACC3-14282B285823}" dt="2026-06-01T10:40:47.215" v="840" actId="2696"/>
      <pc:docMkLst>
        <pc:docMk/>
      </pc:docMkLst>
      <pc:sldChg chg="del">
        <pc:chgData name="川上 拓也" userId="e0e24ff5-57a5-4b79-8bb0-da1f79806e3d" providerId="ADAL" clId="{E8DE9775-231F-4449-ACC3-14282B285823}" dt="2026-06-01T10:40:47.215" v="840" actId="2696"/>
        <pc:sldMkLst>
          <pc:docMk/>
          <pc:sldMk cId="2898958233" sldId="358"/>
        </pc:sldMkLst>
      </pc:sldChg>
      <pc:sldChg chg="del">
        <pc:chgData name="川上 拓也" userId="e0e24ff5-57a5-4b79-8bb0-da1f79806e3d" providerId="ADAL" clId="{E8DE9775-231F-4449-ACC3-14282B285823}" dt="2026-06-01T10:40:47.215" v="840" actId="2696"/>
        <pc:sldMkLst>
          <pc:docMk/>
          <pc:sldMk cId="4127491294" sldId="360"/>
        </pc:sldMkLst>
      </pc:sldChg>
      <pc:sldChg chg="del">
        <pc:chgData name="川上 拓也" userId="e0e24ff5-57a5-4b79-8bb0-da1f79806e3d" providerId="ADAL" clId="{E8DE9775-231F-4449-ACC3-14282B285823}" dt="2026-06-01T10:40:47.215" v="840" actId="2696"/>
        <pc:sldMkLst>
          <pc:docMk/>
          <pc:sldMk cId="2654497965" sldId="362"/>
        </pc:sldMkLst>
      </pc:sldChg>
      <pc:sldChg chg="del">
        <pc:chgData name="川上 拓也" userId="e0e24ff5-57a5-4b79-8bb0-da1f79806e3d" providerId="ADAL" clId="{E8DE9775-231F-4449-ACC3-14282B285823}" dt="2026-06-01T10:40:47.215" v="840" actId="2696"/>
        <pc:sldMkLst>
          <pc:docMk/>
          <pc:sldMk cId="3294506489" sldId="363"/>
        </pc:sldMkLst>
      </pc:sldChg>
      <pc:sldChg chg="del">
        <pc:chgData name="川上 拓也" userId="e0e24ff5-57a5-4b79-8bb0-da1f79806e3d" providerId="ADAL" clId="{E8DE9775-231F-4449-ACC3-14282B285823}" dt="2026-06-01T10:40:47.215" v="840" actId="2696"/>
        <pc:sldMkLst>
          <pc:docMk/>
          <pc:sldMk cId="934025799" sldId="364"/>
        </pc:sldMkLst>
      </pc:sldChg>
      <pc:sldChg chg="del">
        <pc:chgData name="川上 拓也" userId="e0e24ff5-57a5-4b79-8bb0-da1f79806e3d" providerId="ADAL" clId="{E8DE9775-231F-4449-ACC3-14282B285823}" dt="2026-06-01T10:40:47.215" v="840" actId="2696"/>
        <pc:sldMkLst>
          <pc:docMk/>
          <pc:sldMk cId="2183537001" sldId="365"/>
        </pc:sldMkLst>
      </pc:sldChg>
      <pc:sldChg chg="del">
        <pc:chgData name="川上 拓也" userId="e0e24ff5-57a5-4b79-8bb0-da1f79806e3d" providerId="ADAL" clId="{E8DE9775-231F-4449-ACC3-14282B285823}" dt="2026-06-01T10:40:47.215" v="840" actId="2696"/>
        <pc:sldMkLst>
          <pc:docMk/>
          <pc:sldMk cId="191712145" sldId="366"/>
        </pc:sldMkLst>
      </pc:sldChg>
      <pc:sldChg chg="del">
        <pc:chgData name="川上 拓也" userId="e0e24ff5-57a5-4b79-8bb0-da1f79806e3d" providerId="ADAL" clId="{E8DE9775-231F-4449-ACC3-14282B285823}" dt="2026-06-01T10:40:47.215" v="840" actId="2696"/>
        <pc:sldMkLst>
          <pc:docMk/>
          <pc:sldMk cId="2929973151" sldId="367"/>
        </pc:sldMkLst>
      </pc:sldChg>
      <pc:sldChg chg="del">
        <pc:chgData name="川上 拓也" userId="e0e24ff5-57a5-4b79-8bb0-da1f79806e3d" providerId="ADAL" clId="{E8DE9775-231F-4449-ACC3-14282B285823}" dt="2026-06-01T10:40:47.215" v="840" actId="2696"/>
        <pc:sldMkLst>
          <pc:docMk/>
          <pc:sldMk cId="1794204707" sldId="368"/>
        </pc:sldMkLst>
      </pc:sldChg>
      <pc:sldChg chg="del">
        <pc:chgData name="川上 拓也" userId="e0e24ff5-57a5-4b79-8bb0-da1f79806e3d" providerId="ADAL" clId="{E8DE9775-231F-4449-ACC3-14282B285823}" dt="2026-06-01T10:40:47.215" v="840" actId="2696"/>
        <pc:sldMkLst>
          <pc:docMk/>
          <pc:sldMk cId="2440901398" sldId="369"/>
        </pc:sldMkLst>
      </pc:sldChg>
      <pc:sldChg chg="del">
        <pc:chgData name="川上 拓也" userId="e0e24ff5-57a5-4b79-8bb0-da1f79806e3d" providerId="ADAL" clId="{E8DE9775-231F-4449-ACC3-14282B285823}" dt="2026-06-01T10:40:47.215" v="840" actId="2696"/>
        <pc:sldMkLst>
          <pc:docMk/>
          <pc:sldMk cId="4240247969" sldId="370"/>
        </pc:sldMkLst>
      </pc:sldChg>
      <pc:sldChg chg="del">
        <pc:chgData name="川上 拓也" userId="e0e24ff5-57a5-4b79-8bb0-da1f79806e3d" providerId="ADAL" clId="{E8DE9775-231F-4449-ACC3-14282B285823}" dt="2026-06-01T10:40:47.215" v="840" actId="2696"/>
        <pc:sldMkLst>
          <pc:docMk/>
          <pc:sldMk cId="1226098952" sldId="371"/>
        </pc:sldMkLst>
      </pc:sldChg>
      <pc:sldChg chg="modSp mod">
        <pc:chgData name="川上 拓也" userId="e0e24ff5-57a5-4b79-8bb0-da1f79806e3d" providerId="ADAL" clId="{E8DE9775-231F-4449-ACC3-14282B285823}" dt="2026-06-01T08:00:22.639" v="839" actId="1036"/>
        <pc:sldMkLst>
          <pc:docMk/>
          <pc:sldMk cId="4122966691" sldId="372"/>
        </pc:sldMkLst>
        <pc:spChg chg="mod">
          <ac:chgData name="川上 拓也" userId="e0e24ff5-57a5-4b79-8bb0-da1f79806e3d" providerId="ADAL" clId="{E8DE9775-231F-4449-ACC3-14282B285823}" dt="2026-06-01T08:00:17.807" v="837" actId="1036"/>
          <ac:spMkLst>
            <pc:docMk/>
            <pc:sldMk cId="4122966691" sldId="372"/>
            <ac:spMk id="8" creationId="{06BE4DF7-40C2-D3BC-5B66-A44D285AA0AE}"/>
          </ac:spMkLst>
        </pc:spChg>
        <pc:spChg chg="mod">
          <ac:chgData name="川上 拓也" userId="e0e24ff5-57a5-4b79-8bb0-da1f79806e3d" providerId="ADAL" clId="{E8DE9775-231F-4449-ACC3-14282B285823}" dt="2026-06-01T08:00:22.639" v="839" actId="1036"/>
          <ac:spMkLst>
            <pc:docMk/>
            <pc:sldMk cId="4122966691" sldId="372"/>
            <ac:spMk id="11" creationId="{62FF140B-86CA-1350-8C04-A190CFACC69A}"/>
          </ac:spMkLst>
        </pc:spChg>
        <pc:spChg chg="mod">
          <ac:chgData name="川上 拓也" userId="e0e24ff5-57a5-4b79-8bb0-da1f79806e3d" providerId="ADAL" clId="{E8DE9775-231F-4449-ACC3-14282B285823}" dt="2026-06-01T07:30:03.786" v="724" actId="1076"/>
          <ac:spMkLst>
            <pc:docMk/>
            <pc:sldMk cId="4122966691" sldId="372"/>
            <ac:spMk id="12" creationId="{938FB198-45C5-937B-62F1-645E1275AFAD}"/>
          </ac:spMkLst>
        </pc:spChg>
        <pc:spChg chg="mod">
          <ac:chgData name="川上 拓也" userId="e0e24ff5-57a5-4b79-8bb0-da1f79806e3d" providerId="ADAL" clId="{E8DE9775-231F-4449-ACC3-14282B285823}" dt="2026-06-01T08:00:10.247" v="836" actId="1036"/>
          <ac:spMkLst>
            <pc:docMk/>
            <pc:sldMk cId="4122966691" sldId="372"/>
            <ac:spMk id="13" creationId="{862E1F33-AE9A-DD11-923B-01201FF23F22}"/>
          </ac:spMkLst>
        </pc:spChg>
      </pc:sldChg>
      <pc:sldChg chg="modSp mod">
        <pc:chgData name="川上 拓也" userId="e0e24ff5-57a5-4b79-8bb0-da1f79806e3d" providerId="ADAL" clId="{E8DE9775-231F-4449-ACC3-14282B285823}" dt="2026-06-01T07:59:55.062" v="835" actId="1035"/>
        <pc:sldMkLst>
          <pc:docMk/>
          <pc:sldMk cId="1942924347" sldId="373"/>
        </pc:sldMkLst>
        <pc:spChg chg="mod">
          <ac:chgData name="川上 拓也" userId="e0e24ff5-57a5-4b79-8bb0-da1f79806e3d" providerId="ADAL" clId="{E8DE9775-231F-4449-ACC3-14282B285823}" dt="2026-06-01T07:59:55.062" v="835" actId="1035"/>
          <ac:spMkLst>
            <pc:docMk/>
            <pc:sldMk cId="1942924347" sldId="373"/>
            <ac:spMk id="13" creationId="{7371B4DF-6520-3631-A08A-2F84EA4BE58F}"/>
          </ac:spMkLst>
        </pc:spChg>
        <pc:spChg chg="mod">
          <ac:chgData name="川上 拓也" userId="e0e24ff5-57a5-4b79-8bb0-da1f79806e3d" providerId="ADAL" clId="{E8DE9775-231F-4449-ACC3-14282B285823}" dt="2026-06-01T07:30:21.347" v="730"/>
          <ac:spMkLst>
            <pc:docMk/>
            <pc:sldMk cId="1942924347" sldId="373"/>
            <ac:spMk id="15" creationId="{325DC29C-FE1F-F897-5683-CF7FC94D7EB9}"/>
          </ac:spMkLst>
        </pc:spChg>
      </pc:sldChg>
      <pc:sldMasterChg chg="del delSldLayout">
        <pc:chgData name="川上 拓也" userId="e0e24ff5-57a5-4b79-8bb0-da1f79806e3d" providerId="ADAL" clId="{E8DE9775-231F-4449-ACC3-14282B285823}" dt="2026-06-01T10:40:47.215" v="840" actId="2696"/>
        <pc:sldMasterMkLst>
          <pc:docMk/>
          <pc:sldMasterMk cId="2712574064" sldId="2147483648"/>
        </pc:sldMasterMkLst>
        <pc:sldLayoutChg chg="del">
          <pc:chgData name="川上 拓也" userId="e0e24ff5-57a5-4b79-8bb0-da1f79806e3d" providerId="ADAL" clId="{E8DE9775-231F-4449-ACC3-14282B285823}" dt="2026-06-01T10:40:47.215" v="840" actId="2696"/>
          <pc:sldLayoutMkLst>
            <pc:docMk/>
            <pc:sldMasterMk cId="2712574064" sldId="2147483648"/>
            <pc:sldLayoutMk cId="1615992144" sldId="2147483651"/>
          </pc:sldLayoutMkLst>
        </pc:sldLayoutChg>
        <pc:sldLayoutChg chg="del">
          <pc:chgData name="川上 拓也" userId="e0e24ff5-57a5-4b79-8bb0-da1f79806e3d" providerId="ADAL" clId="{E8DE9775-231F-4449-ACC3-14282B285823}" dt="2026-06-01T10:40:47.215" v="840" actId="2696"/>
          <pc:sldLayoutMkLst>
            <pc:docMk/>
            <pc:sldMasterMk cId="2712574064" sldId="2147483648"/>
            <pc:sldLayoutMk cId="2989527790" sldId="2147483654"/>
          </pc:sldLayoutMkLst>
        </pc:sldLayoutChg>
        <pc:sldLayoutChg chg="del">
          <pc:chgData name="川上 拓也" userId="e0e24ff5-57a5-4b79-8bb0-da1f79806e3d" providerId="ADAL" clId="{E8DE9775-231F-4449-ACC3-14282B285823}" dt="2026-06-01T10:40:47.215" v="840" actId="2696"/>
          <pc:sldLayoutMkLst>
            <pc:docMk/>
            <pc:sldMasterMk cId="2712574064" sldId="2147483648"/>
            <pc:sldLayoutMk cId="1680666288" sldId="2147483659"/>
          </pc:sldLayoutMkLst>
        </pc:sldLayoutChg>
      </pc:sldMasterChg>
    </pc:docChg>
  </pc:docChgLst>
  <pc:docChgLst>
    <pc:chgData name="中村 純典" userId="da0b7221-ba36-4ac3-9d97-31a1c89b6943" providerId="ADAL" clId="{E8DE9775-231F-4449-ACC3-14282B285823}"/>
    <pc:docChg chg="undo redo custSel mod addSld delSld modSld sldOrd modMainMaster modNotesMaster">
      <pc:chgData name="中村 純典" userId="da0b7221-ba36-4ac3-9d97-31a1c89b6943" providerId="ADAL" clId="{E8DE9775-231F-4449-ACC3-14282B285823}" dt="2026-06-01T09:46:19.609" v="1246"/>
      <pc:docMkLst>
        <pc:docMk/>
      </pc:docMkLst>
      <pc:sldChg chg="delSp modSp add del mod">
        <pc:chgData name="中村 純典" userId="da0b7221-ba36-4ac3-9d97-31a1c89b6943" providerId="ADAL" clId="{E8DE9775-231F-4449-ACC3-14282B285823}" dt="2026-06-01T09:35:07.939" v="1068" actId="20577"/>
        <pc:sldMkLst>
          <pc:docMk/>
          <pc:sldMk cId="3940003446" sldId="262"/>
        </pc:sldMkLst>
        <pc:spChg chg="mod">
          <ac:chgData name="中村 純典" userId="da0b7221-ba36-4ac3-9d97-31a1c89b6943" providerId="ADAL" clId="{E8DE9775-231F-4449-ACC3-14282B285823}" dt="2026-06-01T04:46:36.724" v="722"/>
          <ac:spMkLst>
            <pc:docMk/>
            <pc:sldMk cId="3940003446" sldId="262"/>
            <ac:spMk id="2" creationId="{CE6540D6-6EBF-2C4A-DA4F-0BB65EFE0D04}"/>
          </ac:spMkLst>
        </pc:spChg>
        <pc:spChg chg="mod">
          <ac:chgData name="中村 純典" userId="da0b7221-ba36-4ac3-9d97-31a1c89b6943" providerId="ADAL" clId="{E8DE9775-231F-4449-ACC3-14282B285823}" dt="2026-05-31T17:30:03.497" v="5"/>
          <ac:spMkLst>
            <pc:docMk/>
            <pc:sldMk cId="3940003446" sldId="262"/>
            <ac:spMk id="3" creationId="{654C0747-990E-F198-76C9-76A362E7B49E}"/>
          </ac:spMkLst>
        </pc:spChg>
        <pc:spChg chg="mod">
          <ac:chgData name="中村 純典" userId="da0b7221-ba36-4ac3-9d97-31a1c89b6943" providerId="ADAL" clId="{E8DE9775-231F-4449-ACC3-14282B285823}" dt="2026-05-31T17:30:03.497" v="5"/>
          <ac:spMkLst>
            <pc:docMk/>
            <pc:sldMk cId="3940003446" sldId="262"/>
            <ac:spMk id="4" creationId="{F53A3BC2-C572-E49D-85B2-DC3B50724311}"/>
          </ac:spMkLst>
        </pc:spChg>
        <pc:spChg chg="mod">
          <ac:chgData name="中村 純典" userId="da0b7221-ba36-4ac3-9d97-31a1c89b6943" providerId="ADAL" clId="{E8DE9775-231F-4449-ACC3-14282B285823}" dt="2026-06-01T09:35:07.939" v="1068" actId="20577"/>
          <ac:spMkLst>
            <pc:docMk/>
            <pc:sldMk cId="3940003446" sldId="262"/>
            <ac:spMk id="6" creationId="{2CCF5FB0-7FB5-6D1B-E898-999DE18799A1}"/>
          </ac:spMkLst>
        </pc:spChg>
        <pc:spChg chg="del mod">
          <ac:chgData name="中村 純典" userId="da0b7221-ba36-4ac3-9d97-31a1c89b6943" providerId="ADAL" clId="{E8DE9775-231F-4449-ACC3-14282B285823}" dt="2026-06-01T04:48:01.054" v="743" actId="478"/>
          <ac:spMkLst>
            <pc:docMk/>
            <pc:sldMk cId="3940003446" sldId="262"/>
            <ac:spMk id="9" creationId="{280F6AAD-3FE4-77AD-2A63-523D2FFCFED5}"/>
          </ac:spMkLst>
        </pc:spChg>
        <pc:spChg chg="del mod">
          <ac:chgData name="中村 純典" userId="da0b7221-ba36-4ac3-9d97-31a1c89b6943" providerId="ADAL" clId="{E8DE9775-231F-4449-ACC3-14282B285823}" dt="2026-06-01T04:48:01.054" v="743" actId="478"/>
          <ac:spMkLst>
            <pc:docMk/>
            <pc:sldMk cId="3940003446" sldId="262"/>
            <ac:spMk id="10" creationId="{74936399-CFCE-3CE9-C894-1CB30B825906}"/>
          </ac:spMkLst>
        </pc:spChg>
        <pc:spChg chg="del mod">
          <ac:chgData name="中村 純典" userId="da0b7221-ba36-4ac3-9d97-31a1c89b6943" providerId="ADAL" clId="{E8DE9775-231F-4449-ACC3-14282B285823}" dt="2026-05-31T17:42:22.730" v="152" actId="21"/>
          <ac:spMkLst>
            <pc:docMk/>
            <pc:sldMk cId="3940003446" sldId="262"/>
            <ac:spMk id="12" creationId="{EAD04887-9DE5-D535-91DF-6978A73052B9}"/>
          </ac:spMkLst>
        </pc:spChg>
        <pc:spChg chg="del mod">
          <ac:chgData name="中村 純典" userId="da0b7221-ba36-4ac3-9d97-31a1c89b6943" providerId="ADAL" clId="{E8DE9775-231F-4449-ACC3-14282B285823}" dt="2026-05-31T17:42:22.730" v="152" actId="21"/>
          <ac:spMkLst>
            <pc:docMk/>
            <pc:sldMk cId="3940003446" sldId="262"/>
            <ac:spMk id="14" creationId="{1D1EF368-D6DC-7ECE-83AD-BC236F0F87BB}"/>
          </ac:spMkLst>
        </pc:spChg>
      </pc:sldChg>
      <pc:sldChg chg="modSp mod modShow">
        <pc:chgData name="中村 純典" userId="da0b7221-ba36-4ac3-9d97-31a1c89b6943" providerId="ADAL" clId="{E8DE9775-231F-4449-ACC3-14282B285823}" dt="2026-05-31T17:30:47.680" v="11" actId="729"/>
        <pc:sldMkLst>
          <pc:docMk/>
          <pc:sldMk cId="2898958233" sldId="358"/>
        </pc:sldMkLst>
        <pc:spChg chg="mod">
          <ac:chgData name="中村 純典" userId="da0b7221-ba36-4ac3-9d97-31a1c89b6943" providerId="ADAL" clId="{E8DE9775-231F-4449-ACC3-14282B285823}" dt="2026-05-31T17:30:10.650" v="7"/>
          <ac:spMkLst>
            <pc:docMk/>
            <pc:sldMk cId="2898958233" sldId="358"/>
            <ac:spMk id="2" creationId="{00000000-0000-0000-0000-000000000000}"/>
          </ac:spMkLst>
        </pc:spChg>
        <pc:spChg chg="mod">
          <ac:chgData name="中村 純典" userId="da0b7221-ba36-4ac3-9d97-31a1c89b6943" providerId="ADAL" clId="{E8DE9775-231F-4449-ACC3-14282B285823}" dt="2026-05-31T17:30:10.650" v="7"/>
          <ac:spMkLst>
            <pc:docMk/>
            <pc:sldMk cId="2898958233" sldId="358"/>
            <ac:spMk id="3" creationId="{00000000-0000-0000-0000-000000000000}"/>
          </ac:spMkLst>
        </pc:spChg>
        <pc:graphicFrameChg chg="mod">
          <ac:chgData name="中村 純典" userId="da0b7221-ba36-4ac3-9d97-31a1c89b6943" providerId="ADAL" clId="{E8DE9775-231F-4449-ACC3-14282B285823}" dt="2026-05-31T17:30:10.650" v="7"/>
          <ac:graphicFrameMkLst>
            <pc:docMk/>
            <pc:sldMk cId="2898958233" sldId="358"/>
            <ac:graphicFrameMk id="6" creationId="{00000000-0000-0000-0000-000000000000}"/>
          </ac:graphicFrameMkLst>
        </pc:graphicFrameChg>
        <pc:picChg chg="mod">
          <ac:chgData name="中村 純典" userId="da0b7221-ba36-4ac3-9d97-31a1c89b6943" providerId="ADAL" clId="{E8DE9775-231F-4449-ACC3-14282B285823}" dt="2026-05-31T17:30:10.650" v="7"/>
          <ac:picMkLst>
            <pc:docMk/>
            <pc:sldMk cId="2898958233" sldId="358"/>
            <ac:picMk id="7" creationId="{00000000-0000-0000-0000-000000000000}"/>
          </ac:picMkLst>
        </pc:picChg>
      </pc:sldChg>
      <pc:sldChg chg="modSp">
        <pc:chgData name="中村 純典" userId="da0b7221-ba36-4ac3-9d97-31a1c89b6943" providerId="ADAL" clId="{E8DE9775-231F-4449-ACC3-14282B285823}" dt="2026-05-31T17:30:10.650" v="7"/>
        <pc:sldMkLst>
          <pc:docMk/>
          <pc:sldMk cId="4127491294" sldId="360"/>
        </pc:sldMkLst>
        <pc:spChg chg="mod">
          <ac:chgData name="中村 純典" userId="da0b7221-ba36-4ac3-9d97-31a1c89b6943" providerId="ADAL" clId="{E8DE9775-231F-4449-ACC3-14282B285823}" dt="2026-05-31T17:30:10.650" v="7"/>
          <ac:spMkLst>
            <pc:docMk/>
            <pc:sldMk cId="4127491294" sldId="360"/>
            <ac:spMk id="13" creationId="{00000000-0000-0000-0000-000000000000}"/>
          </ac:spMkLst>
        </pc:spChg>
        <pc:spChg chg="mod">
          <ac:chgData name="中村 純典" userId="da0b7221-ba36-4ac3-9d97-31a1c89b6943" providerId="ADAL" clId="{E8DE9775-231F-4449-ACC3-14282B285823}" dt="2026-05-31T17:30:10.650" v="7"/>
          <ac:spMkLst>
            <pc:docMk/>
            <pc:sldMk cId="4127491294" sldId="360"/>
            <ac:spMk id="14" creationId="{00000000-0000-0000-0000-000000000000}"/>
          </ac:spMkLst>
        </pc:spChg>
        <pc:spChg chg="mod">
          <ac:chgData name="中村 純典" userId="da0b7221-ba36-4ac3-9d97-31a1c89b6943" providerId="ADAL" clId="{E8DE9775-231F-4449-ACC3-14282B285823}" dt="2026-05-31T17:30:10.650" v="7"/>
          <ac:spMkLst>
            <pc:docMk/>
            <pc:sldMk cId="4127491294" sldId="360"/>
            <ac:spMk id="19" creationId="{00000000-0000-0000-0000-000000000000}"/>
          </ac:spMkLst>
        </pc:spChg>
        <pc:spChg chg="mod">
          <ac:chgData name="中村 純典" userId="da0b7221-ba36-4ac3-9d97-31a1c89b6943" providerId="ADAL" clId="{E8DE9775-231F-4449-ACC3-14282B285823}" dt="2026-05-31T17:30:10.650" v="7"/>
          <ac:spMkLst>
            <pc:docMk/>
            <pc:sldMk cId="4127491294" sldId="360"/>
            <ac:spMk id="21" creationId="{00000000-0000-0000-0000-000000000000}"/>
          </ac:spMkLst>
        </pc:spChg>
        <pc:spChg chg="mod">
          <ac:chgData name="中村 純典" userId="da0b7221-ba36-4ac3-9d97-31a1c89b6943" providerId="ADAL" clId="{E8DE9775-231F-4449-ACC3-14282B285823}" dt="2026-05-31T17:30:10.650" v="7"/>
          <ac:spMkLst>
            <pc:docMk/>
            <pc:sldMk cId="4127491294" sldId="360"/>
            <ac:spMk id="24" creationId="{00000000-0000-0000-0000-000000000000}"/>
          </ac:spMkLst>
        </pc:spChg>
        <pc:spChg chg="mod">
          <ac:chgData name="中村 純典" userId="da0b7221-ba36-4ac3-9d97-31a1c89b6943" providerId="ADAL" clId="{E8DE9775-231F-4449-ACC3-14282B285823}" dt="2026-05-31T17:30:10.650" v="7"/>
          <ac:spMkLst>
            <pc:docMk/>
            <pc:sldMk cId="4127491294" sldId="360"/>
            <ac:spMk id="25" creationId="{00000000-0000-0000-0000-000000000000}"/>
          </ac:spMkLst>
        </pc:spChg>
        <pc:spChg chg="mod">
          <ac:chgData name="中村 純典" userId="da0b7221-ba36-4ac3-9d97-31a1c89b6943" providerId="ADAL" clId="{E8DE9775-231F-4449-ACC3-14282B285823}" dt="2026-05-31T17:30:10.650" v="7"/>
          <ac:spMkLst>
            <pc:docMk/>
            <pc:sldMk cId="4127491294" sldId="360"/>
            <ac:spMk id="27" creationId="{00000000-0000-0000-0000-000000000000}"/>
          </ac:spMkLst>
        </pc:spChg>
        <pc:spChg chg="mod">
          <ac:chgData name="中村 純典" userId="da0b7221-ba36-4ac3-9d97-31a1c89b6943" providerId="ADAL" clId="{E8DE9775-231F-4449-ACC3-14282B285823}" dt="2026-05-31T17:30:10.650" v="7"/>
          <ac:spMkLst>
            <pc:docMk/>
            <pc:sldMk cId="4127491294" sldId="360"/>
            <ac:spMk id="32" creationId="{00000000-0000-0000-0000-000000000000}"/>
          </ac:spMkLst>
        </pc:spChg>
        <pc:spChg chg="mod">
          <ac:chgData name="中村 純典" userId="da0b7221-ba36-4ac3-9d97-31a1c89b6943" providerId="ADAL" clId="{E8DE9775-231F-4449-ACC3-14282B285823}" dt="2026-05-31T17:30:10.650" v="7"/>
          <ac:spMkLst>
            <pc:docMk/>
            <pc:sldMk cId="4127491294" sldId="360"/>
            <ac:spMk id="36" creationId="{00000000-0000-0000-0000-000000000000}"/>
          </ac:spMkLst>
        </pc:spChg>
        <pc:spChg chg="mod">
          <ac:chgData name="中村 純典" userId="da0b7221-ba36-4ac3-9d97-31a1c89b6943" providerId="ADAL" clId="{E8DE9775-231F-4449-ACC3-14282B285823}" dt="2026-05-31T17:30:10.650" v="7"/>
          <ac:spMkLst>
            <pc:docMk/>
            <pc:sldMk cId="4127491294" sldId="360"/>
            <ac:spMk id="37" creationId="{00000000-0000-0000-0000-000000000000}"/>
          </ac:spMkLst>
        </pc:spChg>
      </pc:sldChg>
      <pc:sldChg chg="modSp">
        <pc:chgData name="中村 純典" userId="da0b7221-ba36-4ac3-9d97-31a1c89b6943" providerId="ADAL" clId="{E8DE9775-231F-4449-ACC3-14282B285823}" dt="2026-05-31T17:30:10.650" v="7"/>
        <pc:sldMkLst>
          <pc:docMk/>
          <pc:sldMk cId="2654497965" sldId="362"/>
        </pc:sldMkLst>
        <pc:spChg chg="mod">
          <ac:chgData name="中村 純典" userId="da0b7221-ba36-4ac3-9d97-31a1c89b6943" providerId="ADAL" clId="{E8DE9775-231F-4449-ACC3-14282B285823}" dt="2026-05-31T17:30:10.650" v="7"/>
          <ac:spMkLst>
            <pc:docMk/>
            <pc:sldMk cId="2654497965" sldId="362"/>
            <ac:spMk id="8" creationId="{00000000-0000-0000-0000-000000000000}"/>
          </ac:spMkLst>
        </pc:spChg>
        <pc:spChg chg="mod">
          <ac:chgData name="中村 純典" userId="da0b7221-ba36-4ac3-9d97-31a1c89b6943" providerId="ADAL" clId="{E8DE9775-231F-4449-ACC3-14282B285823}" dt="2026-05-31T17:30:10.650" v="7"/>
          <ac:spMkLst>
            <pc:docMk/>
            <pc:sldMk cId="2654497965" sldId="362"/>
            <ac:spMk id="15" creationId="{00000000-0000-0000-0000-000000000000}"/>
          </ac:spMkLst>
        </pc:spChg>
        <pc:picChg chg="mod">
          <ac:chgData name="中村 純典" userId="da0b7221-ba36-4ac3-9d97-31a1c89b6943" providerId="ADAL" clId="{E8DE9775-231F-4449-ACC3-14282B285823}" dt="2026-05-31T17:30:10.650" v="7"/>
          <ac:picMkLst>
            <pc:docMk/>
            <pc:sldMk cId="2654497965" sldId="362"/>
            <ac:picMk id="4" creationId="{00000000-0000-0000-0000-000000000000}"/>
          </ac:picMkLst>
        </pc:picChg>
        <pc:picChg chg="mod">
          <ac:chgData name="中村 純典" userId="da0b7221-ba36-4ac3-9d97-31a1c89b6943" providerId="ADAL" clId="{E8DE9775-231F-4449-ACC3-14282B285823}" dt="2026-05-31T17:30:10.650" v="7"/>
          <ac:picMkLst>
            <pc:docMk/>
            <pc:sldMk cId="2654497965" sldId="362"/>
            <ac:picMk id="5" creationId="{00000000-0000-0000-0000-000000000000}"/>
          </ac:picMkLst>
        </pc:picChg>
        <pc:picChg chg="mod">
          <ac:chgData name="中村 純典" userId="da0b7221-ba36-4ac3-9d97-31a1c89b6943" providerId="ADAL" clId="{E8DE9775-231F-4449-ACC3-14282B285823}" dt="2026-05-31T17:30:10.650" v="7"/>
          <ac:picMkLst>
            <pc:docMk/>
            <pc:sldMk cId="2654497965" sldId="362"/>
            <ac:picMk id="6" creationId="{00000000-0000-0000-0000-000000000000}"/>
          </ac:picMkLst>
        </pc:picChg>
        <pc:picChg chg="mod">
          <ac:chgData name="中村 純典" userId="da0b7221-ba36-4ac3-9d97-31a1c89b6943" providerId="ADAL" clId="{E8DE9775-231F-4449-ACC3-14282B285823}" dt="2026-05-31T17:30:10.650" v="7"/>
          <ac:picMkLst>
            <pc:docMk/>
            <pc:sldMk cId="2654497965" sldId="362"/>
            <ac:picMk id="7" creationId="{00000000-0000-0000-0000-000000000000}"/>
          </ac:picMkLst>
        </pc:picChg>
        <pc:picChg chg="mod">
          <ac:chgData name="中村 純典" userId="da0b7221-ba36-4ac3-9d97-31a1c89b6943" providerId="ADAL" clId="{E8DE9775-231F-4449-ACC3-14282B285823}" dt="2026-05-31T17:30:10.650" v="7"/>
          <ac:picMkLst>
            <pc:docMk/>
            <pc:sldMk cId="2654497965" sldId="362"/>
            <ac:picMk id="9" creationId="{00000000-0000-0000-0000-000000000000}"/>
          </ac:picMkLst>
        </pc:picChg>
        <pc:picChg chg="mod">
          <ac:chgData name="中村 純典" userId="da0b7221-ba36-4ac3-9d97-31a1c89b6943" providerId="ADAL" clId="{E8DE9775-231F-4449-ACC3-14282B285823}" dt="2026-05-31T17:30:10.650" v="7"/>
          <ac:picMkLst>
            <pc:docMk/>
            <pc:sldMk cId="2654497965" sldId="362"/>
            <ac:picMk id="16" creationId="{00000000-0000-0000-0000-000000000000}"/>
          </ac:picMkLst>
        </pc:picChg>
      </pc:sldChg>
      <pc:sldChg chg="modSp">
        <pc:chgData name="中村 純典" userId="da0b7221-ba36-4ac3-9d97-31a1c89b6943" providerId="ADAL" clId="{E8DE9775-231F-4449-ACC3-14282B285823}" dt="2026-05-31T17:30:10.650" v="7"/>
        <pc:sldMkLst>
          <pc:docMk/>
          <pc:sldMk cId="3294506489" sldId="363"/>
        </pc:sldMkLst>
        <pc:spChg chg="mod">
          <ac:chgData name="中村 純典" userId="da0b7221-ba36-4ac3-9d97-31a1c89b6943" providerId="ADAL" clId="{E8DE9775-231F-4449-ACC3-14282B285823}" dt="2026-05-31T17:30:10.650" v="7"/>
          <ac:spMkLst>
            <pc:docMk/>
            <pc:sldMk cId="3294506489" sldId="363"/>
            <ac:spMk id="5" creationId="{00000000-0000-0000-0000-000000000000}"/>
          </ac:spMkLst>
        </pc:spChg>
        <pc:spChg chg="mod">
          <ac:chgData name="中村 純典" userId="da0b7221-ba36-4ac3-9d97-31a1c89b6943" providerId="ADAL" clId="{E8DE9775-231F-4449-ACC3-14282B285823}" dt="2026-05-31T17:30:10.650" v="7"/>
          <ac:spMkLst>
            <pc:docMk/>
            <pc:sldMk cId="3294506489" sldId="363"/>
            <ac:spMk id="6" creationId="{00000000-0000-0000-0000-000000000000}"/>
          </ac:spMkLst>
        </pc:spChg>
        <pc:spChg chg="mod">
          <ac:chgData name="中村 純典" userId="da0b7221-ba36-4ac3-9d97-31a1c89b6943" providerId="ADAL" clId="{E8DE9775-231F-4449-ACC3-14282B285823}" dt="2026-05-31T17:30:10.650" v="7"/>
          <ac:spMkLst>
            <pc:docMk/>
            <pc:sldMk cId="3294506489" sldId="363"/>
            <ac:spMk id="7" creationId="{00000000-0000-0000-0000-000000000000}"/>
          </ac:spMkLst>
        </pc:spChg>
      </pc:sldChg>
      <pc:sldChg chg="modSp mod modShow">
        <pc:chgData name="中村 純典" userId="da0b7221-ba36-4ac3-9d97-31a1c89b6943" providerId="ADAL" clId="{E8DE9775-231F-4449-ACC3-14282B285823}" dt="2026-05-31T17:30:47.680" v="11" actId="729"/>
        <pc:sldMkLst>
          <pc:docMk/>
          <pc:sldMk cId="934025799" sldId="364"/>
        </pc:sldMkLst>
        <pc:spChg chg="mod">
          <ac:chgData name="中村 純典" userId="da0b7221-ba36-4ac3-9d97-31a1c89b6943" providerId="ADAL" clId="{E8DE9775-231F-4449-ACC3-14282B285823}" dt="2026-05-31T17:30:10.650" v="7"/>
          <ac:spMkLst>
            <pc:docMk/>
            <pc:sldMk cId="934025799" sldId="364"/>
            <ac:spMk id="2" creationId="{B12A0290-DA2C-E662-57FF-6CC1248F3353}"/>
          </ac:spMkLst>
        </pc:spChg>
        <pc:spChg chg="mod">
          <ac:chgData name="中村 純典" userId="da0b7221-ba36-4ac3-9d97-31a1c89b6943" providerId="ADAL" clId="{E8DE9775-231F-4449-ACC3-14282B285823}" dt="2026-05-31T17:30:10.650" v="7"/>
          <ac:spMkLst>
            <pc:docMk/>
            <pc:sldMk cId="934025799" sldId="364"/>
            <ac:spMk id="4" creationId="{4FC091FB-C7B6-5C31-D3F6-40082F2D189F}"/>
          </ac:spMkLst>
        </pc:spChg>
      </pc:sldChg>
      <pc:sldChg chg="modSp mod modShow">
        <pc:chgData name="中村 純典" userId="da0b7221-ba36-4ac3-9d97-31a1c89b6943" providerId="ADAL" clId="{E8DE9775-231F-4449-ACC3-14282B285823}" dt="2026-05-31T17:30:47.680" v="11" actId="729"/>
        <pc:sldMkLst>
          <pc:docMk/>
          <pc:sldMk cId="2183537001" sldId="365"/>
        </pc:sldMkLst>
        <pc:spChg chg="mod">
          <ac:chgData name="中村 純典" userId="da0b7221-ba36-4ac3-9d97-31a1c89b6943" providerId="ADAL" clId="{E8DE9775-231F-4449-ACC3-14282B285823}" dt="2026-05-31T17:30:10.650" v="7"/>
          <ac:spMkLst>
            <pc:docMk/>
            <pc:sldMk cId="2183537001" sldId="365"/>
            <ac:spMk id="2" creationId="{A09C5249-06A8-EFCA-1865-0FAA4E21B27B}"/>
          </ac:spMkLst>
        </pc:spChg>
        <pc:graphicFrameChg chg="mod">
          <ac:chgData name="中村 純典" userId="da0b7221-ba36-4ac3-9d97-31a1c89b6943" providerId="ADAL" clId="{E8DE9775-231F-4449-ACC3-14282B285823}" dt="2026-05-31T17:30:10.650" v="7"/>
          <ac:graphicFrameMkLst>
            <pc:docMk/>
            <pc:sldMk cId="2183537001" sldId="365"/>
            <ac:graphicFrameMk id="4" creationId="{8D8F685A-D0F1-0D60-7A52-7BF1CE4C71B0}"/>
          </ac:graphicFrameMkLst>
        </pc:graphicFrameChg>
      </pc:sldChg>
      <pc:sldChg chg="modSp mod modShow">
        <pc:chgData name="中村 純典" userId="da0b7221-ba36-4ac3-9d97-31a1c89b6943" providerId="ADAL" clId="{E8DE9775-231F-4449-ACC3-14282B285823}" dt="2026-05-31T17:30:47.680" v="11" actId="729"/>
        <pc:sldMkLst>
          <pc:docMk/>
          <pc:sldMk cId="191712145" sldId="366"/>
        </pc:sldMkLst>
        <pc:spChg chg="mod">
          <ac:chgData name="中村 純典" userId="da0b7221-ba36-4ac3-9d97-31a1c89b6943" providerId="ADAL" clId="{E8DE9775-231F-4449-ACC3-14282B285823}" dt="2026-05-31T17:30:10.650" v="7"/>
          <ac:spMkLst>
            <pc:docMk/>
            <pc:sldMk cId="191712145" sldId="366"/>
            <ac:spMk id="2" creationId="{298EB429-4D98-03D3-EBD2-2D5B5EB0D40E}"/>
          </ac:spMkLst>
        </pc:spChg>
        <pc:spChg chg="mod">
          <ac:chgData name="中村 純典" userId="da0b7221-ba36-4ac3-9d97-31a1c89b6943" providerId="ADAL" clId="{E8DE9775-231F-4449-ACC3-14282B285823}" dt="2026-05-31T17:30:10.650" v="7"/>
          <ac:spMkLst>
            <pc:docMk/>
            <pc:sldMk cId="191712145" sldId="366"/>
            <ac:spMk id="4" creationId="{35D93409-82C5-595F-0399-EA0D66056285}"/>
          </ac:spMkLst>
        </pc:spChg>
        <pc:spChg chg="mod">
          <ac:chgData name="中村 純典" userId="da0b7221-ba36-4ac3-9d97-31a1c89b6943" providerId="ADAL" clId="{E8DE9775-231F-4449-ACC3-14282B285823}" dt="2026-05-31T17:30:10.650" v="7"/>
          <ac:spMkLst>
            <pc:docMk/>
            <pc:sldMk cId="191712145" sldId="366"/>
            <ac:spMk id="5" creationId="{EAD67F98-028B-6986-9C77-09C00783DF80}"/>
          </ac:spMkLst>
        </pc:spChg>
      </pc:sldChg>
      <pc:sldChg chg="modSp mod ord modShow">
        <pc:chgData name="中村 純典" userId="da0b7221-ba36-4ac3-9d97-31a1c89b6943" providerId="ADAL" clId="{E8DE9775-231F-4449-ACC3-14282B285823}" dt="2026-05-31T17:30:47.680" v="11" actId="729"/>
        <pc:sldMkLst>
          <pc:docMk/>
          <pc:sldMk cId="2929973151" sldId="367"/>
        </pc:sldMkLst>
        <pc:spChg chg="mod">
          <ac:chgData name="中村 純典" userId="da0b7221-ba36-4ac3-9d97-31a1c89b6943" providerId="ADAL" clId="{E8DE9775-231F-4449-ACC3-14282B285823}" dt="2026-05-31T17:30:10.650" v="7"/>
          <ac:spMkLst>
            <pc:docMk/>
            <pc:sldMk cId="2929973151" sldId="367"/>
            <ac:spMk id="2" creationId="{79962212-E465-E6F5-5839-C1E6053BF966}"/>
          </ac:spMkLst>
        </pc:spChg>
        <pc:spChg chg="mod">
          <ac:chgData name="中村 純典" userId="da0b7221-ba36-4ac3-9d97-31a1c89b6943" providerId="ADAL" clId="{E8DE9775-231F-4449-ACC3-14282B285823}" dt="2026-05-31T17:30:10.650" v="7"/>
          <ac:spMkLst>
            <pc:docMk/>
            <pc:sldMk cId="2929973151" sldId="367"/>
            <ac:spMk id="4" creationId="{F76F6BD9-0669-43CE-268E-E2ABB3F1D237}"/>
          </ac:spMkLst>
        </pc:spChg>
      </pc:sldChg>
      <pc:sldChg chg="modSp mod modShow">
        <pc:chgData name="中村 純典" userId="da0b7221-ba36-4ac3-9d97-31a1c89b6943" providerId="ADAL" clId="{E8DE9775-231F-4449-ACC3-14282B285823}" dt="2026-05-31T17:30:47.680" v="11" actId="729"/>
        <pc:sldMkLst>
          <pc:docMk/>
          <pc:sldMk cId="1794204707" sldId="368"/>
        </pc:sldMkLst>
        <pc:spChg chg="mod">
          <ac:chgData name="中村 純典" userId="da0b7221-ba36-4ac3-9d97-31a1c89b6943" providerId="ADAL" clId="{E8DE9775-231F-4449-ACC3-14282B285823}" dt="2026-05-31T17:30:10.650" v="7"/>
          <ac:spMkLst>
            <pc:docMk/>
            <pc:sldMk cId="1794204707" sldId="368"/>
            <ac:spMk id="2" creationId="{B7867E93-821D-A8B6-1DB9-9CA1B27C3CAA}"/>
          </ac:spMkLst>
        </pc:spChg>
        <pc:spChg chg="mod">
          <ac:chgData name="中村 純典" userId="da0b7221-ba36-4ac3-9d97-31a1c89b6943" providerId="ADAL" clId="{E8DE9775-231F-4449-ACC3-14282B285823}" dt="2026-05-31T17:30:10.650" v="7"/>
          <ac:spMkLst>
            <pc:docMk/>
            <pc:sldMk cId="1794204707" sldId="368"/>
            <ac:spMk id="4" creationId="{CD3FB4C6-2AFD-ECE4-3322-4FA4DE31879D}"/>
          </ac:spMkLst>
        </pc:spChg>
      </pc:sldChg>
      <pc:sldChg chg="modSp">
        <pc:chgData name="中村 純典" userId="da0b7221-ba36-4ac3-9d97-31a1c89b6943" providerId="ADAL" clId="{E8DE9775-231F-4449-ACC3-14282B285823}" dt="2026-05-31T17:30:10.650" v="7"/>
        <pc:sldMkLst>
          <pc:docMk/>
          <pc:sldMk cId="2440901398" sldId="369"/>
        </pc:sldMkLst>
        <pc:spChg chg="mod">
          <ac:chgData name="中村 純典" userId="da0b7221-ba36-4ac3-9d97-31a1c89b6943" providerId="ADAL" clId="{E8DE9775-231F-4449-ACC3-14282B285823}" dt="2026-05-31T17:30:10.650" v="7"/>
          <ac:spMkLst>
            <pc:docMk/>
            <pc:sldMk cId="2440901398" sldId="369"/>
            <ac:spMk id="2" creationId="{7B2323CC-FA8F-0039-3BEC-04AF184EBD2A}"/>
          </ac:spMkLst>
        </pc:spChg>
        <pc:spChg chg="mod">
          <ac:chgData name="中村 純典" userId="da0b7221-ba36-4ac3-9d97-31a1c89b6943" providerId="ADAL" clId="{E8DE9775-231F-4449-ACC3-14282B285823}" dt="2026-05-31T17:30:10.650" v="7"/>
          <ac:spMkLst>
            <pc:docMk/>
            <pc:sldMk cId="2440901398" sldId="369"/>
            <ac:spMk id="4" creationId="{869A2C74-805F-844E-5656-1993DFB531AD}"/>
          </ac:spMkLst>
        </pc:spChg>
      </pc:sldChg>
      <pc:sldChg chg="modSp mod modShow">
        <pc:chgData name="中村 純典" userId="da0b7221-ba36-4ac3-9d97-31a1c89b6943" providerId="ADAL" clId="{E8DE9775-231F-4449-ACC3-14282B285823}" dt="2026-05-31T17:30:47.680" v="11" actId="729"/>
        <pc:sldMkLst>
          <pc:docMk/>
          <pc:sldMk cId="4240247969" sldId="370"/>
        </pc:sldMkLst>
        <pc:spChg chg="mod">
          <ac:chgData name="中村 純典" userId="da0b7221-ba36-4ac3-9d97-31a1c89b6943" providerId="ADAL" clId="{E8DE9775-231F-4449-ACC3-14282B285823}" dt="2026-05-31T17:30:10.650" v="7"/>
          <ac:spMkLst>
            <pc:docMk/>
            <pc:sldMk cId="4240247969" sldId="370"/>
            <ac:spMk id="2" creationId="{D9EC6C7D-53A2-A6FB-B544-4BBD002535CC}"/>
          </ac:spMkLst>
        </pc:spChg>
        <pc:spChg chg="mod">
          <ac:chgData name="中村 純典" userId="da0b7221-ba36-4ac3-9d97-31a1c89b6943" providerId="ADAL" clId="{E8DE9775-231F-4449-ACC3-14282B285823}" dt="2026-05-31T17:30:10.650" v="7"/>
          <ac:spMkLst>
            <pc:docMk/>
            <pc:sldMk cId="4240247969" sldId="370"/>
            <ac:spMk id="4" creationId="{B9F7CC0C-A59E-FD3C-E429-B0C4FB4A2389}"/>
          </ac:spMkLst>
        </pc:spChg>
        <pc:spChg chg="mod">
          <ac:chgData name="中村 純典" userId="da0b7221-ba36-4ac3-9d97-31a1c89b6943" providerId="ADAL" clId="{E8DE9775-231F-4449-ACC3-14282B285823}" dt="2026-05-31T17:30:10.650" v="7"/>
          <ac:spMkLst>
            <pc:docMk/>
            <pc:sldMk cId="4240247969" sldId="370"/>
            <ac:spMk id="5" creationId="{7DD02FDC-6E3A-26B2-D155-179403CB20BF}"/>
          </ac:spMkLst>
        </pc:spChg>
      </pc:sldChg>
      <pc:sldChg chg="modSp mod modShow">
        <pc:chgData name="中村 純典" userId="da0b7221-ba36-4ac3-9d97-31a1c89b6943" providerId="ADAL" clId="{E8DE9775-231F-4449-ACC3-14282B285823}" dt="2026-05-31T17:30:47.680" v="11" actId="729"/>
        <pc:sldMkLst>
          <pc:docMk/>
          <pc:sldMk cId="1226098952" sldId="371"/>
        </pc:sldMkLst>
        <pc:spChg chg="mod">
          <ac:chgData name="中村 純典" userId="da0b7221-ba36-4ac3-9d97-31a1c89b6943" providerId="ADAL" clId="{E8DE9775-231F-4449-ACC3-14282B285823}" dt="2026-05-31T17:30:10.650" v="7"/>
          <ac:spMkLst>
            <pc:docMk/>
            <pc:sldMk cId="1226098952" sldId="371"/>
            <ac:spMk id="2" creationId="{E80C5C31-6503-9821-BEE4-6E1EE36A238B}"/>
          </ac:spMkLst>
        </pc:spChg>
        <pc:spChg chg="mod">
          <ac:chgData name="中村 純典" userId="da0b7221-ba36-4ac3-9d97-31a1c89b6943" providerId="ADAL" clId="{E8DE9775-231F-4449-ACC3-14282B285823}" dt="2026-05-31T17:30:10.650" v="7"/>
          <ac:spMkLst>
            <pc:docMk/>
            <pc:sldMk cId="1226098952" sldId="371"/>
            <ac:spMk id="4" creationId="{EB97EDEC-254F-C7E5-F06C-798EC11C3DA5}"/>
          </ac:spMkLst>
        </pc:spChg>
      </pc:sldChg>
      <pc:sldChg chg="addSp delSp modSp add mod">
        <pc:chgData name="中村 純典" userId="da0b7221-ba36-4ac3-9d97-31a1c89b6943" providerId="ADAL" clId="{E8DE9775-231F-4449-ACC3-14282B285823}" dt="2026-06-01T09:46:19.609" v="1246"/>
        <pc:sldMkLst>
          <pc:docMk/>
          <pc:sldMk cId="4122966691" sldId="372"/>
        </pc:sldMkLst>
        <pc:spChg chg="del mod">
          <ac:chgData name="中村 純典" userId="da0b7221-ba36-4ac3-9d97-31a1c89b6943" providerId="ADAL" clId="{E8DE9775-231F-4449-ACC3-14282B285823}" dt="2026-06-01T04:30:13.918" v="285" actId="21"/>
          <ac:spMkLst>
            <pc:docMk/>
            <pc:sldMk cId="4122966691" sldId="372"/>
            <ac:spMk id="2" creationId="{665AEA77-73E1-C748-CDAE-84752E8E3B04}"/>
          </ac:spMkLst>
        </pc:spChg>
        <pc:spChg chg="add mod">
          <ac:chgData name="中村 純典" userId="da0b7221-ba36-4ac3-9d97-31a1c89b6943" providerId="ADAL" clId="{E8DE9775-231F-4449-ACC3-14282B285823}" dt="2026-06-01T04:56:00.887" v="894" actId="1076"/>
          <ac:spMkLst>
            <pc:docMk/>
            <pc:sldMk cId="4122966691" sldId="372"/>
            <ac:spMk id="5" creationId="{EAD04887-9DE5-D535-91DF-6978A73052B9}"/>
          </ac:spMkLst>
        </pc:spChg>
        <pc:spChg chg="del mod">
          <ac:chgData name="中村 純典" userId="da0b7221-ba36-4ac3-9d97-31a1c89b6943" providerId="ADAL" clId="{E8DE9775-231F-4449-ACC3-14282B285823}" dt="2026-06-01T04:30:13.918" v="285" actId="21"/>
          <ac:spMkLst>
            <pc:docMk/>
            <pc:sldMk cId="4122966691" sldId="372"/>
            <ac:spMk id="6" creationId="{3DC163C9-126B-2E50-C7ED-E23685CECC91}"/>
          </ac:spMkLst>
        </pc:spChg>
        <pc:spChg chg="add mod">
          <ac:chgData name="中村 純典" userId="da0b7221-ba36-4ac3-9d97-31a1c89b6943" providerId="ADAL" clId="{E8DE9775-231F-4449-ACC3-14282B285823}" dt="2026-06-01T09:46:19.609" v="1246"/>
          <ac:spMkLst>
            <pc:docMk/>
            <pc:sldMk cId="4122966691" sldId="372"/>
            <ac:spMk id="7" creationId="{1D1EF368-D6DC-7ECE-83AD-BC236F0F87BB}"/>
          </ac:spMkLst>
        </pc:spChg>
        <pc:spChg chg="add mod">
          <ac:chgData name="中村 純典" userId="da0b7221-ba36-4ac3-9d97-31a1c89b6943" providerId="ADAL" clId="{E8DE9775-231F-4449-ACC3-14282B285823}" dt="2026-06-01T09:44:36.121" v="1099" actId="1038"/>
          <ac:spMkLst>
            <pc:docMk/>
            <pc:sldMk cId="4122966691" sldId="372"/>
            <ac:spMk id="8" creationId="{06BE4DF7-40C2-D3BC-5B66-A44D285AA0AE}"/>
          </ac:spMkLst>
        </pc:spChg>
        <pc:spChg chg="del mod">
          <ac:chgData name="中村 純典" userId="da0b7221-ba36-4ac3-9d97-31a1c89b6943" providerId="ADAL" clId="{E8DE9775-231F-4449-ACC3-14282B285823}" dt="2026-06-01T04:30:13.918" v="285" actId="21"/>
          <ac:spMkLst>
            <pc:docMk/>
            <pc:sldMk cId="4122966691" sldId="372"/>
            <ac:spMk id="9" creationId="{130A7339-8254-7C7C-C08A-02DEFE8D5AAB}"/>
          </ac:spMkLst>
        </pc:spChg>
        <pc:spChg chg="del mod">
          <ac:chgData name="中村 純典" userId="da0b7221-ba36-4ac3-9d97-31a1c89b6943" providerId="ADAL" clId="{E8DE9775-231F-4449-ACC3-14282B285823}" dt="2026-06-01T04:30:13.918" v="285" actId="21"/>
          <ac:spMkLst>
            <pc:docMk/>
            <pc:sldMk cId="4122966691" sldId="372"/>
            <ac:spMk id="10" creationId="{ABD577B7-22BF-B67D-3DCF-46CA117F8575}"/>
          </ac:spMkLst>
        </pc:spChg>
        <pc:spChg chg="add mod">
          <ac:chgData name="中村 純典" userId="da0b7221-ba36-4ac3-9d97-31a1c89b6943" providerId="ADAL" clId="{E8DE9775-231F-4449-ACC3-14282B285823}" dt="2026-06-01T09:44:36.121" v="1099" actId="1038"/>
          <ac:spMkLst>
            <pc:docMk/>
            <pc:sldMk cId="4122966691" sldId="372"/>
            <ac:spMk id="11" creationId="{62FF140B-86CA-1350-8C04-A190CFACC69A}"/>
          </ac:spMkLst>
        </pc:spChg>
        <pc:spChg chg="del">
          <ac:chgData name="中村 純典" userId="da0b7221-ba36-4ac3-9d97-31a1c89b6943" providerId="ADAL" clId="{E8DE9775-231F-4449-ACC3-14282B285823}" dt="2026-05-31T17:35:08.384" v="53" actId="478"/>
          <ac:spMkLst>
            <pc:docMk/>
            <pc:sldMk cId="4122966691" sldId="372"/>
            <ac:spMk id="12" creationId="{66B1942F-8DB9-E6AC-FF42-CDB8BF8FE72C}"/>
          </ac:spMkLst>
        </pc:spChg>
        <pc:spChg chg="add mod">
          <ac:chgData name="中村 純典" userId="da0b7221-ba36-4ac3-9d97-31a1c89b6943" providerId="ADAL" clId="{E8DE9775-231F-4449-ACC3-14282B285823}" dt="2026-06-01T09:44:36.121" v="1099" actId="1038"/>
          <ac:spMkLst>
            <pc:docMk/>
            <pc:sldMk cId="4122966691" sldId="372"/>
            <ac:spMk id="12" creationId="{938FB198-45C5-937B-62F1-645E1275AFAD}"/>
          </ac:spMkLst>
        </pc:spChg>
        <pc:spChg chg="add mod">
          <ac:chgData name="中村 純典" userId="da0b7221-ba36-4ac3-9d97-31a1c89b6943" providerId="ADAL" clId="{E8DE9775-231F-4449-ACC3-14282B285823}" dt="2026-06-01T09:44:36.121" v="1099" actId="1038"/>
          <ac:spMkLst>
            <pc:docMk/>
            <pc:sldMk cId="4122966691" sldId="372"/>
            <ac:spMk id="13" creationId="{862E1F33-AE9A-DD11-923B-01201FF23F22}"/>
          </ac:spMkLst>
        </pc:spChg>
        <pc:spChg chg="del">
          <ac:chgData name="中村 純典" userId="da0b7221-ba36-4ac3-9d97-31a1c89b6943" providerId="ADAL" clId="{E8DE9775-231F-4449-ACC3-14282B285823}" dt="2026-05-31T17:35:08.384" v="53" actId="478"/>
          <ac:spMkLst>
            <pc:docMk/>
            <pc:sldMk cId="4122966691" sldId="372"/>
            <ac:spMk id="14" creationId="{EA7FF159-C922-7529-9924-B652B9E72CC6}"/>
          </ac:spMkLst>
        </pc:spChg>
      </pc:sldChg>
      <pc:sldChg chg="addSp delSp modSp add mod">
        <pc:chgData name="中村 純典" userId="da0b7221-ba36-4ac3-9d97-31a1c89b6943" providerId="ADAL" clId="{E8DE9775-231F-4449-ACC3-14282B285823}" dt="2026-06-01T09:15:55.942" v="988" actId="115"/>
        <pc:sldMkLst>
          <pc:docMk/>
          <pc:sldMk cId="1942924347" sldId="373"/>
        </pc:sldMkLst>
        <pc:spChg chg="del">
          <ac:chgData name="中村 純典" userId="da0b7221-ba36-4ac3-9d97-31a1c89b6943" providerId="ADAL" clId="{E8DE9775-231F-4449-ACC3-14282B285823}" dt="2026-06-01T04:28:31.218" v="270" actId="478"/>
          <ac:spMkLst>
            <pc:docMk/>
            <pc:sldMk cId="1942924347" sldId="373"/>
            <ac:spMk id="2" creationId="{404ACBDE-8457-ED43-DD1A-9084EB6C0B2E}"/>
          </ac:spMkLst>
        </pc:spChg>
        <pc:spChg chg="add mod">
          <ac:chgData name="中村 純典" userId="da0b7221-ba36-4ac3-9d97-31a1c89b6943" providerId="ADAL" clId="{E8DE9775-231F-4449-ACC3-14282B285823}" dt="2026-06-01T04:30:16.573" v="286"/>
          <ac:spMkLst>
            <pc:docMk/>
            <pc:sldMk cId="1942924347" sldId="373"/>
            <ac:spMk id="5" creationId="{665AEA77-73E1-C748-CDAE-84752E8E3B04}"/>
          </ac:spMkLst>
        </pc:spChg>
        <pc:spChg chg="del">
          <ac:chgData name="中村 純典" userId="da0b7221-ba36-4ac3-9d97-31a1c89b6943" providerId="ADAL" clId="{E8DE9775-231F-4449-ACC3-14282B285823}" dt="2026-06-01T04:28:31.218" v="270" actId="478"/>
          <ac:spMkLst>
            <pc:docMk/>
            <pc:sldMk cId="1942924347" sldId="373"/>
            <ac:spMk id="6" creationId="{5680C507-645A-46B6-F6C8-C32F5D229A65}"/>
          </ac:spMkLst>
        </pc:spChg>
        <pc:spChg chg="add mod">
          <ac:chgData name="中村 純典" userId="da0b7221-ba36-4ac3-9d97-31a1c89b6943" providerId="ADAL" clId="{E8DE9775-231F-4449-ACC3-14282B285823}" dt="2026-06-01T04:30:16.573" v="286"/>
          <ac:spMkLst>
            <pc:docMk/>
            <pc:sldMk cId="1942924347" sldId="373"/>
            <ac:spMk id="7" creationId="{3DC163C9-126B-2E50-C7ED-E23685CECC91}"/>
          </ac:spMkLst>
        </pc:spChg>
        <pc:spChg chg="add mod">
          <ac:chgData name="中村 純典" userId="da0b7221-ba36-4ac3-9d97-31a1c89b6943" providerId="ADAL" clId="{E8DE9775-231F-4449-ACC3-14282B285823}" dt="2026-06-01T04:30:16.573" v="286"/>
          <ac:spMkLst>
            <pc:docMk/>
            <pc:sldMk cId="1942924347" sldId="373"/>
            <ac:spMk id="8" creationId="{130A7339-8254-7C7C-C08A-02DEFE8D5AAB}"/>
          </ac:spMkLst>
        </pc:spChg>
        <pc:spChg chg="mod">
          <ac:chgData name="中村 純典" userId="da0b7221-ba36-4ac3-9d97-31a1c89b6943" providerId="ADAL" clId="{E8DE9775-231F-4449-ACC3-14282B285823}" dt="2026-06-01T04:49:04.542" v="792" actId="6549"/>
          <ac:spMkLst>
            <pc:docMk/>
            <pc:sldMk cId="1942924347" sldId="373"/>
            <ac:spMk id="9" creationId="{98F59588-8DBA-2CFB-7E5D-70B2A0F87CF3}"/>
          </ac:spMkLst>
        </pc:spChg>
        <pc:spChg chg="mod">
          <ac:chgData name="中村 純典" userId="da0b7221-ba36-4ac3-9d97-31a1c89b6943" providerId="ADAL" clId="{E8DE9775-231F-4449-ACC3-14282B285823}" dt="2026-06-01T09:15:20.127" v="983" actId="1035"/>
          <ac:spMkLst>
            <pc:docMk/>
            <pc:sldMk cId="1942924347" sldId="373"/>
            <ac:spMk id="10" creationId="{F4471147-CC33-D76B-FD85-37F2B19367CE}"/>
          </ac:spMkLst>
        </pc:spChg>
        <pc:spChg chg="add mod">
          <ac:chgData name="中村 純典" userId="da0b7221-ba36-4ac3-9d97-31a1c89b6943" providerId="ADAL" clId="{E8DE9775-231F-4449-ACC3-14282B285823}" dt="2026-06-01T04:30:16.573" v="286"/>
          <ac:spMkLst>
            <pc:docMk/>
            <pc:sldMk cId="1942924347" sldId="373"/>
            <ac:spMk id="11" creationId="{ABD577B7-22BF-B67D-3DCF-46CA117F8575}"/>
          </ac:spMkLst>
        </pc:spChg>
        <pc:spChg chg="add mod">
          <ac:chgData name="中村 純典" userId="da0b7221-ba36-4ac3-9d97-31a1c89b6943" providerId="ADAL" clId="{E8DE9775-231F-4449-ACC3-14282B285823}" dt="2026-06-01T04:40:07.217" v="488" actId="6549"/>
          <ac:spMkLst>
            <pc:docMk/>
            <pc:sldMk cId="1942924347" sldId="373"/>
            <ac:spMk id="12" creationId="{42D31476-8EEC-692D-55F1-AA6777145C7B}"/>
          </ac:spMkLst>
        </pc:spChg>
        <pc:spChg chg="add mod">
          <ac:chgData name="中村 純典" userId="da0b7221-ba36-4ac3-9d97-31a1c89b6943" providerId="ADAL" clId="{E8DE9775-231F-4449-ACC3-14282B285823}" dt="2026-06-01T09:15:55.942" v="988" actId="115"/>
          <ac:spMkLst>
            <pc:docMk/>
            <pc:sldMk cId="1942924347" sldId="373"/>
            <ac:spMk id="13" creationId="{7371B4DF-6520-3631-A08A-2F84EA4BE58F}"/>
          </ac:spMkLst>
        </pc:spChg>
        <pc:spChg chg="add mod">
          <ac:chgData name="中村 純典" userId="da0b7221-ba36-4ac3-9d97-31a1c89b6943" providerId="ADAL" clId="{E8DE9775-231F-4449-ACC3-14282B285823}" dt="2026-06-01T09:15:27.530" v="984" actId="1035"/>
          <ac:spMkLst>
            <pc:docMk/>
            <pc:sldMk cId="1942924347" sldId="373"/>
            <ac:spMk id="14" creationId="{4AA4B6E8-2B66-62EF-F5DB-FD858C179A5A}"/>
          </ac:spMkLst>
        </pc:spChg>
        <pc:spChg chg="add mod">
          <ac:chgData name="中村 純典" userId="da0b7221-ba36-4ac3-9d97-31a1c89b6943" providerId="ADAL" clId="{E8DE9775-231F-4449-ACC3-14282B285823}" dt="2026-06-01T09:15:45.285" v="986" actId="113"/>
          <ac:spMkLst>
            <pc:docMk/>
            <pc:sldMk cId="1942924347" sldId="373"/>
            <ac:spMk id="15" creationId="{325DC29C-FE1F-F897-5683-CF7FC94D7EB9}"/>
          </ac:spMkLst>
        </pc:spChg>
      </pc:sldChg>
      <pc:sldChg chg="new del">
        <pc:chgData name="中村 純典" userId="da0b7221-ba36-4ac3-9d97-31a1c89b6943" providerId="ADAL" clId="{E8DE9775-231F-4449-ACC3-14282B285823}" dt="2026-06-01T09:34:55.302" v="1066" actId="680"/>
        <pc:sldMkLst>
          <pc:docMk/>
          <pc:sldMk cId="188090765" sldId="374"/>
        </pc:sldMkLst>
      </pc:sldChg>
      <pc:sldMasterChg chg="modSp modSldLayout">
        <pc:chgData name="中村 純典" userId="da0b7221-ba36-4ac3-9d97-31a1c89b6943" providerId="ADAL" clId="{E8DE9775-231F-4449-ACC3-14282B285823}" dt="2026-05-31T17:30:10.650" v="7"/>
        <pc:sldMasterMkLst>
          <pc:docMk/>
          <pc:sldMasterMk cId="2712574064" sldId="2147483648"/>
        </pc:sldMasterMkLst>
        <pc:spChg chg="mod">
          <ac:chgData name="中村 純典" userId="da0b7221-ba36-4ac3-9d97-31a1c89b6943" providerId="ADAL" clId="{E8DE9775-231F-4449-ACC3-14282B285823}" dt="2026-05-31T17:30:10.650" v="7"/>
          <ac:spMkLst>
            <pc:docMk/>
            <pc:sldMasterMk cId="2712574064" sldId="2147483648"/>
            <ac:spMk id="2" creationId="{00000000-0000-0000-0000-000000000000}"/>
          </ac:spMkLst>
        </pc:spChg>
        <pc:spChg chg="mod">
          <ac:chgData name="中村 純典" userId="da0b7221-ba36-4ac3-9d97-31a1c89b6943" providerId="ADAL" clId="{E8DE9775-231F-4449-ACC3-14282B285823}" dt="2026-05-31T17:30:10.650" v="7"/>
          <ac:spMkLst>
            <pc:docMk/>
            <pc:sldMasterMk cId="2712574064" sldId="2147483648"/>
            <ac:spMk id="3" creationId="{00000000-0000-0000-0000-000000000000}"/>
          </ac:spMkLst>
        </pc:spChg>
        <pc:spChg chg="mod">
          <ac:chgData name="中村 純典" userId="da0b7221-ba36-4ac3-9d97-31a1c89b6943" providerId="ADAL" clId="{E8DE9775-231F-4449-ACC3-14282B285823}" dt="2026-05-31T17:30:10.650" v="7"/>
          <ac:spMkLst>
            <pc:docMk/>
            <pc:sldMasterMk cId="2712574064" sldId="2147483648"/>
            <ac:spMk id="4" creationId="{00000000-0000-0000-0000-000000000000}"/>
          </ac:spMkLst>
        </pc:spChg>
        <pc:spChg chg="mod">
          <ac:chgData name="中村 純典" userId="da0b7221-ba36-4ac3-9d97-31a1c89b6943" providerId="ADAL" clId="{E8DE9775-231F-4449-ACC3-14282B285823}" dt="2026-05-31T17:30:10.650" v="7"/>
          <ac:spMkLst>
            <pc:docMk/>
            <pc:sldMasterMk cId="2712574064" sldId="2147483648"/>
            <ac:spMk id="5" creationId="{00000000-0000-0000-0000-000000000000}"/>
          </ac:spMkLst>
        </pc:spChg>
        <pc:spChg chg="mod">
          <ac:chgData name="中村 純典" userId="da0b7221-ba36-4ac3-9d97-31a1c89b6943" providerId="ADAL" clId="{E8DE9775-231F-4449-ACC3-14282B285823}" dt="2026-05-31T17:30:10.650" v="7"/>
          <ac:spMkLst>
            <pc:docMk/>
            <pc:sldMasterMk cId="2712574064" sldId="2147483648"/>
            <ac:spMk id="6" creationId="{00000000-0000-0000-0000-000000000000}"/>
          </ac:spMkLst>
        </pc:spChg>
        <pc:sldLayoutChg chg="modSp">
          <pc:chgData name="中村 純典" userId="da0b7221-ba36-4ac3-9d97-31a1c89b6943" providerId="ADAL" clId="{E8DE9775-231F-4449-ACC3-14282B285823}" dt="2026-05-31T17:30:10.650" v="7"/>
          <pc:sldLayoutMkLst>
            <pc:docMk/>
            <pc:sldMasterMk cId="2712574064" sldId="2147483648"/>
            <pc:sldLayoutMk cId="1615992144" sldId="2147483651"/>
          </pc:sldLayoutMkLst>
          <pc:spChg chg="mod">
            <ac:chgData name="中村 純典" userId="da0b7221-ba36-4ac3-9d97-31a1c89b6943" providerId="ADAL" clId="{E8DE9775-231F-4449-ACC3-14282B285823}" dt="2026-05-31T17:30:10.650" v="7"/>
            <ac:spMkLst>
              <pc:docMk/>
              <pc:sldMasterMk cId="2712574064" sldId="2147483648"/>
              <pc:sldLayoutMk cId="1615992144" sldId="2147483651"/>
              <ac:spMk id="2" creationId="{00000000-0000-0000-0000-000000000000}"/>
            </ac:spMkLst>
          </pc:spChg>
        </pc:sldLayoutChg>
        <pc:sldLayoutChg chg="modSp">
          <pc:chgData name="中村 純典" userId="da0b7221-ba36-4ac3-9d97-31a1c89b6943" providerId="ADAL" clId="{E8DE9775-231F-4449-ACC3-14282B285823}" dt="2026-05-31T17:30:10.650" v="7"/>
          <pc:sldLayoutMkLst>
            <pc:docMk/>
            <pc:sldMasterMk cId="2712574064" sldId="2147483648"/>
            <pc:sldLayoutMk cId="2989527790" sldId="2147483654"/>
          </pc:sldLayoutMkLst>
          <pc:spChg chg="mod">
            <ac:chgData name="中村 純典" userId="da0b7221-ba36-4ac3-9d97-31a1c89b6943" providerId="ADAL" clId="{E8DE9775-231F-4449-ACC3-14282B285823}" dt="2026-05-31T17:30:10.650" v="7"/>
            <ac:spMkLst>
              <pc:docMk/>
              <pc:sldMasterMk cId="2712574064" sldId="2147483648"/>
              <pc:sldLayoutMk cId="2989527790" sldId="2147483654"/>
              <ac:spMk id="6" creationId="{00000000-0000-0000-0000-000000000000}"/>
            </ac:spMkLst>
          </pc:spChg>
          <pc:spChg chg="mod">
            <ac:chgData name="中村 純典" userId="da0b7221-ba36-4ac3-9d97-31a1c89b6943" providerId="ADAL" clId="{E8DE9775-231F-4449-ACC3-14282B285823}" dt="2026-05-31T17:30:10.650" v="7"/>
            <ac:spMkLst>
              <pc:docMk/>
              <pc:sldMasterMk cId="2712574064" sldId="2147483648"/>
              <pc:sldLayoutMk cId="2989527790" sldId="2147483654"/>
              <ac:spMk id="8" creationId="{00000000-0000-0000-0000-000000000000}"/>
            </ac:spMkLst>
          </pc:spChg>
          <pc:spChg chg="mod">
            <ac:chgData name="中村 純典" userId="da0b7221-ba36-4ac3-9d97-31a1c89b6943" providerId="ADAL" clId="{E8DE9775-231F-4449-ACC3-14282B285823}" dt="2026-05-31T17:30:10.650" v="7"/>
            <ac:spMkLst>
              <pc:docMk/>
              <pc:sldMasterMk cId="2712574064" sldId="2147483648"/>
              <pc:sldLayoutMk cId="2989527790" sldId="2147483654"/>
              <ac:spMk id="9" creationId="{00000000-0000-0000-0000-000000000000}"/>
            </ac:spMkLst>
          </pc:spChg>
          <pc:spChg chg="mod">
            <ac:chgData name="中村 純典" userId="da0b7221-ba36-4ac3-9d97-31a1c89b6943" providerId="ADAL" clId="{E8DE9775-231F-4449-ACC3-14282B285823}" dt="2026-05-31T17:30:10.650" v="7"/>
            <ac:spMkLst>
              <pc:docMk/>
              <pc:sldMasterMk cId="2712574064" sldId="2147483648"/>
              <pc:sldLayoutMk cId="2989527790" sldId="2147483654"/>
              <ac:spMk id="10" creationId="{00000000-0000-0000-0000-000000000000}"/>
            </ac:spMkLst>
          </pc:spChg>
          <pc:spChg chg="mod">
            <ac:chgData name="中村 純典" userId="da0b7221-ba36-4ac3-9d97-31a1c89b6943" providerId="ADAL" clId="{E8DE9775-231F-4449-ACC3-14282B285823}" dt="2026-05-31T17:30:10.650" v="7"/>
            <ac:spMkLst>
              <pc:docMk/>
              <pc:sldMasterMk cId="2712574064" sldId="2147483648"/>
              <pc:sldLayoutMk cId="2989527790" sldId="2147483654"/>
              <ac:spMk id="11" creationId="{00000000-0000-0000-0000-000000000000}"/>
            </ac:spMkLst>
          </pc:spChg>
          <pc:spChg chg="mod">
            <ac:chgData name="中村 純典" userId="da0b7221-ba36-4ac3-9d97-31a1c89b6943" providerId="ADAL" clId="{E8DE9775-231F-4449-ACC3-14282B285823}" dt="2026-05-31T17:30:10.650" v="7"/>
            <ac:spMkLst>
              <pc:docMk/>
              <pc:sldMasterMk cId="2712574064" sldId="2147483648"/>
              <pc:sldLayoutMk cId="2989527790" sldId="2147483654"/>
              <ac:spMk id="12" creationId="{00000000-0000-0000-0000-000000000000}"/>
            </ac:spMkLst>
          </pc:spChg>
        </pc:sldLayoutChg>
        <pc:sldLayoutChg chg="modSp">
          <pc:chgData name="中村 純典" userId="da0b7221-ba36-4ac3-9d97-31a1c89b6943" providerId="ADAL" clId="{E8DE9775-231F-4449-ACC3-14282B285823}" dt="2026-05-31T17:30:10.650" v="7"/>
          <pc:sldLayoutMkLst>
            <pc:docMk/>
            <pc:sldMasterMk cId="2712574064" sldId="2147483648"/>
            <pc:sldLayoutMk cId="1680666288" sldId="2147483659"/>
          </pc:sldLayoutMkLst>
          <pc:spChg chg="mod">
            <ac:chgData name="中村 純典" userId="da0b7221-ba36-4ac3-9d97-31a1c89b6943" providerId="ADAL" clId="{E8DE9775-231F-4449-ACC3-14282B285823}" dt="2026-05-31T17:30:10.650" v="7"/>
            <ac:spMkLst>
              <pc:docMk/>
              <pc:sldMasterMk cId="2712574064" sldId="2147483648"/>
              <pc:sldLayoutMk cId="1680666288" sldId="2147483659"/>
              <ac:spMk id="2" creationId="{00000000-0000-0000-0000-000000000000}"/>
            </ac:spMkLst>
          </pc:spChg>
          <pc:spChg chg="mod">
            <ac:chgData name="中村 純典" userId="da0b7221-ba36-4ac3-9d97-31a1c89b6943" providerId="ADAL" clId="{E8DE9775-231F-4449-ACC3-14282B285823}" dt="2026-05-31T17:30:10.650" v="7"/>
            <ac:spMkLst>
              <pc:docMk/>
              <pc:sldMasterMk cId="2712574064" sldId="2147483648"/>
              <pc:sldLayoutMk cId="1680666288" sldId="2147483659"/>
              <ac:spMk id="3" creationId="{00000000-0000-0000-0000-000000000000}"/>
            </ac:spMkLst>
          </pc:spChg>
        </pc:sldLayoutChg>
      </pc:sldMasterChg>
      <pc:sldMasterChg chg="modSp modSldLayout">
        <pc:chgData name="中村 純典" userId="da0b7221-ba36-4ac3-9d97-31a1c89b6943" providerId="ADAL" clId="{E8DE9775-231F-4449-ACC3-14282B285823}" dt="2026-05-31T17:30:03.497" v="5"/>
        <pc:sldMasterMkLst>
          <pc:docMk/>
          <pc:sldMasterMk cId="694535349" sldId="2147483660"/>
        </pc:sldMasterMkLst>
        <pc:spChg chg="mod">
          <ac:chgData name="中村 純典" userId="da0b7221-ba36-4ac3-9d97-31a1c89b6943" providerId="ADAL" clId="{E8DE9775-231F-4449-ACC3-14282B285823}" dt="2026-05-31T17:30:03.497" v="5"/>
          <ac:spMkLst>
            <pc:docMk/>
            <pc:sldMasterMk cId="694535349" sldId="2147483660"/>
            <ac:spMk id="2" creationId="{00000000-0000-0000-0000-000000000000}"/>
          </ac:spMkLst>
        </pc:spChg>
        <pc:spChg chg="mod">
          <ac:chgData name="中村 純典" userId="da0b7221-ba36-4ac3-9d97-31a1c89b6943" providerId="ADAL" clId="{E8DE9775-231F-4449-ACC3-14282B285823}" dt="2026-05-31T17:30:03.497" v="5"/>
          <ac:spMkLst>
            <pc:docMk/>
            <pc:sldMasterMk cId="694535349" sldId="2147483660"/>
            <ac:spMk id="3" creationId="{00000000-0000-0000-0000-000000000000}"/>
          </ac:spMkLst>
        </pc:spChg>
        <pc:spChg chg="mod">
          <ac:chgData name="中村 純典" userId="da0b7221-ba36-4ac3-9d97-31a1c89b6943" providerId="ADAL" clId="{E8DE9775-231F-4449-ACC3-14282B285823}" dt="2026-05-31T17:30:03.497" v="5"/>
          <ac:spMkLst>
            <pc:docMk/>
            <pc:sldMasterMk cId="694535349" sldId="2147483660"/>
            <ac:spMk id="8" creationId="{162C5DDE-FFB5-076B-4D7A-92D4A63EFFE7}"/>
          </ac:spMkLst>
        </pc:spChg>
        <pc:sldLayoutChg chg="modSp">
          <pc:chgData name="中村 純典" userId="da0b7221-ba36-4ac3-9d97-31a1c89b6943" providerId="ADAL" clId="{E8DE9775-231F-4449-ACC3-14282B285823}" dt="2026-05-31T17:30:03.497" v="5"/>
          <pc:sldLayoutMkLst>
            <pc:docMk/>
            <pc:sldMasterMk cId="694535349" sldId="2147483660"/>
            <pc:sldLayoutMk cId="4062741327" sldId="2147483661"/>
          </pc:sldLayoutMkLst>
          <pc:spChg chg="mod">
            <ac:chgData name="中村 純典" userId="da0b7221-ba36-4ac3-9d97-31a1c89b6943" providerId="ADAL" clId="{E8DE9775-231F-4449-ACC3-14282B285823}" dt="2026-05-31T17:30:03.497" v="5"/>
            <ac:spMkLst>
              <pc:docMk/>
              <pc:sldMasterMk cId="694535349" sldId="2147483660"/>
              <pc:sldLayoutMk cId="4062741327" sldId="2147483661"/>
              <ac:spMk id="2" creationId="{00000000-0000-0000-0000-000000000000}"/>
            </ac:spMkLst>
          </pc:spChg>
          <pc:spChg chg="mod">
            <ac:chgData name="中村 純典" userId="da0b7221-ba36-4ac3-9d97-31a1c89b6943" providerId="ADAL" clId="{E8DE9775-231F-4449-ACC3-14282B285823}" dt="2026-05-31T17:30:03.497" v="5"/>
            <ac:spMkLst>
              <pc:docMk/>
              <pc:sldMasterMk cId="694535349" sldId="2147483660"/>
              <pc:sldLayoutMk cId="4062741327" sldId="2147483661"/>
              <ac:spMk id="3" creationId="{00000000-0000-0000-0000-000000000000}"/>
            </ac:spMkLst>
          </pc:spChg>
          <pc:spChg chg="mod">
            <ac:chgData name="中村 純典" userId="da0b7221-ba36-4ac3-9d97-31a1c89b6943" providerId="ADAL" clId="{E8DE9775-231F-4449-ACC3-14282B285823}" dt="2026-05-31T17:30:03.497" v="5"/>
            <ac:spMkLst>
              <pc:docMk/>
              <pc:sldMasterMk cId="694535349" sldId="2147483660"/>
              <pc:sldLayoutMk cId="4062741327" sldId="2147483661"/>
              <ac:spMk id="6" creationId="{BBCC16C2-9372-B05B-2EBA-2F71B019DDBC}"/>
            </ac:spMkLst>
          </pc:spChg>
          <pc:picChg chg="mod">
            <ac:chgData name="中村 純典" userId="da0b7221-ba36-4ac3-9d97-31a1c89b6943" providerId="ADAL" clId="{E8DE9775-231F-4449-ACC3-14282B285823}" dt="2026-05-31T17:30:03.497" v="5"/>
            <ac:picMkLst>
              <pc:docMk/>
              <pc:sldMasterMk cId="694535349" sldId="2147483660"/>
              <pc:sldLayoutMk cId="4062741327" sldId="2147483661"/>
              <ac:picMk id="4" creationId="{16991417-B160-3E3B-5F4C-35DA0F1759B3}"/>
            </ac:picMkLst>
          </pc:picChg>
          <pc:picChg chg="mod">
            <ac:chgData name="中村 純典" userId="da0b7221-ba36-4ac3-9d97-31a1c89b6943" providerId="ADAL" clId="{E8DE9775-231F-4449-ACC3-14282B285823}" dt="2026-05-31T17:30:03.497" v="5"/>
            <ac:picMkLst>
              <pc:docMk/>
              <pc:sldMasterMk cId="694535349" sldId="2147483660"/>
              <pc:sldLayoutMk cId="4062741327" sldId="2147483661"/>
              <ac:picMk id="5" creationId="{FC794AD5-6155-63B8-738F-1B694503F741}"/>
            </ac:picMkLst>
          </pc:picChg>
          <pc:picChg chg="mod">
            <ac:chgData name="中村 純典" userId="da0b7221-ba36-4ac3-9d97-31a1c89b6943" providerId="ADAL" clId="{E8DE9775-231F-4449-ACC3-14282B285823}" dt="2026-05-31T17:30:03.497" v="5"/>
            <ac:picMkLst>
              <pc:docMk/>
              <pc:sldMasterMk cId="694535349" sldId="2147483660"/>
              <pc:sldLayoutMk cId="4062741327" sldId="2147483661"/>
              <ac:picMk id="13" creationId="{612D356F-4C2F-28EC-F402-2C41058E8440}"/>
            </ac:picMkLst>
          </pc:picChg>
        </pc:sldLayoutChg>
        <pc:sldLayoutChg chg="modSp">
          <pc:chgData name="中村 純典" userId="da0b7221-ba36-4ac3-9d97-31a1c89b6943" providerId="ADAL" clId="{E8DE9775-231F-4449-ACC3-14282B285823}" dt="2026-05-31T17:30:03.497" v="5"/>
          <pc:sldLayoutMkLst>
            <pc:docMk/>
            <pc:sldMasterMk cId="694535349" sldId="2147483660"/>
            <pc:sldLayoutMk cId="777477007" sldId="2147483662"/>
          </pc:sldLayoutMkLst>
          <pc:spChg chg="mod">
            <ac:chgData name="中村 純典" userId="da0b7221-ba36-4ac3-9d97-31a1c89b6943" providerId="ADAL" clId="{E8DE9775-231F-4449-ACC3-14282B285823}" dt="2026-05-31T17:30:03.497" v="5"/>
            <ac:spMkLst>
              <pc:docMk/>
              <pc:sldMasterMk cId="694535349" sldId="2147483660"/>
              <pc:sldLayoutMk cId="777477007" sldId="2147483662"/>
              <ac:spMk id="3" creationId="{3EE3E01E-3F79-A45A-7179-85544275E81B}"/>
            </ac:spMkLst>
          </pc:spChg>
          <pc:spChg chg="mod">
            <ac:chgData name="中村 純典" userId="da0b7221-ba36-4ac3-9d97-31a1c89b6943" providerId="ADAL" clId="{E8DE9775-231F-4449-ACC3-14282B285823}" dt="2026-05-31T17:30:03.497" v="5"/>
            <ac:spMkLst>
              <pc:docMk/>
              <pc:sldMasterMk cId="694535349" sldId="2147483660"/>
              <pc:sldLayoutMk cId="777477007" sldId="2147483662"/>
              <ac:spMk id="4" creationId="{66F75DC8-7F8B-DE8F-5A34-63C830C27B79}"/>
            </ac:spMkLst>
          </pc:spChg>
          <pc:spChg chg="mod">
            <ac:chgData name="中村 純典" userId="da0b7221-ba36-4ac3-9d97-31a1c89b6943" providerId="ADAL" clId="{E8DE9775-231F-4449-ACC3-14282B285823}" dt="2026-05-31T17:30:03.497" v="5"/>
            <ac:spMkLst>
              <pc:docMk/>
              <pc:sldMasterMk cId="694535349" sldId="2147483660"/>
              <pc:sldLayoutMk cId="777477007" sldId="2147483662"/>
              <ac:spMk id="45" creationId="{7F8B39E5-E5C4-1549-647B-B2CE8575CB0A}"/>
            </ac:spMkLst>
          </pc:spChg>
          <pc:spChg chg="mod">
            <ac:chgData name="中村 純典" userId="da0b7221-ba36-4ac3-9d97-31a1c89b6943" providerId="ADAL" clId="{E8DE9775-231F-4449-ACC3-14282B285823}" dt="2026-05-31T17:30:03.497" v="5"/>
            <ac:spMkLst>
              <pc:docMk/>
              <pc:sldMasterMk cId="694535349" sldId="2147483660"/>
              <pc:sldLayoutMk cId="777477007" sldId="2147483662"/>
              <ac:spMk id="50" creationId="{CA219888-D0B6-F250-7902-1434DE0CF405}"/>
            </ac:spMkLst>
          </pc:spChg>
          <pc:spChg chg="mod">
            <ac:chgData name="中村 純典" userId="da0b7221-ba36-4ac3-9d97-31a1c89b6943" providerId="ADAL" clId="{E8DE9775-231F-4449-ACC3-14282B285823}" dt="2026-05-31T17:30:03.497" v="5"/>
            <ac:spMkLst>
              <pc:docMk/>
              <pc:sldMasterMk cId="694535349" sldId="2147483660"/>
              <pc:sldLayoutMk cId="777477007" sldId="2147483662"/>
              <ac:spMk id="51" creationId="{4894F5FE-60A5-361A-5A8D-0D265407E8DD}"/>
            </ac:spMkLst>
          </pc:spChg>
          <pc:picChg chg="mod">
            <ac:chgData name="中村 純典" userId="da0b7221-ba36-4ac3-9d97-31a1c89b6943" providerId="ADAL" clId="{E8DE9775-231F-4449-ACC3-14282B285823}" dt="2026-05-31T17:30:03.497" v="5"/>
            <ac:picMkLst>
              <pc:docMk/>
              <pc:sldMasterMk cId="694535349" sldId="2147483660"/>
              <pc:sldLayoutMk cId="777477007" sldId="2147483662"/>
              <ac:picMk id="5" creationId="{DB3F85C5-509B-257D-8B3C-FC178DFD6638}"/>
            </ac:picMkLst>
          </pc:picChg>
        </pc:sldLayoutChg>
        <pc:sldLayoutChg chg="modSp">
          <pc:chgData name="中村 純典" userId="da0b7221-ba36-4ac3-9d97-31a1c89b6943" providerId="ADAL" clId="{E8DE9775-231F-4449-ACC3-14282B285823}" dt="2026-05-31T17:30:03.497" v="5"/>
          <pc:sldLayoutMkLst>
            <pc:docMk/>
            <pc:sldMasterMk cId="694535349" sldId="2147483660"/>
            <pc:sldLayoutMk cId="1976070128" sldId="2147483663"/>
          </pc:sldLayoutMkLst>
          <pc:spChg chg="mod">
            <ac:chgData name="中村 純典" userId="da0b7221-ba36-4ac3-9d97-31a1c89b6943" providerId="ADAL" clId="{E8DE9775-231F-4449-ACC3-14282B285823}" dt="2026-05-31T17:30:03.497" v="5"/>
            <ac:spMkLst>
              <pc:docMk/>
              <pc:sldMasterMk cId="694535349" sldId="2147483660"/>
              <pc:sldLayoutMk cId="1976070128" sldId="2147483663"/>
              <ac:spMk id="3" creationId="{16547944-49EF-1EFF-32E6-905A8579D216}"/>
            </ac:spMkLst>
          </pc:spChg>
          <pc:spChg chg="mod">
            <ac:chgData name="中村 純典" userId="da0b7221-ba36-4ac3-9d97-31a1c89b6943" providerId="ADAL" clId="{E8DE9775-231F-4449-ACC3-14282B285823}" dt="2026-05-31T17:30:03.497" v="5"/>
            <ac:spMkLst>
              <pc:docMk/>
              <pc:sldMasterMk cId="694535349" sldId="2147483660"/>
              <pc:sldLayoutMk cId="1976070128" sldId="2147483663"/>
              <ac:spMk id="4" creationId="{DD9E6EA3-3310-5612-2D80-6F218C2F7510}"/>
            </ac:spMkLst>
          </pc:spChg>
          <pc:picChg chg="mod">
            <ac:chgData name="中村 純典" userId="da0b7221-ba36-4ac3-9d97-31a1c89b6943" providerId="ADAL" clId="{E8DE9775-231F-4449-ACC3-14282B285823}" dt="2026-05-31T17:30:03.497" v="5"/>
            <ac:picMkLst>
              <pc:docMk/>
              <pc:sldMasterMk cId="694535349" sldId="2147483660"/>
              <pc:sldLayoutMk cId="1976070128" sldId="2147483663"/>
              <ac:picMk id="11" creationId="{F10D23A2-2E8E-9DA5-6CF5-DDC0A8455B14}"/>
            </ac:picMkLst>
          </pc:picChg>
        </pc:sldLayoutChg>
        <pc:sldLayoutChg chg="modSp">
          <pc:chgData name="中村 純典" userId="da0b7221-ba36-4ac3-9d97-31a1c89b6943" providerId="ADAL" clId="{E8DE9775-231F-4449-ACC3-14282B285823}" dt="2026-05-31T17:30:03.497" v="5"/>
          <pc:sldLayoutMkLst>
            <pc:docMk/>
            <pc:sldMasterMk cId="694535349" sldId="2147483660"/>
            <pc:sldLayoutMk cId="1704726082" sldId="2147483664"/>
          </pc:sldLayoutMkLst>
          <pc:spChg chg="mod">
            <ac:chgData name="中村 純典" userId="da0b7221-ba36-4ac3-9d97-31a1c89b6943" providerId="ADAL" clId="{E8DE9775-231F-4449-ACC3-14282B285823}" dt="2026-05-31T17:30:03.497" v="5"/>
            <ac:spMkLst>
              <pc:docMk/>
              <pc:sldMasterMk cId="694535349" sldId="2147483660"/>
              <pc:sldLayoutMk cId="1704726082" sldId="2147483664"/>
              <ac:spMk id="7" creationId="{9E5CEE60-90F4-9775-0CB9-B864463E973A}"/>
            </ac:spMkLst>
          </pc:spChg>
          <pc:spChg chg="mod">
            <ac:chgData name="中村 純典" userId="da0b7221-ba36-4ac3-9d97-31a1c89b6943" providerId="ADAL" clId="{E8DE9775-231F-4449-ACC3-14282B285823}" dt="2026-05-31T17:30:03.497" v="5"/>
            <ac:spMkLst>
              <pc:docMk/>
              <pc:sldMasterMk cId="694535349" sldId="2147483660"/>
              <pc:sldLayoutMk cId="1704726082" sldId="2147483664"/>
              <ac:spMk id="10" creationId="{E59F7C88-40C4-3D1C-3928-583676EC1764}"/>
            </ac:spMkLst>
          </pc:spChg>
          <pc:spChg chg="mod">
            <ac:chgData name="中村 純典" userId="da0b7221-ba36-4ac3-9d97-31a1c89b6943" providerId="ADAL" clId="{E8DE9775-231F-4449-ACC3-14282B285823}" dt="2026-05-31T17:30:03.497" v="5"/>
            <ac:spMkLst>
              <pc:docMk/>
              <pc:sldMasterMk cId="694535349" sldId="2147483660"/>
              <pc:sldLayoutMk cId="1704726082" sldId="2147483664"/>
              <ac:spMk id="12" creationId="{E10F42EE-E182-F73B-ED47-4B1995A4EC23}"/>
            </ac:spMkLst>
          </pc:spChg>
          <pc:spChg chg="mod">
            <ac:chgData name="中村 純典" userId="da0b7221-ba36-4ac3-9d97-31a1c89b6943" providerId="ADAL" clId="{E8DE9775-231F-4449-ACC3-14282B285823}" dt="2026-05-31T17:30:03.497" v="5"/>
            <ac:spMkLst>
              <pc:docMk/>
              <pc:sldMasterMk cId="694535349" sldId="2147483660"/>
              <pc:sldLayoutMk cId="1704726082" sldId="2147483664"/>
              <ac:spMk id="14" creationId="{F051B484-ADEC-D7B0-A0E2-ADD29C858959}"/>
            </ac:spMkLst>
          </pc:spChg>
          <pc:spChg chg="mod">
            <ac:chgData name="中村 純典" userId="da0b7221-ba36-4ac3-9d97-31a1c89b6943" providerId="ADAL" clId="{E8DE9775-231F-4449-ACC3-14282B285823}" dt="2026-05-31T17:30:03.497" v="5"/>
            <ac:spMkLst>
              <pc:docMk/>
              <pc:sldMasterMk cId="694535349" sldId="2147483660"/>
              <pc:sldLayoutMk cId="1704726082" sldId="2147483664"/>
              <ac:spMk id="45" creationId="{7F8B39E5-E5C4-1549-647B-B2CE8575CB0A}"/>
            </ac:spMkLst>
          </pc:spChg>
          <pc:spChg chg="mod">
            <ac:chgData name="中村 純典" userId="da0b7221-ba36-4ac3-9d97-31a1c89b6943" providerId="ADAL" clId="{E8DE9775-231F-4449-ACC3-14282B285823}" dt="2026-05-31T17:30:03.497" v="5"/>
            <ac:spMkLst>
              <pc:docMk/>
              <pc:sldMasterMk cId="694535349" sldId="2147483660"/>
              <pc:sldLayoutMk cId="1704726082" sldId="2147483664"/>
              <ac:spMk id="50" creationId="{CA219888-D0B6-F250-7902-1434DE0CF405}"/>
            </ac:spMkLst>
          </pc:spChg>
          <pc:spChg chg="mod">
            <ac:chgData name="中村 純典" userId="da0b7221-ba36-4ac3-9d97-31a1c89b6943" providerId="ADAL" clId="{E8DE9775-231F-4449-ACC3-14282B285823}" dt="2026-05-31T17:30:03.497" v="5"/>
            <ac:spMkLst>
              <pc:docMk/>
              <pc:sldMasterMk cId="694535349" sldId="2147483660"/>
              <pc:sldLayoutMk cId="1704726082" sldId="2147483664"/>
              <ac:spMk id="51" creationId="{4894F5FE-60A5-361A-5A8D-0D265407E8DD}"/>
            </ac:spMkLst>
          </pc:spChg>
          <pc:spChg chg="mod">
            <ac:chgData name="中村 純典" userId="da0b7221-ba36-4ac3-9d97-31a1c89b6943" providerId="ADAL" clId="{E8DE9775-231F-4449-ACC3-14282B285823}" dt="2026-05-31T17:30:03.497" v="5"/>
            <ac:spMkLst>
              <pc:docMk/>
              <pc:sldMasterMk cId="694535349" sldId="2147483660"/>
              <pc:sldLayoutMk cId="1704726082" sldId="2147483664"/>
              <ac:spMk id="52" creationId="{24C0F4B5-3232-8664-604F-8CF3AE3D63D5}"/>
            </ac:spMkLst>
          </pc:spChg>
          <pc:picChg chg="mod">
            <ac:chgData name="中村 純典" userId="da0b7221-ba36-4ac3-9d97-31a1c89b6943" providerId="ADAL" clId="{E8DE9775-231F-4449-ACC3-14282B285823}" dt="2026-05-31T17:30:03.497" v="5"/>
            <ac:picMkLst>
              <pc:docMk/>
              <pc:sldMasterMk cId="694535349" sldId="2147483660"/>
              <pc:sldLayoutMk cId="1704726082" sldId="2147483664"/>
              <ac:picMk id="3" creationId="{5C792116-0207-2182-A1A5-BB2256A73537}"/>
            </ac:picMkLst>
          </pc:picChg>
        </pc:sldLayoutChg>
        <pc:sldLayoutChg chg="modSp">
          <pc:chgData name="中村 純典" userId="da0b7221-ba36-4ac3-9d97-31a1c89b6943" providerId="ADAL" clId="{E8DE9775-231F-4449-ACC3-14282B285823}" dt="2026-05-31T17:30:03.497" v="5"/>
          <pc:sldLayoutMkLst>
            <pc:docMk/>
            <pc:sldMasterMk cId="694535349" sldId="2147483660"/>
            <pc:sldLayoutMk cId="1193583914" sldId="2147483665"/>
          </pc:sldLayoutMkLst>
          <pc:spChg chg="mod">
            <ac:chgData name="中村 純典" userId="da0b7221-ba36-4ac3-9d97-31a1c89b6943" providerId="ADAL" clId="{E8DE9775-231F-4449-ACC3-14282B285823}" dt="2026-05-31T17:30:03.497" v="5"/>
            <ac:spMkLst>
              <pc:docMk/>
              <pc:sldMasterMk cId="694535349" sldId="2147483660"/>
              <pc:sldLayoutMk cId="1193583914" sldId="2147483665"/>
              <ac:spMk id="6" creationId="{34F52397-F9BC-CBFD-BF51-54DD7A02B4DE}"/>
            </ac:spMkLst>
          </pc:spChg>
          <pc:spChg chg="mod">
            <ac:chgData name="中村 純典" userId="da0b7221-ba36-4ac3-9d97-31a1c89b6943" providerId="ADAL" clId="{E8DE9775-231F-4449-ACC3-14282B285823}" dt="2026-05-31T17:30:03.497" v="5"/>
            <ac:spMkLst>
              <pc:docMk/>
              <pc:sldMasterMk cId="694535349" sldId="2147483660"/>
              <pc:sldLayoutMk cId="1193583914" sldId="2147483665"/>
              <ac:spMk id="10" creationId="{7C26272D-E711-7BDA-C6B1-F6E5FC5BB955}"/>
            </ac:spMkLst>
          </pc:spChg>
          <pc:spChg chg="mod">
            <ac:chgData name="中村 純典" userId="da0b7221-ba36-4ac3-9d97-31a1c89b6943" providerId="ADAL" clId="{E8DE9775-231F-4449-ACC3-14282B285823}" dt="2026-05-31T17:30:03.497" v="5"/>
            <ac:spMkLst>
              <pc:docMk/>
              <pc:sldMasterMk cId="694535349" sldId="2147483660"/>
              <pc:sldLayoutMk cId="1193583914" sldId="2147483665"/>
              <ac:spMk id="12" creationId="{C145B5D5-4B5E-6D2D-BAD5-72DE5A197CE1}"/>
            </ac:spMkLst>
          </pc:spChg>
          <pc:spChg chg="mod">
            <ac:chgData name="中村 純典" userId="da0b7221-ba36-4ac3-9d97-31a1c89b6943" providerId="ADAL" clId="{E8DE9775-231F-4449-ACC3-14282B285823}" dt="2026-05-31T17:30:03.497" v="5"/>
            <ac:spMkLst>
              <pc:docMk/>
              <pc:sldMasterMk cId="694535349" sldId="2147483660"/>
              <pc:sldLayoutMk cId="1193583914" sldId="2147483665"/>
              <ac:spMk id="45" creationId="{7F8B39E5-E5C4-1549-647B-B2CE8575CB0A}"/>
            </ac:spMkLst>
          </pc:spChg>
          <pc:spChg chg="mod">
            <ac:chgData name="中村 純典" userId="da0b7221-ba36-4ac3-9d97-31a1c89b6943" providerId="ADAL" clId="{E8DE9775-231F-4449-ACC3-14282B285823}" dt="2026-05-31T17:30:03.497" v="5"/>
            <ac:spMkLst>
              <pc:docMk/>
              <pc:sldMasterMk cId="694535349" sldId="2147483660"/>
              <pc:sldLayoutMk cId="1193583914" sldId="2147483665"/>
              <ac:spMk id="50" creationId="{CA219888-D0B6-F250-7902-1434DE0CF405}"/>
            </ac:spMkLst>
          </pc:spChg>
          <pc:spChg chg="mod">
            <ac:chgData name="中村 純典" userId="da0b7221-ba36-4ac3-9d97-31a1c89b6943" providerId="ADAL" clId="{E8DE9775-231F-4449-ACC3-14282B285823}" dt="2026-05-31T17:30:03.497" v="5"/>
            <ac:spMkLst>
              <pc:docMk/>
              <pc:sldMasterMk cId="694535349" sldId="2147483660"/>
              <pc:sldLayoutMk cId="1193583914" sldId="2147483665"/>
              <ac:spMk id="51" creationId="{4894F5FE-60A5-361A-5A8D-0D265407E8DD}"/>
            </ac:spMkLst>
          </pc:spChg>
          <pc:picChg chg="mod">
            <ac:chgData name="中村 純典" userId="da0b7221-ba36-4ac3-9d97-31a1c89b6943" providerId="ADAL" clId="{E8DE9775-231F-4449-ACC3-14282B285823}" dt="2026-05-31T17:30:03.497" v="5"/>
            <ac:picMkLst>
              <pc:docMk/>
              <pc:sldMasterMk cId="694535349" sldId="2147483660"/>
              <pc:sldLayoutMk cId="1193583914" sldId="2147483665"/>
              <ac:picMk id="2" creationId="{01092CD6-290C-18A9-7C62-6C49FBE9228A}"/>
            </ac:picMkLst>
          </pc:picChg>
        </pc:sldLayoutChg>
        <pc:sldLayoutChg chg="modSp">
          <pc:chgData name="中村 純典" userId="da0b7221-ba36-4ac3-9d97-31a1c89b6943" providerId="ADAL" clId="{E8DE9775-231F-4449-ACC3-14282B285823}" dt="2026-05-31T17:30:03.497" v="5"/>
          <pc:sldLayoutMkLst>
            <pc:docMk/>
            <pc:sldMasterMk cId="694535349" sldId="2147483660"/>
            <pc:sldLayoutMk cId="1267615240" sldId="2147483666"/>
          </pc:sldLayoutMkLst>
          <pc:spChg chg="mod">
            <ac:chgData name="中村 純典" userId="da0b7221-ba36-4ac3-9d97-31a1c89b6943" providerId="ADAL" clId="{E8DE9775-231F-4449-ACC3-14282B285823}" dt="2026-05-31T17:30:03.497" v="5"/>
            <ac:spMkLst>
              <pc:docMk/>
              <pc:sldMasterMk cId="694535349" sldId="2147483660"/>
              <pc:sldLayoutMk cId="1267615240" sldId="2147483666"/>
              <ac:spMk id="6" creationId="{00000000-0000-0000-0000-000000000000}"/>
            </ac:spMkLst>
          </pc:spChg>
          <pc:spChg chg="mod">
            <ac:chgData name="中村 純典" userId="da0b7221-ba36-4ac3-9d97-31a1c89b6943" providerId="ADAL" clId="{E8DE9775-231F-4449-ACC3-14282B285823}" dt="2026-05-31T17:30:03.497" v="5"/>
            <ac:spMkLst>
              <pc:docMk/>
              <pc:sldMasterMk cId="694535349" sldId="2147483660"/>
              <pc:sldLayoutMk cId="1267615240" sldId="2147483666"/>
              <ac:spMk id="8" creationId="{00000000-0000-0000-0000-000000000000}"/>
            </ac:spMkLst>
          </pc:spChg>
          <pc:spChg chg="mod">
            <ac:chgData name="中村 純典" userId="da0b7221-ba36-4ac3-9d97-31a1c89b6943" providerId="ADAL" clId="{E8DE9775-231F-4449-ACC3-14282B285823}" dt="2026-05-31T17:30:03.497" v="5"/>
            <ac:spMkLst>
              <pc:docMk/>
              <pc:sldMasterMk cId="694535349" sldId="2147483660"/>
              <pc:sldLayoutMk cId="1267615240" sldId="2147483666"/>
              <ac:spMk id="9" creationId="{00000000-0000-0000-0000-000000000000}"/>
            </ac:spMkLst>
          </pc:spChg>
          <pc:spChg chg="mod">
            <ac:chgData name="中村 純典" userId="da0b7221-ba36-4ac3-9d97-31a1c89b6943" providerId="ADAL" clId="{E8DE9775-231F-4449-ACC3-14282B285823}" dt="2026-05-31T17:30:03.497" v="5"/>
            <ac:spMkLst>
              <pc:docMk/>
              <pc:sldMasterMk cId="694535349" sldId="2147483660"/>
              <pc:sldLayoutMk cId="1267615240" sldId="2147483666"/>
              <ac:spMk id="10" creationId="{00000000-0000-0000-0000-000000000000}"/>
            </ac:spMkLst>
          </pc:spChg>
          <pc:spChg chg="mod">
            <ac:chgData name="中村 純典" userId="da0b7221-ba36-4ac3-9d97-31a1c89b6943" providerId="ADAL" clId="{E8DE9775-231F-4449-ACC3-14282B285823}" dt="2026-05-31T17:30:03.497" v="5"/>
            <ac:spMkLst>
              <pc:docMk/>
              <pc:sldMasterMk cId="694535349" sldId="2147483660"/>
              <pc:sldLayoutMk cId="1267615240" sldId="2147483666"/>
              <ac:spMk id="11" creationId="{00000000-0000-0000-0000-000000000000}"/>
            </ac:spMkLst>
          </pc:spChg>
          <pc:spChg chg="mod">
            <ac:chgData name="中村 純典" userId="da0b7221-ba36-4ac3-9d97-31a1c89b6943" providerId="ADAL" clId="{E8DE9775-231F-4449-ACC3-14282B285823}" dt="2026-05-31T17:30:03.497" v="5"/>
            <ac:spMkLst>
              <pc:docMk/>
              <pc:sldMasterMk cId="694535349" sldId="2147483660"/>
              <pc:sldLayoutMk cId="1267615240" sldId="2147483666"/>
              <ac:spMk id="12" creationId="{00000000-0000-0000-0000-000000000000}"/>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r>
              <a:rPr kumimoji="1" lang="ja-JP" altLang="en-US" sz="1400">
                <a:latin typeface="ＭＳ Ｐゴシック" pitchFamily="50" charset="-128"/>
                <a:ea typeface="ＭＳ Ｐゴシック" pitchFamily="50" charset="-128"/>
              </a:rPr>
              <a:t>機密性○</a:t>
            </a:r>
          </a:p>
        </p:txBody>
      </p:sp>
      <p:sp>
        <p:nvSpPr>
          <p:cNvPr id="4" name="フッター プレースホルダー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A60C1D9C-4153-45A3-ABA8-5AC906D32479}" type="slidenum">
              <a:rPr kumimoji="1" lang="ja-JP" altLang="en-US" smtClean="0"/>
              <a:t>‹#›</a:t>
            </a:fld>
            <a:endParaRPr kumimoji="1" lang="ja-JP" altLang="en-US"/>
          </a:p>
        </p:txBody>
      </p:sp>
    </p:spTree>
    <p:extLst>
      <p:ext uri="{BB962C8B-B14F-4D97-AF65-F5344CB8AC3E}">
        <p14:creationId xmlns:p14="http://schemas.microsoft.com/office/powerpoint/2010/main" val="1456108798"/>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400">
                <a:latin typeface="ＭＳ Ｐゴシック" pitchFamily="50" charset="-128"/>
                <a:ea typeface="ＭＳ Ｐゴシック" pitchFamily="50" charset="-128"/>
              </a:defRPr>
            </a:lvl1pPr>
          </a:lstStyle>
          <a:p>
            <a:r>
              <a:rPr lang="ja-JP" altLang="en-US"/>
              <a:t>機密性○</a:t>
            </a:r>
            <a:endParaRPr lang="en-US" altLang="ja-JP"/>
          </a:p>
        </p:txBody>
      </p:sp>
      <p:sp>
        <p:nvSpPr>
          <p:cNvPr id="4" name="スライド イメージ プレースホルダー 3"/>
          <p:cNvSpPr>
            <a:spLocks noGrp="1" noRot="1" noChangeAspect="1"/>
          </p:cNvSpPr>
          <p:nvPr>
            <p:ph type="sldImg" idx="2"/>
          </p:nvPr>
        </p:nvSpPr>
        <p:spPr>
          <a:xfrm>
            <a:off x="79375" y="739775"/>
            <a:ext cx="65770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FD35E722-DCEB-4B9B-850A-0990A504E40F}" type="slidenum">
              <a:rPr kumimoji="1" lang="ja-JP" altLang="en-US" smtClean="0"/>
              <a:t>‹#›</a:t>
            </a:fld>
            <a:endParaRPr kumimoji="1" lang="ja-JP" altLang="en-US"/>
          </a:p>
        </p:txBody>
      </p:sp>
    </p:spTree>
    <p:extLst>
      <p:ext uri="{BB962C8B-B14F-4D97-AF65-F5344CB8AC3E}">
        <p14:creationId xmlns:p14="http://schemas.microsoft.com/office/powerpoint/2010/main" val="286926932"/>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01_Cover">
    <p:spTree>
      <p:nvGrpSpPr>
        <p:cNvPr id="1" name=""/>
        <p:cNvGrpSpPr/>
        <p:nvPr/>
      </p:nvGrpSpPr>
      <p:grpSpPr>
        <a:xfrm>
          <a:off x="0" y="0"/>
          <a:ext cx="0" cy="0"/>
          <a:chOff x="0" y="0"/>
          <a:chExt cx="0" cy="0"/>
        </a:xfrm>
      </p:grpSpPr>
      <p:pic>
        <p:nvPicPr>
          <p:cNvPr id="5" name="図 4" descr="アイコン&#10;&#10;低い精度で自動的に生成された説明">
            <a:extLst>
              <a:ext uri="{FF2B5EF4-FFF2-40B4-BE49-F238E27FC236}">
                <a16:creationId xmlns:a16="http://schemas.microsoft.com/office/drawing/2014/main" id="{FC794AD5-6155-63B8-738F-1B694503F741}"/>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b="71151"/>
          <a:stretch/>
        </p:blipFill>
        <p:spPr>
          <a:xfrm>
            <a:off x="1413164" y="0"/>
            <a:ext cx="10787026" cy="1978429"/>
          </a:xfrm>
          <a:prstGeom prst="rect">
            <a:avLst/>
          </a:prstGeom>
        </p:spPr>
      </p:pic>
      <p:sp>
        <p:nvSpPr>
          <p:cNvPr id="2" name="タイトル 1"/>
          <p:cNvSpPr>
            <a:spLocks noGrp="1"/>
          </p:cNvSpPr>
          <p:nvPr>
            <p:ph type="ctrTitle" hasCustomPrompt="1"/>
          </p:nvPr>
        </p:nvSpPr>
        <p:spPr>
          <a:xfrm>
            <a:off x="443076" y="3082756"/>
            <a:ext cx="11305846" cy="935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108000" rIns="0" bIns="72000">
            <a:spAutoFit/>
          </a:bodyPr>
          <a:lstStyle>
            <a:lvl1pPr algn="ctr">
              <a:lnSpc>
                <a:spcPct val="130000"/>
              </a:lnSpc>
              <a:defRPr lang="ja-JP" altLang="en-US" sz="4000" b="1" i="0" dirty="0">
                <a:latin typeface="メイリオ" panose="020B0604030504040204" pitchFamily="50" charset="-128"/>
                <a:ea typeface="メイリオ" panose="020B0604030504040204" pitchFamily="50" charset="-128"/>
                <a:cs typeface="メイリオ" panose="020B0604030504040204" pitchFamily="50" charset="-128"/>
              </a:defRPr>
            </a:lvl1pPr>
          </a:lstStyle>
          <a:p>
            <a:pPr marL="0" lvl="0"/>
            <a:r>
              <a:rPr kumimoji="1" lang="ja-JP" altLang="en-US"/>
              <a:t>スライドタイトル</a:t>
            </a:r>
          </a:p>
        </p:txBody>
      </p:sp>
      <p:sp>
        <p:nvSpPr>
          <p:cNvPr id="3" name="サブタイトル 2"/>
          <p:cNvSpPr>
            <a:spLocks noGrp="1"/>
          </p:cNvSpPr>
          <p:nvPr>
            <p:ph type="subTitle" idx="1" hasCustomPrompt="1"/>
          </p:nvPr>
        </p:nvSpPr>
        <p:spPr>
          <a:xfrm>
            <a:off x="456094" y="5024337"/>
            <a:ext cx="11305845" cy="49244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lnSpc>
                <a:spcPct val="130000"/>
              </a:lnSpc>
              <a:buNone/>
              <a:defRPr lang="ja-JP" altLang="en-US" sz="1600" b="0" i="0">
                <a:latin typeface="メイリオ" panose="020B0604030504040204" pitchFamily="50" charset="-128"/>
                <a:ea typeface="メイリオ" panose="020B0604030504040204" pitchFamily="50" charset="-128"/>
                <a:cs typeface="メイリオ" panose="020B0604030504040204" pitchFamily="50" charset="-128"/>
              </a:defRPr>
            </a:lvl1pPr>
            <a:lvl4pPr>
              <a:defRPr>
                <a:latin typeface="+mj-ea"/>
                <a:ea typeface="+mj-ea"/>
              </a:defRPr>
            </a:lvl4pPr>
            <a:lvl5pPr>
              <a:defRPr>
                <a:latin typeface="+mj-ea"/>
                <a:ea typeface="+mj-ea"/>
              </a:defRPr>
            </a:lvl5pPr>
            <a:lvl6pPr>
              <a:defRPr sz="1600">
                <a:latin typeface="+mj-ea"/>
                <a:ea typeface="+mj-ea"/>
              </a:defRPr>
            </a:lvl6pPr>
            <a:lvl7pPr>
              <a:defRPr sz="1600">
                <a:latin typeface="+mn-ea"/>
                <a:ea typeface="+mn-ea"/>
              </a:defRPr>
            </a:lvl7pPr>
            <a:lvl8pPr>
              <a:defRPr sz="1600">
                <a:latin typeface="+mj-ea"/>
                <a:ea typeface="+mj-ea"/>
              </a:defRPr>
            </a:lvl8pPr>
            <a:lvl9pPr>
              <a:defRPr sz="1600">
                <a:latin typeface="+mn-ea"/>
                <a:ea typeface="+mn-ea"/>
              </a:defRPr>
            </a:lvl9pPr>
          </a:lstStyle>
          <a:p>
            <a:pPr marL="0" marR="0" lvl="0" indent="0" algn="ctr" defTabSz="914423" rtl="0" eaLnBrk="1" fontAlgn="auto" latinLnBrk="0" hangingPunct="1">
              <a:lnSpc>
                <a:spcPct val="100000"/>
              </a:lnSpc>
              <a:spcBef>
                <a:spcPts val="600"/>
              </a:spcBef>
              <a:spcAft>
                <a:spcPts val="600"/>
              </a:spcAft>
              <a:buClr>
                <a:srgbClr val="002060"/>
              </a:buClr>
              <a:buSzTx/>
              <a:buFont typeface="Wingdings" panose="05000000000000000000" pitchFamily="2" charset="2"/>
              <a:buNone/>
              <a:tabLst/>
              <a:defRPr/>
            </a:pPr>
            <a:r>
              <a:rPr kumimoji="1" lang="en-US" altLang="ja-JP"/>
              <a:t>20XX</a:t>
            </a:r>
            <a:r>
              <a:rPr kumimoji="1" lang="ja-JP" altLang="en-US"/>
              <a:t>年</a:t>
            </a:r>
            <a:r>
              <a:rPr kumimoji="1" lang="en-US" altLang="ja-JP"/>
              <a:t>XX</a:t>
            </a:r>
            <a:r>
              <a:rPr kumimoji="1" lang="ja-JP" altLang="en-US"/>
              <a:t>月</a:t>
            </a:r>
            <a:r>
              <a:rPr kumimoji="1" lang="en-US" altLang="ja-JP"/>
              <a:t>XX</a:t>
            </a:r>
            <a:r>
              <a:rPr kumimoji="1" lang="ja-JP" altLang="en-US"/>
              <a:t>日</a:t>
            </a:r>
            <a:br>
              <a:rPr kumimoji="1" lang="en-US" altLang="ja-JP"/>
            </a:br>
            <a:r>
              <a:rPr lang="en-US" altLang="zh-TW"/>
              <a:t>XXXX</a:t>
            </a:r>
            <a:r>
              <a:rPr lang="zh-TW" altLang="en-US"/>
              <a:t>部局 </a:t>
            </a:r>
            <a:r>
              <a:rPr lang="en-US" altLang="zh-TW"/>
              <a:t>XXXX</a:t>
            </a:r>
            <a:r>
              <a:rPr lang="zh-TW" altLang="en-US"/>
              <a:t>課</a:t>
            </a:r>
          </a:p>
        </p:txBody>
      </p:sp>
      <p:pic>
        <p:nvPicPr>
          <p:cNvPr id="13" name="図 12">
            <a:extLst>
              <a:ext uri="{FF2B5EF4-FFF2-40B4-BE49-F238E27FC236}">
                <a16:creationId xmlns:a16="http://schemas.microsoft.com/office/drawing/2014/main" id="{612D356F-4C2F-28EC-F402-2C41058E844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15561" y="174348"/>
            <a:ext cx="1995378" cy="792480"/>
          </a:xfrm>
          <a:prstGeom prst="rect">
            <a:avLst/>
          </a:prstGeom>
        </p:spPr>
      </p:pic>
      <p:pic>
        <p:nvPicPr>
          <p:cNvPr id="4" name="図 3" descr="アイコン&#10;&#10;低い精度で自動的に生成された説明">
            <a:extLst>
              <a:ext uri="{FF2B5EF4-FFF2-40B4-BE49-F238E27FC236}">
                <a16:creationId xmlns:a16="http://schemas.microsoft.com/office/drawing/2014/main" id="{16991417-B160-3E3B-5F4C-35DA0F1759B3}"/>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60566"/>
          <a:stretch/>
        </p:blipFill>
        <p:spPr>
          <a:xfrm>
            <a:off x="-8190" y="4164576"/>
            <a:ext cx="10507165" cy="2704407"/>
          </a:xfrm>
          <a:prstGeom prst="rect">
            <a:avLst/>
          </a:prstGeom>
        </p:spPr>
      </p:pic>
      <p:sp>
        <p:nvSpPr>
          <p:cNvPr id="6" name="スライド番号プレースホルダー 4">
            <a:extLst>
              <a:ext uri="{FF2B5EF4-FFF2-40B4-BE49-F238E27FC236}">
                <a16:creationId xmlns:a16="http://schemas.microsoft.com/office/drawing/2014/main" id="{BBCC16C2-9372-B05B-2EBA-2F71B019DDBC}"/>
              </a:ext>
            </a:extLst>
          </p:cNvPr>
          <p:cNvSpPr>
            <a:spLocks noGrp="1"/>
          </p:cNvSpPr>
          <p:nvPr>
            <p:ph type="sldNum" sz="quarter" idx="12"/>
          </p:nvPr>
        </p:nvSpPr>
        <p:spPr>
          <a:xfrm>
            <a:off x="11669169" y="6433200"/>
            <a:ext cx="522831" cy="424800"/>
          </a:xfrm>
          <a:prstGeom prst="rect">
            <a:avLst/>
          </a:prstGeom>
          <a:noFill/>
        </p:spPr>
        <p:txBody>
          <a:bodyPr lIns="0" tIns="0" rIns="144000" bIns="144000"/>
          <a:lstStyle>
            <a:lvl1pPr algn="r">
              <a:defRPr sz="1400" b="0" i="0">
                <a:solidFill>
                  <a:schemeClr val="tx1"/>
                </a:solidFill>
                <a:latin typeface="メイリオ" panose="020B0604030504040204" pitchFamily="50" charset="-128"/>
                <a:ea typeface="メイリオ" panose="020B0604030504040204" pitchFamily="50" charset="-128"/>
                <a:cs typeface="Arial" panose="020B0604020202020204" pitchFamily="34" charset="0"/>
              </a:defRPr>
            </a:lvl1pPr>
          </a:lstStyle>
          <a:p>
            <a:fld id="{D9550142-B990-490A-A107-ED7302A7FD52}" type="slidenum">
              <a:rPr lang="en-US" altLang="ja-JP" smtClean="0"/>
              <a:pPr/>
              <a:t>‹#›</a:t>
            </a:fld>
            <a:endParaRPr lang="en-US"/>
          </a:p>
        </p:txBody>
      </p:sp>
    </p:spTree>
    <p:extLst>
      <p:ext uri="{BB962C8B-B14F-4D97-AF65-F5344CB8AC3E}">
        <p14:creationId xmlns:p14="http://schemas.microsoft.com/office/powerpoint/2010/main" val="2851189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02_Index">
    <p:spTree>
      <p:nvGrpSpPr>
        <p:cNvPr id="1" name=""/>
        <p:cNvGrpSpPr/>
        <p:nvPr/>
      </p:nvGrpSpPr>
      <p:grpSpPr>
        <a:xfrm>
          <a:off x="0" y="0"/>
          <a:ext cx="0" cy="0"/>
          <a:chOff x="0" y="0"/>
          <a:chExt cx="0" cy="0"/>
        </a:xfrm>
      </p:grpSpPr>
      <p:sp>
        <p:nvSpPr>
          <p:cNvPr id="45" name="スライド番号プレースホルダー 4">
            <a:extLst>
              <a:ext uri="{FF2B5EF4-FFF2-40B4-BE49-F238E27FC236}">
                <a16:creationId xmlns:a16="http://schemas.microsoft.com/office/drawing/2014/main" id="{7F8B39E5-E5C4-1549-647B-B2CE8575CB0A}"/>
              </a:ext>
            </a:extLst>
          </p:cNvPr>
          <p:cNvSpPr>
            <a:spLocks noGrp="1"/>
          </p:cNvSpPr>
          <p:nvPr>
            <p:ph type="sldNum" sz="quarter" idx="12"/>
          </p:nvPr>
        </p:nvSpPr>
        <p:spPr>
          <a:xfrm>
            <a:off x="11669169" y="6433200"/>
            <a:ext cx="522831" cy="424800"/>
          </a:xfrm>
          <a:prstGeom prst="rect">
            <a:avLst/>
          </a:prstGeom>
          <a:noFill/>
        </p:spPr>
        <p:txBody>
          <a:bodyPr lIns="0" tIns="0" rIns="144000" bIns="144000"/>
          <a:lstStyle>
            <a:lvl1pPr algn="r">
              <a:defRPr sz="1400" b="0" i="0">
                <a:solidFill>
                  <a:schemeClr val="tx1"/>
                </a:solidFill>
                <a:latin typeface="メイリオ" panose="020B0604030504040204" pitchFamily="50" charset="-128"/>
                <a:ea typeface="メイリオ" panose="020B0604030504040204" pitchFamily="50" charset="-128"/>
                <a:cs typeface="Arial" panose="020B0604020202020204" pitchFamily="34" charset="0"/>
              </a:defRPr>
            </a:lvl1pPr>
          </a:lstStyle>
          <a:p>
            <a:fld id="{D9550142-B990-490A-A107-ED7302A7FD52}" type="slidenum">
              <a:rPr lang="en-US" altLang="ja-JP" smtClean="0"/>
              <a:pPr/>
              <a:t>‹#›</a:t>
            </a:fld>
            <a:endParaRPr lang="en-US"/>
          </a:p>
        </p:txBody>
      </p:sp>
      <p:sp>
        <p:nvSpPr>
          <p:cNvPr id="50" name="タイトル 1">
            <a:extLst>
              <a:ext uri="{FF2B5EF4-FFF2-40B4-BE49-F238E27FC236}">
                <a16:creationId xmlns:a16="http://schemas.microsoft.com/office/drawing/2014/main" id="{CA219888-D0B6-F250-7902-1434DE0CF405}"/>
              </a:ext>
            </a:extLst>
          </p:cNvPr>
          <p:cNvSpPr>
            <a:spLocks noGrp="1"/>
          </p:cNvSpPr>
          <p:nvPr>
            <p:ph type="title" hasCustomPrompt="1"/>
          </p:nvPr>
        </p:nvSpPr>
        <p:spPr>
          <a:xfrm>
            <a:off x="443073" y="366716"/>
            <a:ext cx="11305846" cy="584775"/>
          </a:xfrm>
          <a:prstGeom prst="rect">
            <a:avLst/>
          </a:prstGeom>
        </p:spPr>
        <p:txBody>
          <a:bodyPr wrap="square">
            <a:spAutoFit/>
          </a:bodyPr>
          <a:lstStyle>
            <a:lvl1pPr algn="l">
              <a:defRPr lang="ja-JP" altLang="en-US" sz="3200" b="1" i="0">
                <a:latin typeface="メイリオ" panose="020B0604030504040204" pitchFamily="50" charset="-128"/>
                <a:ea typeface="メイリオ" panose="020B0604030504040204" pitchFamily="50" charset="-128"/>
                <a:cs typeface="メイリオ" panose="020B0604030504040204" pitchFamily="50" charset="-128"/>
              </a:defRPr>
            </a:lvl1pPr>
          </a:lstStyle>
          <a:p>
            <a:pPr marL="0" lvl="0" algn="l"/>
            <a:r>
              <a:rPr kumimoji="1" lang="ja-JP" altLang="en-US"/>
              <a:t>目次</a:t>
            </a:r>
          </a:p>
        </p:txBody>
      </p:sp>
      <p:sp>
        <p:nvSpPr>
          <p:cNvPr id="51" name="テキスト プレースホルダー 9">
            <a:extLst>
              <a:ext uri="{FF2B5EF4-FFF2-40B4-BE49-F238E27FC236}">
                <a16:creationId xmlns:a16="http://schemas.microsoft.com/office/drawing/2014/main" id="{4894F5FE-60A5-361A-5A8D-0D265407E8DD}"/>
              </a:ext>
            </a:extLst>
          </p:cNvPr>
          <p:cNvSpPr>
            <a:spLocks noGrp="1"/>
          </p:cNvSpPr>
          <p:nvPr>
            <p:ph type="body" sz="quarter" idx="13" hasCustomPrompt="1"/>
          </p:nvPr>
        </p:nvSpPr>
        <p:spPr>
          <a:xfrm>
            <a:off x="443071" y="6498006"/>
            <a:ext cx="9880615" cy="123111"/>
          </a:xfrm>
          <a:noFill/>
        </p:spPr>
        <p:txBody>
          <a:bodyPr wrap="square" lIns="0" tIns="0" rIns="0" bIns="0" anchor="ctr">
            <a:spAutoFit/>
          </a:bodyPr>
          <a:lstStyle>
            <a:lvl1pPr marL="0" indent="0">
              <a:spcBef>
                <a:spcPts val="0"/>
              </a:spcBef>
              <a:spcAft>
                <a:spcPts val="0"/>
              </a:spcAft>
              <a:buFont typeface="Arial" panose="020B0604020202020204" pitchFamily="34" charset="0"/>
              <a:buNone/>
              <a:defRPr sz="800" b="0" i="0">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a:t>参考</a:t>
            </a:r>
            <a:r>
              <a:rPr kumimoji="1" lang="en-US" altLang="ja-JP"/>
              <a:t>/</a:t>
            </a:r>
            <a:r>
              <a:rPr kumimoji="1" lang="ja-JP" altLang="en-US"/>
              <a:t>引用文献等：</a:t>
            </a:r>
            <a:r>
              <a:rPr kumimoji="1" lang="en-US" altLang="ja-JP"/>
              <a:t>8pt</a:t>
            </a:r>
          </a:p>
        </p:txBody>
      </p:sp>
      <p:sp>
        <p:nvSpPr>
          <p:cNvPr id="3" name="テキスト プレースホルダー 8">
            <a:extLst>
              <a:ext uri="{FF2B5EF4-FFF2-40B4-BE49-F238E27FC236}">
                <a16:creationId xmlns:a16="http://schemas.microsoft.com/office/drawing/2014/main" id="{3EE3E01E-3F79-A45A-7179-85544275E81B}"/>
              </a:ext>
            </a:extLst>
          </p:cNvPr>
          <p:cNvSpPr>
            <a:spLocks noGrp="1"/>
          </p:cNvSpPr>
          <p:nvPr>
            <p:ph type="body" sz="quarter" idx="19" hasCustomPrompt="1"/>
          </p:nvPr>
        </p:nvSpPr>
        <p:spPr>
          <a:xfrm>
            <a:off x="443072" y="1138194"/>
            <a:ext cx="7330149" cy="2360234"/>
          </a:xfrm>
        </p:spPr>
        <p:txBody>
          <a:bodyPr/>
          <a:lstStyle>
            <a:lvl1pPr marL="342908" indent="-342908">
              <a:lnSpc>
                <a:spcPct val="130000"/>
              </a:lnSpc>
              <a:buClr>
                <a:schemeClr val="tx1"/>
              </a:buClr>
              <a:buFont typeface="+mj-lt"/>
              <a:buAutoNum type="arabicPeriod"/>
              <a:defRPr sz="1600" b="0" i="0">
                <a:latin typeface="+mn-ea"/>
                <a:ea typeface="+mn-ea"/>
              </a:defRPr>
            </a:lvl1pPr>
            <a:lvl4pPr>
              <a:defRPr sz="1600">
                <a:latin typeface="+mn-ea"/>
                <a:ea typeface="+mn-ea"/>
              </a:defRPr>
            </a:lvl4pPr>
            <a:lvl5pPr>
              <a:defRPr sz="1600">
                <a:latin typeface="+mn-ea"/>
                <a:ea typeface="+mn-ea"/>
              </a:defRPr>
            </a:lvl5pPr>
            <a:lvl6pPr>
              <a:defRPr sz="1600">
                <a:latin typeface="+mn-ea"/>
                <a:ea typeface="+mn-ea"/>
              </a:defRPr>
            </a:lvl6pPr>
          </a:lstStyle>
          <a:p>
            <a:pPr lvl="0"/>
            <a:r>
              <a:rPr kumimoji="1" lang="ja-JP" altLang="en-US"/>
              <a:t>セクション</a:t>
            </a:r>
            <a:r>
              <a:rPr kumimoji="1" lang="en-US" altLang="ja-JP"/>
              <a:t> 01</a:t>
            </a:r>
          </a:p>
          <a:p>
            <a:pPr lvl="0"/>
            <a:r>
              <a:rPr kumimoji="1" lang="ja-JP" altLang="en-US"/>
              <a:t>セクション</a:t>
            </a:r>
            <a:r>
              <a:rPr kumimoji="1" lang="en-US" altLang="ja-JP"/>
              <a:t> 02</a:t>
            </a:r>
          </a:p>
          <a:p>
            <a:pPr lvl="0"/>
            <a:r>
              <a:rPr kumimoji="1" lang="ja-JP" altLang="en-US"/>
              <a:t>セクション</a:t>
            </a:r>
            <a:r>
              <a:rPr kumimoji="1" lang="en-US" altLang="ja-JP"/>
              <a:t> 03</a:t>
            </a:r>
          </a:p>
          <a:p>
            <a:pPr lvl="0"/>
            <a:r>
              <a:rPr kumimoji="1" lang="ja-JP" altLang="en-US"/>
              <a:t>セクション</a:t>
            </a:r>
            <a:r>
              <a:rPr kumimoji="1" lang="en-US" altLang="ja-JP"/>
              <a:t> 04</a:t>
            </a:r>
          </a:p>
          <a:p>
            <a:pPr marL="342908" marR="0" lvl="0" indent="-342908" algn="l" defTabSz="914423" rtl="0" eaLnBrk="1" fontAlgn="auto" latinLnBrk="0" hangingPunct="1">
              <a:lnSpc>
                <a:spcPct val="100000"/>
              </a:lnSpc>
              <a:spcBef>
                <a:spcPts val="600"/>
              </a:spcBef>
              <a:spcAft>
                <a:spcPts val="600"/>
              </a:spcAft>
              <a:buClr>
                <a:srgbClr val="002060"/>
              </a:buClr>
              <a:buSzTx/>
              <a:buFont typeface="+mj-lt"/>
              <a:buAutoNum type="arabicPeriod"/>
              <a:tabLst/>
              <a:defRPr/>
            </a:pPr>
            <a:r>
              <a:rPr kumimoji="1" lang="ja-JP" altLang="en-US"/>
              <a:t>セクション</a:t>
            </a:r>
            <a:r>
              <a:rPr kumimoji="1" lang="en-US" altLang="ja-JP"/>
              <a:t> 05</a:t>
            </a:r>
          </a:p>
        </p:txBody>
      </p:sp>
      <p:sp>
        <p:nvSpPr>
          <p:cNvPr id="4" name="テキスト プレースホルダー 8">
            <a:extLst>
              <a:ext uri="{FF2B5EF4-FFF2-40B4-BE49-F238E27FC236}">
                <a16:creationId xmlns:a16="http://schemas.microsoft.com/office/drawing/2014/main" id="{66F75DC8-7F8B-DE8F-5A34-63C830C27B79}"/>
              </a:ext>
            </a:extLst>
          </p:cNvPr>
          <p:cNvSpPr>
            <a:spLocks noGrp="1"/>
          </p:cNvSpPr>
          <p:nvPr>
            <p:ph type="body" sz="quarter" idx="20" hasCustomPrompt="1"/>
          </p:nvPr>
        </p:nvSpPr>
        <p:spPr>
          <a:xfrm>
            <a:off x="7773220" y="1138194"/>
            <a:ext cx="2550466" cy="2360234"/>
          </a:xfrm>
        </p:spPr>
        <p:txBody>
          <a:bodyPr/>
          <a:lstStyle>
            <a:lvl1pPr marL="0" indent="0" algn="r">
              <a:lnSpc>
                <a:spcPct val="130000"/>
              </a:lnSpc>
              <a:buFont typeface="+mj-lt"/>
              <a:buNone/>
              <a:defRPr sz="1600" b="0" i="0">
                <a:latin typeface="+mj-ea"/>
                <a:ea typeface="+mj-ea"/>
              </a:defRPr>
            </a:lvl1pPr>
            <a:lvl4pPr>
              <a:defRPr sz="1600">
                <a:latin typeface="+mj-ea"/>
                <a:ea typeface="+mj-ea"/>
              </a:defRPr>
            </a:lvl4pPr>
            <a:lvl5pPr>
              <a:defRPr sz="1600">
                <a:latin typeface="+mj-ea"/>
                <a:ea typeface="+mj-ea"/>
              </a:defRPr>
            </a:lvl5pPr>
            <a:lvl6pPr>
              <a:defRPr>
                <a:latin typeface="+mj-ea"/>
                <a:ea typeface="+mj-ea"/>
              </a:defRPr>
            </a:lvl6pPr>
            <a:lvl7pPr>
              <a:defRPr>
                <a:latin typeface="+mj-ea"/>
                <a:ea typeface="+mj-ea"/>
              </a:defRPr>
            </a:lvl7pPr>
          </a:lstStyle>
          <a:p>
            <a:pPr marL="0" indent="0" algn="r">
              <a:buNone/>
            </a:pPr>
            <a:r>
              <a:rPr lang="en-US" altLang="ja-JP"/>
              <a:t>------- 001</a:t>
            </a:r>
            <a:endParaRPr lang="ja-JP" altLang="en-US"/>
          </a:p>
          <a:p>
            <a:pPr marL="0" lvl="0" indent="0" algn="r">
              <a:buNone/>
            </a:pPr>
            <a:r>
              <a:rPr lang="en-US" altLang="ja-JP"/>
              <a:t>------- 001</a:t>
            </a:r>
            <a:endParaRPr lang="ja-JP" altLang="en-US"/>
          </a:p>
          <a:p>
            <a:pPr marL="0" lvl="0" indent="0" algn="r">
              <a:buNone/>
            </a:pPr>
            <a:r>
              <a:rPr lang="en-US" altLang="ja-JP"/>
              <a:t>------- 001</a:t>
            </a:r>
          </a:p>
          <a:p>
            <a:pPr marL="0" indent="0" algn="r">
              <a:buNone/>
            </a:pPr>
            <a:r>
              <a:rPr lang="en-US" altLang="ja-JP"/>
              <a:t>------- 001</a:t>
            </a:r>
          </a:p>
          <a:p>
            <a:pPr marL="0" marR="0" lvl="0" indent="0" algn="r" defTabSz="914423" rtl="0" eaLnBrk="1" fontAlgn="auto" latinLnBrk="0" hangingPunct="1">
              <a:lnSpc>
                <a:spcPct val="100000"/>
              </a:lnSpc>
              <a:spcBef>
                <a:spcPts val="600"/>
              </a:spcBef>
              <a:spcAft>
                <a:spcPts val="600"/>
              </a:spcAft>
              <a:buClr>
                <a:srgbClr val="002060"/>
              </a:buClr>
              <a:buSzTx/>
              <a:buFont typeface="+mj-lt"/>
              <a:buNone/>
              <a:tabLst/>
              <a:defRPr/>
            </a:pPr>
            <a:r>
              <a:rPr lang="en-US" altLang="ja-JP"/>
              <a:t>------- 001</a:t>
            </a:r>
          </a:p>
        </p:txBody>
      </p:sp>
      <p:pic>
        <p:nvPicPr>
          <p:cNvPr id="5" name="図 4" descr="図形 が含まれている画像&#10;&#10;自動的に生成された説明">
            <a:extLst>
              <a:ext uri="{FF2B5EF4-FFF2-40B4-BE49-F238E27FC236}">
                <a16:creationId xmlns:a16="http://schemas.microsoft.com/office/drawing/2014/main" id="{DB3F85C5-509B-257D-8B3C-FC178DFD6638}"/>
              </a:ext>
            </a:extLst>
          </p:cNvPr>
          <p:cNvPicPr>
            <a:picLocks/>
          </p:cNvPicPr>
          <p:nvPr userDrawn="1"/>
        </p:nvPicPr>
        <p:blipFill rotWithShape="1">
          <a:blip r:embed="rId2" cstate="print">
            <a:extLst>
              <a:ext uri="{28A0092B-C50C-407E-A947-70E740481C1C}">
                <a14:useLocalDpi xmlns:a14="http://schemas.microsoft.com/office/drawing/2010/main" val="0"/>
              </a:ext>
            </a:extLst>
          </a:blip>
          <a:srcRect b="94693"/>
          <a:stretch/>
        </p:blipFill>
        <p:spPr>
          <a:xfrm>
            <a:off x="-4452" y="-1"/>
            <a:ext cx="12192000" cy="489049"/>
          </a:xfrm>
          <a:prstGeom prst="rect">
            <a:avLst/>
          </a:prstGeom>
          <a:noFill/>
        </p:spPr>
      </p:pic>
    </p:spTree>
    <p:extLst>
      <p:ext uri="{BB962C8B-B14F-4D97-AF65-F5344CB8AC3E}">
        <p14:creationId xmlns:p14="http://schemas.microsoft.com/office/powerpoint/2010/main" val="926691663"/>
      </p:ext>
    </p:extLst>
  </p:cSld>
  <p:clrMapOvr>
    <a:masterClrMapping/>
  </p:clrMapOvr>
  <p:extLst>
    <p:ext uri="{DCECCB84-F9BA-43D5-87BE-67443E8EF086}">
      <p15:sldGuideLst xmlns:p15="http://schemas.microsoft.com/office/powerpoint/2012/main">
        <p15:guide id="1" orient="horz" pos="232">
          <p15:clr>
            <a:srgbClr val="FBAE40"/>
          </p15:clr>
        </p15:guide>
        <p15:guide id="2" pos="2939">
          <p15:clr>
            <a:srgbClr val="FBAE40"/>
          </p15:clr>
        </p15:guide>
        <p15:guide id="3" pos="3301">
          <p15:clr>
            <a:srgbClr val="FBAE40"/>
          </p15:clr>
        </p15:guide>
        <p15:guide id="4" pos="3120">
          <p15:clr>
            <a:srgbClr val="FBAE40"/>
          </p15:clr>
        </p15:guide>
        <p15:guide id="5" pos="1646">
          <p15:clr>
            <a:srgbClr val="FBAE40"/>
          </p15:clr>
        </p15:guide>
        <p15:guide id="6" pos="1510">
          <p15:clr>
            <a:srgbClr val="FBAE40"/>
          </p15:clr>
        </p15:guide>
        <p15:guide id="7" pos="217">
          <p15:clr>
            <a:srgbClr val="FBAE40"/>
          </p15:clr>
        </p15:guide>
        <p15:guide id="8" pos="4594">
          <p15:clr>
            <a:srgbClr val="FBAE40"/>
          </p15:clr>
        </p15:guide>
        <p15:guide id="9" pos="4730">
          <p15:clr>
            <a:srgbClr val="FBAE40"/>
          </p15:clr>
        </p15:guide>
        <p15:guide id="10" pos="6023">
          <p15:clr>
            <a:srgbClr val="FBAE40"/>
          </p15:clr>
        </p15:guide>
        <p15:guide id="12" orient="horz" pos="4088">
          <p15:clr>
            <a:srgbClr val="FBAE40"/>
          </p15:clr>
        </p15:guide>
        <p15:guide id="13" orient="horz" pos="3861">
          <p15:clr>
            <a:srgbClr val="FBAE40"/>
          </p15:clr>
        </p15:guide>
        <p15:guide id="14" orient="horz" pos="595">
          <p15:clr>
            <a:srgbClr val="FBAE40"/>
          </p15:clr>
        </p15:guide>
        <p15:guide id="15" orient="horz" pos="709">
          <p15:clr>
            <a:srgbClr val="FBAE40"/>
          </p15:clr>
        </p15:guide>
        <p15:guide id="16" orient="horz" pos="1366">
          <p15:clr>
            <a:srgbClr val="FBAE40"/>
          </p15:clr>
        </p15:guide>
        <p15:guide id="17" orient="horz" pos="2614">
          <p15:clr>
            <a:srgbClr val="FBAE40"/>
          </p15:clr>
        </p15:guide>
        <p15:guide id="18" orient="horz" pos="1480">
          <p15:clr>
            <a:srgbClr val="FBAE40"/>
          </p15:clr>
        </p15:guide>
        <p15:guide id="19" orient="horz" pos="2727">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03_Section">
    <p:spTree>
      <p:nvGrpSpPr>
        <p:cNvPr id="1" name=""/>
        <p:cNvGrpSpPr/>
        <p:nvPr/>
      </p:nvGrpSpPr>
      <p:grpSpPr>
        <a:xfrm>
          <a:off x="0" y="0"/>
          <a:ext cx="0" cy="0"/>
          <a:chOff x="0" y="0"/>
          <a:chExt cx="0" cy="0"/>
        </a:xfrm>
      </p:grpSpPr>
      <p:pic>
        <p:nvPicPr>
          <p:cNvPr id="11" name="図 10" descr="図形&#10;&#10;低い精度で自動的に生成された説明">
            <a:extLst>
              <a:ext uri="{FF2B5EF4-FFF2-40B4-BE49-F238E27FC236}">
                <a16:creationId xmlns:a16="http://schemas.microsoft.com/office/drawing/2014/main" id="{F10D23A2-2E8E-9DA5-6CF5-DDC0A8455B1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21724" y="0"/>
            <a:ext cx="10870276" cy="6858000"/>
          </a:xfrm>
          <a:prstGeom prst="rect">
            <a:avLst/>
          </a:prstGeom>
        </p:spPr>
      </p:pic>
      <p:sp>
        <p:nvSpPr>
          <p:cNvPr id="3" name="タイトル 1">
            <a:extLst>
              <a:ext uri="{FF2B5EF4-FFF2-40B4-BE49-F238E27FC236}">
                <a16:creationId xmlns:a16="http://schemas.microsoft.com/office/drawing/2014/main" id="{16547944-49EF-1EFF-32E6-905A8579D216}"/>
              </a:ext>
            </a:extLst>
          </p:cNvPr>
          <p:cNvSpPr>
            <a:spLocks noGrp="1"/>
          </p:cNvSpPr>
          <p:nvPr>
            <p:ph type="ctrTitle" hasCustomPrompt="1"/>
          </p:nvPr>
        </p:nvSpPr>
        <p:spPr>
          <a:xfrm>
            <a:off x="443076" y="3082756"/>
            <a:ext cx="11305846" cy="935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108000" rIns="0" bIns="72000">
            <a:spAutoFit/>
          </a:bodyPr>
          <a:lstStyle>
            <a:lvl1pPr algn="l">
              <a:lnSpc>
                <a:spcPct val="130000"/>
              </a:lnSpc>
              <a:defRPr lang="ja-JP" altLang="en-US" sz="4000" b="1" i="0" dirty="0">
                <a:latin typeface="メイリオ" panose="020B0604030504040204" pitchFamily="50" charset="-128"/>
                <a:ea typeface="メイリオ" panose="020B0604030504040204" pitchFamily="50" charset="-128"/>
                <a:cs typeface="メイリオ" panose="020B0604030504040204" pitchFamily="50" charset="-128"/>
              </a:defRPr>
            </a:lvl1pPr>
          </a:lstStyle>
          <a:p>
            <a:pPr marL="0" lvl="0"/>
            <a:r>
              <a:rPr kumimoji="1" lang="en-US" altLang="ja-JP"/>
              <a:t>01. </a:t>
            </a:r>
            <a:r>
              <a:rPr kumimoji="1" lang="ja-JP" altLang="en-US"/>
              <a:t>セクション名</a:t>
            </a:r>
          </a:p>
        </p:txBody>
      </p:sp>
      <p:sp>
        <p:nvSpPr>
          <p:cNvPr id="4" name="スライド番号プレースホルダー 4">
            <a:extLst>
              <a:ext uri="{FF2B5EF4-FFF2-40B4-BE49-F238E27FC236}">
                <a16:creationId xmlns:a16="http://schemas.microsoft.com/office/drawing/2014/main" id="{DD9E6EA3-3310-5612-2D80-6F218C2F7510}"/>
              </a:ext>
            </a:extLst>
          </p:cNvPr>
          <p:cNvSpPr>
            <a:spLocks noGrp="1"/>
          </p:cNvSpPr>
          <p:nvPr>
            <p:ph type="sldNum" sz="quarter" idx="12"/>
          </p:nvPr>
        </p:nvSpPr>
        <p:spPr>
          <a:xfrm>
            <a:off x="11669169" y="6433200"/>
            <a:ext cx="522831" cy="424800"/>
          </a:xfrm>
          <a:prstGeom prst="rect">
            <a:avLst/>
          </a:prstGeom>
          <a:noFill/>
        </p:spPr>
        <p:txBody>
          <a:bodyPr lIns="0" tIns="0" rIns="144000" bIns="144000"/>
          <a:lstStyle>
            <a:lvl1pPr algn="r">
              <a:defRPr sz="1400" b="0" i="0">
                <a:solidFill>
                  <a:schemeClr val="bg1"/>
                </a:solidFill>
                <a:latin typeface="メイリオ" panose="020B0604030504040204" pitchFamily="50" charset="-128"/>
                <a:ea typeface="メイリオ" panose="020B0604030504040204" pitchFamily="50" charset="-128"/>
                <a:cs typeface="Arial" panose="020B0604020202020204" pitchFamily="34" charset="0"/>
              </a:defRPr>
            </a:lvl1pPr>
          </a:lstStyle>
          <a:p>
            <a:fld id="{D9550142-B990-490A-A107-ED7302A7FD52}" type="slidenum">
              <a:rPr lang="en-US" altLang="ja-JP" smtClean="0"/>
              <a:pPr/>
              <a:t>‹#›</a:t>
            </a:fld>
            <a:endParaRPr lang="en-US"/>
          </a:p>
        </p:txBody>
      </p:sp>
    </p:spTree>
    <p:extLst>
      <p:ext uri="{BB962C8B-B14F-4D97-AF65-F5344CB8AC3E}">
        <p14:creationId xmlns:p14="http://schemas.microsoft.com/office/powerpoint/2010/main" val="229958493"/>
      </p:ext>
    </p:extLst>
  </p:cSld>
  <p:clrMapOvr>
    <a:masterClrMapping/>
  </p:clrMapOvr>
  <p:extLst>
    <p:ext uri="{DCECCB84-F9BA-43D5-87BE-67443E8EF086}">
      <p15:sldGuideLst xmlns:p15="http://schemas.microsoft.com/office/powerpoint/2012/main">
        <p15:guide id="1"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04_Basic">
    <p:spTree>
      <p:nvGrpSpPr>
        <p:cNvPr id="1" name=""/>
        <p:cNvGrpSpPr/>
        <p:nvPr/>
      </p:nvGrpSpPr>
      <p:grpSpPr>
        <a:xfrm>
          <a:off x="0" y="0"/>
          <a:ext cx="0" cy="0"/>
          <a:chOff x="0" y="0"/>
          <a:chExt cx="0" cy="0"/>
        </a:xfrm>
      </p:grpSpPr>
      <p:sp>
        <p:nvSpPr>
          <p:cNvPr id="45" name="スライド番号プレースホルダー 4">
            <a:extLst>
              <a:ext uri="{FF2B5EF4-FFF2-40B4-BE49-F238E27FC236}">
                <a16:creationId xmlns:a16="http://schemas.microsoft.com/office/drawing/2014/main" id="{7F8B39E5-E5C4-1549-647B-B2CE8575CB0A}"/>
              </a:ext>
            </a:extLst>
          </p:cNvPr>
          <p:cNvSpPr>
            <a:spLocks noGrp="1"/>
          </p:cNvSpPr>
          <p:nvPr>
            <p:ph type="sldNum" sz="quarter" idx="12"/>
          </p:nvPr>
        </p:nvSpPr>
        <p:spPr>
          <a:xfrm>
            <a:off x="11669169" y="6433200"/>
            <a:ext cx="522831" cy="424800"/>
          </a:xfrm>
          <a:prstGeom prst="rect">
            <a:avLst/>
          </a:prstGeom>
          <a:noFill/>
        </p:spPr>
        <p:txBody>
          <a:bodyPr lIns="0" tIns="0" rIns="144000" bIns="144000"/>
          <a:lstStyle>
            <a:lvl1pPr algn="r">
              <a:defRPr sz="1400" b="0" i="0">
                <a:solidFill>
                  <a:schemeClr val="tx1"/>
                </a:solidFill>
                <a:latin typeface="メイリオ" panose="020B0604030504040204" pitchFamily="50" charset="-128"/>
                <a:ea typeface="メイリオ" panose="020B0604030504040204" pitchFamily="50" charset="-128"/>
                <a:cs typeface="Arial" panose="020B0604020202020204" pitchFamily="34" charset="0"/>
              </a:defRPr>
            </a:lvl1pPr>
          </a:lstStyle>
          <a:p>
            <a:fld id="{D9550142-B990-490A-A107-ED7302A7FD52}" type="slidenum">
              <a:rPr lang="en-US" altLang="ja-JP" smtClean="0"/>
              <a:pPr/>
              <a:t>‹#›</a:t>
            </a:fld>
            <a:endParaRPr lang="en-US"/>
          </a:p>
        </p:txBody>
      </p:sp>
      <p:sp>
        <p:nvSpPr>
          <p:cNvPr id="50" name="タイトル 1">
            <a:extLst>
              <a:ext uri="{FF2B5EF4-FFF2-40B4-BE49-F238E27FC236}">
                <a16:creationId xmlns:a16="http://schemas.microsoft.com/office/drawing/2014/main" id="{CA219888-D0B6-F250-7902-1434DE0CF405}"/>
              </a:ext>
            </a:extLst>
          </p:cNvPr>
          <p:cNvSpPr>
            <a:spLocks noGrp="1"/>
          </p:cNvSpPr>
          <p:nvPr>
            <p:ph type="title" hasCustomPrompt="1"/>
          </p:nvPr>
        </p:nvSpPr>
        <p:spPr>
          <a:xfrm>
            <a:off x="443074" y="366716"/>
            <a:ext cx="11305842" cy="584775"/>
          </a:xfrm>
          <a:prstGeom prst="rect">
            <a:avLst/>
          </a:prstGeom>
        </p:spPr>
        <p:txBody>
          <a:bodyPr wrap="square">
            <a:spAutoFit/>
          </a:bodyPr>
          <a:lstStyle>
            <a:lvl1pPr algn="l">
              <a:defRPr lang="ja-JP" altLang="en-US" sz="3200" b="1" i="0">
                <a:latin typeface="メイリオ" panose="020B0604030504040204" pitchFamily="50" charset="-128"/>
                <a:ea typeface="メイリオ" panose="020B0604030504040204" pitchFamily="50" charset="-128"/>
                <a:cs typeface="メイリオ" panose="020B0604030504040204" pitchFamily="50" charset="-128"/>
              </a:defRPr>
            </a:lvl1pPr>
          </a:lstStyle>
          <a:p>
            <a:pPr marL="0" lvl="0" algn="l"/>
            <a:r>
              <a:rPr kumimoji="1" lang="ja-JP" altLang="en-US"/>
              <a:t>スライドタイトル：</a:t>
            </a:r>
            <a:r>
              <a:rPr kumimoji="1" lang="en-US" altLang="ja-JP"/>
              <a:t>13</a:t>
            </a:r>
            <a:r>
              <a:rPr kumimoji="1" lang="ja-JP" altLang="en-US"/>
              <a:t>字以内 </a:t>
            </a:r>
            <a:r>
              <a:rPr kumimoji="1" lang="en-US" altLang="ja-JP"/>
              <a:t>32pt</a:t>
            </a:r>
            <a:endParaRPr kumimoji="1" lang="ja-JP" altLang="en-US"/>
          </a:p>
        </p:txBody>
      </p:sp>
      <p:sp>
        <p:nvSpPr>
          <p:cNvPr id="51" name="テキスト プレースホルダー 9">
            <a:extLst>
              <a:ext uri="{FF2B5EF4-FFF2-40B4-BE49-F238E27FC236}">
                <a16:creationId xmlns:a16="http://schemas.microsoft.com/office/drawing/2014/main" id="{4894F5FE-60A5-361A-5A8D-0D265407E8DD}"/>
              </a:ext>
            </a:extLst>
          </p:cNvPr>
          <p:cNvSpPr>
            <a:spLocks noGrp="1"/>
          </p:cNvSpPr>
          <p:nvPr>
            <p:ph type="body" sz="quarter" idx="13" hasCustomPrompt="1"/>
          </p:nvPr>
        </p:nvSpPr>
        <p:spPr>
          <a:xfrm>
            <a:off x="443071" y="6498006"/>
            <a:ext cx="9880615" cy="123111"/>
          </a:xfrm>
          <a:noFill/>
        </p:spPr>
        <p:txBody>
          <a:bodyPr wrap="square" lIns="0" tIns="0" rIns="0" bIns="0" anchor="ctr">
            <a:spAutoFit/>
          </a:bodyPr>
          <a:lstStyle>
            <a:lvl1pPr marL="0" indent="0">
              <a:spcBef>
                <a:spcPts val="0"/>
              </a:spcBef>
              <a:spcAft>
                <a:spcPts val="0"/>
              </a:spcAft>
              <a:buFont typeface="Arial" panose="020B0604020202020204" pitchFamily="34" charset="0"/>
              <a:buNone/>
              <a:defRPr sz="800" b="0" i="0">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a:t>出典先：</a:t>
            </a:r>
            <a:r>
              <a:rPr kumimoji="1" lang="en-US" altLang="ja-JP"/>
              <a:t>8pt</a:t>
            </a:r>
          </a:p>
        </p:txBody>
      </p:sp>
      <p:sp>
        <p:nvSpPr>
          <p:cNvPr id="52" name="テキスト プレースホルダー 11">
            <a:extLst>
              <a:ext uri="{FF2B5EF4-FFF2-40B4-BE49-F238E27FC236}">
                <a16:creationId xmlns:a16="http://schemas.microsoft.com/office/drawing/2014/main" id="{24C0F4B5-3232-8664-604F-8CF3AE3D63D5}"/>
              </a:ext>
            </a:extLst>
          </p:cNvPr>
          <p:cNvSpPr>
            <a:spLocks noGrp="1"/>
          </p:cNvSpPr>
          <p:nvPr>
            <p:ph type="body" sz="quarter" idx="17" hasCustomPrompt="1"/>
          </p:nvPr>
        </p:nvSpPr>
        <p:spPr>
          <a:xfrm>
            <a:off x="443070" y="1138195"/>
            <a:ext cx="11305846" cy="667839"/>
          </a:xfrm>
          <a:solidFill>
            <a:srgbClr val="F3F6F6"/>
          </a:solidFill>
          <a:ln>
            <a:noFill/>
          </a:ln>
        </p:spPr>
        <p:txBody>
          <a:bodyPr vert="horz" wrap="square" lIns="216000" tIns="144000" rIns="216000" bIns="144000" rtlCol="0" anchor="t" anchorCtr="0">
            <a:spAutoFit/>
          </a:bodyPr>
          <a:lstStyle>
            <a:lvl1pPr marL="285757" indent="-285757">
              <a:lnSpc>
                <a:spcPct val="130000"/>
              </a:lnSpc>
              <a:buClr>
                <a:schemeClr val="tx1"/>
              </a:buClr>
              <a:buSzPct val="100000"/>
              <a:buFont typeface="メイリオ" panose="020B0604030504040204" pitchFamily="50" charset="-128"/>
              <a:buChar char="•"/>
              <a:defRPr lang="ja-JP" altLang="en-US" sz="2000" b="0" i="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257181" lvl="0" indent="-257181">
              <a:spcBef>
                <a:spcPts val="600"/>
              </a:spcBef>
              <a:spcAft>
                <a:spcPts val="600"/>
              </a:spcAft>
              <a:buClr>
                <a:srgbClr val="002060"/>
              </a:buClr>
              <a:buFont typeface="Wingdings" panose="05000000000000000000" pitchFamily="2" charset="2"/>
              <a:buChar char="l"/>
            </a:pPr>
            <a:r>
              <a:rPr kumimoji="1" lang="ja-JP" altLang="en-US"/>
              <a:t>キーメッセージ：</a:t>
            </a:r>
            <a:r>
              <a:rPr kumimoji="1" lang="en-US" altLang="ja-JP"/>
              <a:t>1</a:t>
            </a:r>
            <a:r>
              <a:rPr kumimoji="1" lang="ja-JP" altLang="en-US"/>
              <a:t>行以内（約</a:t>
            </a:r>
            <a:r>
              <a:rPr kumimoji="1" lang="en-US" altLang="ja-JP"/>
              <a:t>35</a:t>
            </a:r>
            <a:r>
              <a:rPr kumimoji="1" lang="ja-JP" altLang="en-US"/>
              <a:t>字）３ポツまで </a:t>
            </a:r>
            <a:r>
              <a:rPr kumimoji="1" lang="en-US" altLang="ja-JP"/>
              <a:t>20pt</a:t>
            </a:r>
            <a:r>
              <a:rPr kumimoji="1" lang="ja-JP" altLang="en-US"/>
              <a:t>　行間はいじらない</a:t>
            </a:r>
            <a:endParaRPr kumimoji="1" lang="en-US" altLang="ja-JP"/>
          </a:p>
        </p:txBody>
      </p:sp>
      <p:sp>
        <p:nvSpPr>
          <p:cNvPr id="7" name="テキスト プレースホルダー 6">
            <a:extLst>
              <a:ext uri="{FF2B5EF4-FFF2-40B4-BE49-F238E27FC236}">
                <a16:creationId xmlns:a16="http://schemas.microsoft.com/office/drawing/2014/main" id="{9E5CEE60-90F4-9775-0CB9-B864463E973A}"/>
              </a:ext>
            </a:extLst>
          </p:cNvPr>
          <p:cNvSpPr>
            <a:spLocks noGrp="1"/>
          </p:cNvSpPr>
          <p:nvPr>
            <p:ph type="body" sz="quarter" idx="23" hasCustomPrompt="1"/>
          </p:nvPr>
        </p:nvSpPr>
        <p:spPr>
          <a:xfrm>
            <a:off x="443017" y="3290112"/>
            <a:ext cx="5316922" cy="293721"/>
          </a:xfrm>
        </p:spPr>
        <p:txBody>
          <a:bodyPr lIns="72000" tIns="72000" rIns="72000" bIns="36000"/>
          <a:lstStyle>
            <a:lvl1pPr marL="0" indent="0">
              <a:buFont typeface="Arial" panose="020B0604020202020204" pitchFamily="34" charset="0"/>
              <a:buNone/>
              <a:defRPr sz="1200"/>
            </a:lvl1pPr>
            <a:lvl2pPr marL="344497" indent="0">
              <a:buNone/>
              <a:defRPr sz="1200"/>
            </a:lvl2pPr>
            <a:lvl3pPr marL="668354" indent="0">
              <a:buNone/>
              <a:defRPr sz="1200"/>
            </a:lvl3pPr>
            <a:lvl4pPr marL="936648" indent="0">
              <a:buNone/>
              <a:defRPr sz="1200"/>
            </a:lvl4pPr>
            <a:lvl5pPr marL="1298607" indent="0" algn="l">
              <a:buNone/>
              <a:defRPr sz="1200"/>
            </a:lvl5pPr>
          </a:lstStyle>
          <a:p>
            <a:pPr marL="171455" marR="0" lvl="0" indent="-171455" algn="l" defTabSz="914423" rtl="0" eaLnBrk="1" fontAlgn="auto" latinLnBrk="0" hangingPunct="1">
              <a:lnSpc>
                <a:spcPct val="100000"/>
              </a:lnSpc>
              <a:spcBef>
                <a:spcPts val="600"/>
              </a:spcBef>
              <a:spcAft>
                <a:spcPts val="600"/>
              </a:spcAft>
              <a:buClr>
                <a:srgbClr val="002060"/>
              </a:buClr>
              <a:buSzTx/>
              <a:tabLst/>
              <a:defRPr/>
            </a:pPr>
            <a:r>
              <a:rPr kumimoji="1" lang="ja-JP" altLang="en-US"/>
              <a:t>本文：</a:t>
            </a:r>
            <a:r>
              <a:rPr kumimoji="1" lang="en-US" altLang="ja-JP"/>
              <a:t>40</a:t>
            </a:r>
            <a:r>
              <a:rPr kumimoji="1" lang="ja-JP" altLang="en-US"/>
              <a:t>字以内 </a:t>
            </a:r>
            <a:r>
              <a:rPr kumimoji="1" lang="en-US" altLang="ja-JP"/>
              <a:t>12pt /</a:t>
            </a:r>
            <a:r>
              <a:rPr kumimoji="1" lang="ja-JP" altLang="en-US"/>
              <a:t>プレゼン用 </a:t>
            </a:r>
            <a:r>
              <a:rPr kumimoji="1" lang="en-US" altLang="ja-JP"/>
              <a:t>16pt</a:t>
            </a:r>
            <a:endParaRPr kumimoji="1" lang="ja-JP" altLang="en-US"/>
          </a:p>
        </p:txBody>
      </p:sp>
      <p:sp>
        <p:nvSpPr>
          <p:cNvPr id="10" name="テキスト プレースホルダー 9">
            <a:extLst>
              <a:ext uri="{FF2B5EF4-FFF2-40B4-BE49-F238E27FC236}">
                <a16:creationId xmlns:a16="http://schemas.microsoft.com/office/drawing/2014/main" id="{E59F7C88-40C4-3D1C-3928-583676EC1764}"/>
              </a:ext>
            </a:extLst>
          </p:cNvPr>
          <p:cNvSpPr>
            <a:spLocks noGrp="1"/>
          </p:cNvSpPr>
          <p:nvPr>
            <p:ph type="body" sz="quarter" idx="24" hasCustomPrompt="1"/>
          </p:nvPr>
        </p:nvSpPr>
        <p:spPr>
          <a:xfrm>
            <a:off x="6471138" y="3290112"/>
            <a:ext cx="5316416" cy="293721"/>
          </a:xfrm>
          <a:noFill/>
        </p:spPr>
        <p:txBody>
          <a:bodyPr vert="horz" wrap="square" lIns="72000" tIns="72000" rIns="72000" bIns="36000" rtlCol="0">
            <a:spAutoFit/>
          </a:bodyPr>
          <a:lstStyle>
            <a:lvl1pPr marL="0" indent="0">
              <a:buNone/>
              <a:defRPr lang="ja-JP" altLang="en-US" sz="1200" smtClean="0"/>
            </a:lvl1pPr>
            <a:lvl2pPr>
              <a:defRPr lang="ja-JP" altLang="en-US" sz="1200" smtClean="0"/>
            </a:lvl2pPr>
            <a:lvl3pPr>
              <a:defRPr lang="ja-JP" altLang="en-US" sz="1200" smtClean="0"/>
            </a:lvl3pPr>
            <a:lvl4pPr>
              <a:defRPr lang="ja-JP" altLang="en-US" sz="1200" smtClean="0"/>
            </a:lvl4pPr>
            <a:lvl5pPr>
              <a:defRPr lang="ja-JP" altLang="en-US" sz="1200"/>
            </a:lvl5pPr>
          </a:lstStyle>
          <a:p>
            <a:pPr marL="342908" marR="0" lvl="0" indent="-342908" fontAlgn="auto">
              <a:lnSpc>
                <a:spcPct val="100000"/>
              </a:lnSpc>
              <a:buSzTx/>
              <a:tabLst/>
            </a:pPr>
            <a:r>
              <a:rPr kumimoji="1" lang="ja-JP" altLang="en-US"/>
              <a:t>本文：</a:t>
            </a:r>
            <a:r>
              <a:rPr kumimoji="1" lang="en-US" altLang="ja-JP"/>
              <a:t>40</a:t>
            </a:r>
            <a:r>
              <a:rPr kumimoji="1" lang="ja-JP" altLang="en-US"/>
              <a:t>字以内 </a:t>
            </a:r>
            <a:r>
              <a:rPr kumimoji="1" lang="en-US" altLang="ja-JP"/>
              <a:t>12pt /</a:t>
            </a:r>
            <a:r>
              <a:rPr kumimoji="1" lang="ja-JP" altLang="en-US"/>
              <a:t>プレゼン用 </a:t>
            </a:r>
            <a:r>
              <a:rPr kumimoji="1" lang="en-US" altLang="ja-JP"/>
              <a:t>16pt</a:t>
            </a:r>
            <a:endParaRPr kumimoji="1" lang="ja-JP" altLang="en-US"/>
          </a:p>
        </p:txBody>
      </p:sp>
      <p:sp>
        <p:nvSpPr>
          <p:cNvPr id="12" name="テキスト プレースホルダー 11">
            <a:extLst>
              <a:ext uri="{FF2B5EF4-FFF2-40B4-BE49-F238E27FC236}">
                <a16:creationId xmlns:a16="http://schemas.microsoft.com/office/drawing/2014/main" id="{E10F42EE-E182-F73B-ED47-4B1995A4EC23}"/>
              </a:ext>
            </a:extLst>
          </p:cNvPr>
          <p:cNvSpPr>
            <a:spLocks noGrp="1"/>
          </p:cNvSpPr>
          <p:nvPr>
            <p:ph type="body" sz="quarter" idx="25" hasCustomPrompt="1"/>
          </p:nvPr>
        </p:nvSpPr>
        <p:spPr>
          <a:xfrm>
            <a:off x="443017" y="2712318"/>
            <a:ext cx="5316922" cy="558784"/>
          </a:xfrm>
          <a:solidFill>
            <a:schemeClr val="accent1"/>
          </a:solidFill>
        </p:spPr>
        <p:txBody>
          <a:bodyPr vert="horz" wrap="square" lIns="108000" tIns="108000" rIns="108000" bIns="72000" rtlCol="0">
            <a:spAutoFit/>
          </a:bodyPr>
          <a:lstStyle>
            <a:lvl1pPr marL="0" indent="0">
              <a:buNone/>
              <a:defRPr lang="ja-JP" altLang="en-US" b="1" dirty="0" smtClean="0">
                <a:solidFill>
                  <a:schemeClr val="bg1"/>
                </a:solidFill>
              </a:defRPr>
            </a:lvl1pPr>
            <a:lvl2pPr>
              <a:defRPr lang="ja-JP" altLang="en-US" dirty="0" smtClean="0">
                <a:solidFill>
                  <a:schemeClr val="bg1"/>
                </a:solidFill>
              </a:defRPr>
            </a:lvl2pPr>
            <a:lvl3pPr>
              <a:defRPr lang="ja-JP" altLang="en-US" dirty="0" smtClean="0">
                <a:solidFill>
                  <a:schemeClr val="bg1"/>
                </a:solidFill>
              </a:defRPr>
            </a:lvl3pPr>
            <a:lvl4pPr>
              <a:defRPr lang="ja-JP" altLang="en-US" dirty="0" smtClean="0">
                <a:solidFill>
                  <a:schemeClr val="bg1"/>
                </a:solidFill>
              </a:defRPr>
            </a:lvl4pPr>
            <a:lvl5pPr>
              <a:defRPr lang="ja-JP" altLang="en-US" dirty="0">
                <a:solidFill>
                  <a:schemeClr val="bg1"/>
                </a:solidFill>
              </a:defRPr>
            </a:lvl5pPr>
          </a:lstStyle>
          <a:p>
            <a:pPr marL="342908" marR="0" lvl="0" indent="-342908" algn="l" defTabSz="914423" rtl="0" eaLnBrk="1" fontAlgn="auto" latinLnBrk="0" hangingPunct="1">
              <a:lnSpc>
                <a:spcPct val="130000"/>
              </a:lnSpc>
              <a:spcBef>
                <a:spcPts val="600"/>
              </a:spcBef>
              <a:spcAft>
                <a:spcPts val="600"/>
              </a:spcAft>
              <a:buClr>
                <a:srgbClr val="002060"/>
              </a:buClr>
              <a:buSzTx/>
              <a:tabLst/>
              <a:defRPr/>
            </a:pPr>
            <a:r>
              <a:rPr kumimoji="1" lang="ja-JP" altLang="en-US"/>
              <a:t>見出し：</a:t>
            </a:r>
            <a:r>
              <a:rPr kumimoji="1" lang="en-US" altLang="ja-JP"/>
              <a:t>13</a:t>
            </a:r>
            <a:r>
              <a:rPr kumimoji="1" lang="ja-JP" altLang="en-US"/>
              <a:t>字以内 </a:t>
            </a:r>
            <a:r>
              <a:rPr kumimoji="1" lang="en-US" altLang="ja-JP"/>
              <a:t>16pt /</a:t>
            </a:r>
            <a:r>
              <a:rPr kumimoji="1" lang="ja-JP" altLang="en-US"/>
              <a:t>プレゼン用 </a:t>
            </a:r>
            <a:r>
              <a:rPr kumimoji="1" lang="en-US" altLang="ja-JP"/>
              <a:t>20pt</a:t>
            </a:r>
            <a:r>
              <a:rPr kumimoji="1" lang="ja-JP" altLang="en-US"/>
              <a:t>　</a:t>
            </a:r>
          </a:p>
        </p:txBody>
      </p:sp>
      <p:sp>
        <p:nvSpPr>
          <p:cNvPr id="14" name="テキスト プレースホルダー 13">
            <a:extLst>
              <a:ext uri="{FF2B5EF4-FFF2-40B4-BE49-F238E27FC236}">
                <a16:creationId xmlns:a16="http://schemas.microsoft.com/office/drawing/2014/main" id="{F051B484-ADEC-D7B0-A0E2-ADD29C858959}"/>
              </a:ext>
            </a:extLst>
          </p:cNvPr>
          <p:cNvSpPr>
            <a:spLocks noGrp="1"/>
          </p:cNvSpPr>
          <p:nvPr>
            <p:ph type="body" sz="quarter" idx="26" hasCustomPrompt="1"/>
          </p:nvPr>
        </p:nvSpPr>
        <p:spPr>
          <a:xfrm>
            <a:off x="6470178" y="2707268"/>
            <a:ext cx="5317376" cy="558784"/>
          </a:xfrm>
          <a:solidFill>
            <a:schemeClr val="accent1"/>
          </a:solidFill>
        </p:spPr>
        <p:txBody>
          <a:bodyPr vert="horz" wrap="square" lIns="108000" tIns="108000" rIns="108000" bIns="72000" rtlCol="0">
            <a:spAutoFit/>
          </a:bodyPr>
          <a:lstStyle>
            <a:lvl1pPr marL="0" indent="0">
              <a:buNone/>
              <a:defRPr lang="ja-JP" altLang="en-US" b="1" smtClean="0">
                <a:solidFill>
                  <a:schemeClr val="bg1"/>
                </a:solidFill>
              </a:defRPr>
            </a:lvl1pPr>
            <a:lvl2pPr>
              <a:defRPr lang="ja-JP" altLang="en-US" smtClean="0">
                <a:solidFill>
                  <a:schemeClr val="bg1"/>
                </a:solidFill>
              </a:defRPr>
            </a:lvl2pPr>
            <a:lvl3pPr>
              <a:defRPr lang="ja-JP" altLang="en-US" smtClean="0">
                <a:solidFill>
                  <a:schemeClr val="bg1"/>
                </a:solidFill>
              </a:defRPr>
            </a:lvl3pPr>
            <a:lvl4pPr>
              <a:defRPr lang="ja-JP" altLang="en-US" smtClean="0">
                <a:solidFill>
                  <a:schemeClr val="bg1"/>
                </a:solidFill>
              </a:defRPr>
            </a:lvl4pPr>
            <a:lvl5pPr>
              <a:defRPr lang="ja-JP" altLang="en-US">
                <a:solidFill>
                  <a:schemeClr val="bg1"/>
                </a:solidFill>
              </a:defRPr>
            </a:lvl5pPr>
          </a:lstStyle>
          <a:p>
            <a:pPr marL="342908" marR="0" lvl="0" indent="-342908" fontAlgn="auto">
              <a:lnSpc>
                <a:spcPct val="130000"/>
              </a:lnSpc>
              <a:buSzTx/>
              <a:tabLst/>
            </a:pPr>
            <a:r>
              <a:rPr kumimoji="1" lang="ja-JP" altLang="en-US"/>
              <a:t>見出し：</a:t>
            </a:r>
            <a:r>
              <a:rPr kumimoji="1" lang="en-US" altLang="ja-JP"/>
              <a:t>13</a:t>
            </a:r>
            <a:r>
              <a:rPr kumimoji="1" lang="ja-JP" altLang="en-US"/>
              <a:t>字以内 </a:t>
            </a:r>
            <a:r>
              <a:rPr kumimoji="1" lang="en-US" altLang="ja-JP"/>
              <a:t>16pt /</a:t>
            </a:r>
            <a:r>
              <a:rPr kumimoji="1" lang="ja-JP" altLang="en-US"/>
              <a:t>プレゼン用 </a:t>
            </a:r>
            <a:r>
              <a:rPr kumimoji="1" lang="en-US" altLang="ja-JP"/>
              <a:t>20pt</a:t>
            </a:r>
            <a:endParaRPr kumimoji="1" lang="ja-JP" altLang="en-US"/>
          </a:p>
        </p:txBody>
      </p:sp>
      <p:pic>
        <p:nvPicPr>
          <p:cNvPr id="3" name="図 2" descr="図形 が含まれている画像&#10;&#10;自動的に生成された説明">
            <a:extLst>
              <a:ext uri="{FF2B5EF4-FFF2-40B4-BE49-F238E27FC236}">
                <a16:creationId xmlns:a16="http://schemas.microsoft.com/office/drawing/2014/main" id="{5C792116-0207-2182-A1A5-BB2256A73537}"/>
              </a:ext>
            </a:extLst>
          </p:cNvPr>
          <p:cNvPicPr>
            <a:picLocks/>
          </p:cNvPicPr>
          <p:nvPr userDrawn="1"/>
        </p:nvPicPr>
        <p:blipFill rotWithShape="1">
          <a:blip r:embed="rId2" cstate="print">
            <a:extLst>
              <a:ext uri="{28A0092B-C50C-407E-A947-70E740481C1C}">
                <a14:useLocalDpi xmlns:a14="http://schemas.microsoft.com/office/drawing/2010/main" val="0"/>
              </a:ext>
            </a:extLst>
          </a:blip>
          <a:srcRect b="94693"/>
          <a:stretch/>
        </p:blipFill>
        <p:spPr>
          <a:xfrm>
            <a:off x="-4452" y="-1"/>
            <a:ext cx="12192000" cy="489049"/>
          </a:xfrm>
          <a:prstGeom prst="rect">
            <a:avLst/>
          </a:prstGeom>
          <a:noFill/>
        </p:spPr>
      </p:pic>
    </p:spTree>
    <p:extLst>
      <p:ext uri="{BB962C8B-B14F-4D97-AF65-F5344CB8AC3E}">
        <p14:creationId xmlns:p14="http://schemas.microsoft.com/office/powerpoint/2010/main" val="1128682338"/>
      </p:ext>
    </p:extLst>
  </p:cSld>
  <p:clrMapOvr>
    <a:masterClrMapping/>
  </p:clrMapOvr>
  <p:extLst>
    <p:ext uri="{DCECCB84-F9BA-43D5-87BE-67443E8EF086}">
      <p15:sldGuideLst xmlns:p15="http://schemas.microsoft.com/office/powerpoint/2012/main">
        <p15:guide id="1" orient="horz" pos="232">
          <p15:clr>
            <a:srgbClr val="FBAE40"/>
          </p15:clr>
        </p15:guide>
        <p15:guide id="7" pos="268">
          <p15:clr>
            <a:srgbClr val="FBAE40"/>
          </p15:clr>
        </p15:guide>
        <p15:guide id="10" pos="7412">
          <p15:clr>
            <a:srgbClr val="FBAE40"/>
          </p15:clr>
        </p15:guide>
        <p15:guide id="13" orient="horz" pos="4065">
          <p15:clr>
            <a:srgbClr val="FBAE40"/>
          </p15:clr>
        </p15:guide>
        <p15:guide id="14"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05_Basic（essay）">
    <p:spTree>
      <p:nvGrpSpPr>
        <p:cNvPr id="1" name=""/>
        <p:cNvGrpSpPr/>
        <p:nvPr/>
      </p:nvGrpSpPr>
      <p:grpSpPr>
        <a:xfrm>
          <a:off x="0" y="0"/>
          <a:ext cx="0" cy="0"/>
          <a:chOff x="0" y="0"/>
          <a:chExt cx="0" cy="0"/>
        </a:xfrm>
      </p:grpSpPr>
      <p:sp>
        <p:nvSpPr>
          <p:cNvPr id="12" name="テキスト プレースホルダー 11">
            <a:extLst>
              <a:ext uri="{FF2B5EF4-FFF2-40B4-BE49-F238E27FC236}">
                <a16:creationId xmlns:a16="http://schemas.microsoft.com/office/drawing/2014/main" id="{C145B5D5-4B5E-6D2D-BAD5-72DE5A197CE1}"/>
              </a:ext>
            </a:extLst>
          </p:cNvPr>
          <p:cNvSpPr>
            <a:spLocks noGrp="1"/>
          </p:cNvSpPr>
          <p:nvPr>
            <p:ph type="body" sz="quarter" idx="24" hasCustomPrompt="1"/>
          </p:nvPr>
        </p:nvSpPr>
        <p:spPr>
          <a:xfrm>
            <a:off x="436775" y="3378480"/>
            <a:ext cx="11305845" cy="293721"/>
          </a:xfrm>
          <a:noFill/>
        </p:spPr>
        <p:txBody>
          <a:bodyPr vert="horz" wrap="square" lIns="72000" tIns="72000" rIns="72000" bIns="36000" rtlCol="0">
            <a:spAutoFit/>
          </a:bodyPr>
          <a:lstStyle>
            <a:lvl1pPr marL="0" indent="0">
              <a:buFont typeface="Arial" panose="020B0604020202020204" pitchFamily="34" charset="0"/>
              <a:buNone/>
              <a:defRPr lang="ja-JP" altLang="en-US" sz="1200" b="1" smtClean="0">
                <a:latin typeface="+mn-ea"/>
                <a:ea typeface="+mn-ea"/>
              </a:defRPr>
            </a:lvl1pPr>
            <a:lvl2pPr>
              <a:defRPr lang="ja-JP" altLang="en-US" sz="1200" smtClean="0">
                <a:latin typeface="+mn-ea"/>
                <a:ea typeface="+mn-ea"/>
              </a:defRPr>
            </a:lvl2pPr>
            <a:lvl3pPr>
              <a:defRPr lang="ja-JP" altLang="en-US" sz="1200" smtClean="0">
                <a:latin typeface="+mn-ea"/>
                <a:ea typeface="+mn-ea"/>
              </a:defRPr>
            </a:lvl3pPr>
            <a:lvl4pPr>
              <a:defRPr lang="ja-JP" altLang="en-US" sz="1200" smtClean="0">
                <a:latin typeface="+mn-ea"/>
                <a:ea typeface="+mn-ea"/>
              </a:defRPr>
            </a:lvl4pPr>
            <a:lvl5pPr>
              <a:defRPr lang="ja-JP" altLang="en-US" sz="1200">
                <a:latin typeface="+mn-ea"/>
                <a:ea typeface="+mn-ea"/>
              </a:defRPr>
            </a:lvl5pPr>
          </a:lstStyle>
          <a:p>
            <a:pPr lvl="0"/>
            <a:r>
              <a:rPr kumimoji="1" lang="ja-JP" altLang="en-US"/>
              <a:t>強調箇所は太字</a:t>
            </a:r>
            <a:endParaRPr kumimoji="1" lang="en-US" altLang="ja-JP"/>
          </a:p>
        </p:txBody>
      </p:sp>
      <p:sp>
        <p:nvSpPr>
          <p:cNvPr id="10" name="テキスト プレースホルダー 9">
            <a:extLst>
              <a:ext uri="{FF2B5EF4-FFF2-40B4-BE49-F238E27FC236}">
                <a16:creationId xmlns:a16="http://schemas.microsoft.com/office/drawing/2014/main" id="{7C26272D-E711-7BDA-C6B1-F6E5FC5BB955}"/>
              </a:ext>
            </a:extLst>
          </p:cNvPr>
          <p:cNvSpPr>
            <a:spLocks noGrp="1"/>
          </p:cNvSpPr>
          <p:nvPr>
            <p:ph type="body" sz="quarter" idx="23" hasCustomPrompt="1"/>
          </p:nvPr>
        </p:nvSpPr>
        <p:spPr>
          <a:xfrm>
            <a:off x="437662" y="1808201"/>
            <a:ext cx="11304954" cy="1452591"/>
          </a:xfrm>
          <a:noFill/>
        </p:spPr>
        <p:txBody>
          <a:bodyPr vert="horz" wrap="square" lIns="72000" tIns="72000" rIns="72000" bIns="36000" rtlCol="0">
            <a:noAutofit/>
          </a:bodyPr>
          <a:lstStyle>
            <a:lvl1pPr marL="0" indent="0">
              <a:buNone/>
              <a:defRPr lang="ja-JP" altLang="en-US" sz="1600" dirty="0" smtClean="0">
                <a:latin typeface="+mj-ea"/>
                <a:ea typeface="+mj-ea"/>
              </a:defRPr>
            </a:lvl1pPr>
            <a:lvl2pPr>
              <a:defRPr lang="ja-JP" altLang="en-US" sz="1200" dirty="0" smtClean="0">
                <a:latin typeface="+mj-ea"/>
                <a:ea typeface="+mj-ea"/>
              </a:defRPr>
            </a:lvl2pPr>
            <a:lvl3pPr>
              <a:defRPr lang="ja-JP" altLang="en-US" sz="1200" dirty="0" smtClean="0">
                <a:latin typeface="+mj-ea"/>
                <a:ea typeface="+mj-ea"/>
              </a:defRPr>
            </a:lvl3pPr>
            <a:lvl4pPr>
              <a:defRPr lang="ja-JP" altLang="en-US" sz="1200" dirty="0" smtClean="0">
                <a:latin typeface="+mj-ea"/>
                <a:ea typeface="+mj-ea"/>
              </a:defRPr>
            </a:lvl4pPr>
            <a:lvl5pPr>
              <a:defRPr lang="ja-JP" altLang="en-US" sz="1200" dirty="0">
                <a:latin typeface="+mj-ea"/>
                <a:ea typeface="+mj-ea"/>
              </a:defRPr>
            </a:lvl5pPr>
          </a:lstStyle>
          <a:p>
            <a:pPr marL="342908" marR="0" lvl="0" indent="-342908" algn="l" defTabSz="914423" rtl="0" eaLnBrk="1" fontAlgn="auto" latinLnBrk="0" hangingPunct="1">
              <a:lnSpc>
                <a:spcPct val="130000"/>
              </a:lnSpc>
              <a:spcBef>
                <a:spcPts val="600"/>
              </a:spcBef>
              <a:spcAft>
                <a:spcPts val="600"/>
              </a:spcAft>
              <a:buClr>
                <a:srgbClr val="002060"/>
              </a:buClr>
              <a:buSzTx/>
              <a:tabLst/>
              <a:defRPr/>
            </a:pPr>
            <a:r>
              <a:rPr kumimoji="1" lang="ja-JP" altLang="en-US"/>
              <a:t>本文：</a:t>
            </a:r>
            <a:r>
              <a:rPr kumimoji="1" lang="en-US" altLang="ja-JP"/>
              <a:t>40</a:t>
            </a:r>
            <a:r>
              <a:rPr kumimoji="1" lang="ja-JP" altLang="en-US"/>
              <a:t>字以内 </a:t>
            </a:r>
            <a:r>
              <a:rPr kumimoji="1" lang="en-US" altLang="ja-JP"/>
              <a:t>16pt /</a:t>
            </a:r>
            <a:r>
              <a:rPr kumimoji="1" lang="ja-JP" altLang="en-US"/>
              <a:t>プレゼン用 </a:t>
            </a:r>
            <a:r>
              <a:rPr kumimoji="1" lang="en-US" altLang="ja-JP"/>
              <a:t>16pt</a:t>
            </a:r>
            <a:r>
              <a:rPr kumimoji="1" lang="ja-JP" altLang="en-US"/>
              <a:t>　詳細はこの大きさで記載　</a:t>
            </a:r>
            <a:endParaRPr kumimoji="1" lang="en-US" altLang="ja-JP"/>
          </a:p>
        </p:txBody>
      </p:sp>
      <p:sp>
        <p:nvSpPr>
          <p:cNvPr id="6" name="テキスト プレースホルダー 5">
            <a:extLst>
              <a:ext uri="{FF2B5EF4-FFF2-40B4-BE49-F238E27FC236}">
                <a16:creationId xmlns:a16="http://schemas.microsoft.com/office/drawing/2014/main" id="{34F52397-F9BC-CBFD-BF51-54DD7A02B4DE}"/>
              </a:ext>
            </a:extLst>
          </p:cNvPr>
          <p:cNvSpPr>
            <a:spLocks noGrp="1"/>
          </p:cNvSpPr>
          <p:nvPr>
            <p:ph type="body" sz="quarter" idx="22" hasCustomPrompt="1"/>
          </p:nvPr>
        </p:nvSpPr>
        <p:spPr>
          <a:xfrm>
            <a:off x="437666" y="1160415"/>
            <a:ext cx="5318369" cy="558784"/>
          </a:xfrm>
          <a:solidFill>
            <a:schemeClr val="accent1"/>
          </a:solidFill>
        </p:spPr>
        <p:txBody>
          <a:bodyPr vert="horz" wrap="square" lIns="108000" tIns="108000" rIns="108000" bIns="72000" rtlCol="0">
            <a:spAutoFit/>
          </a:bodyPr>
          <a:lstStyle>
            <a:lvl1pPr marL="0" indent="0">
              <a:buNone/>
              <a:defRPr lang="ja-JP" altLang="en-US" b="1" smtClean="0">
                <a:solidFill>
                  <a:schemeClr val="bg1"/>
                </a:solidFill>
              </a:defRPr>
            </a:lvl1pPr>
            <a:lvl2pPr>
              <a:defRPr lang="ja-JP" altLang="en-US" smtClean="0">
                <a:solidFill>
                  <a:schemeClr val="bg1"/>
                </a:solidFill>
              </a:defRPr>
            </a:lvl2pPr>
            <a:lvl3pPr>
              <a:defRPr lang="ja-JP" altLang="en-US" smtClean="0">
                <a:solidFill>
                  <a:schemeClr val="bg1"/>
                </a:solidFill>
              </a:defRPr>
            </a:lvl3pPr>
            <a:lvl4pPr>
              <a:defRPr lang="ja-JP" altLang="en-US" smtClean="0">
                <a:solidFill>
                  <a:schemeClr val="bg1"/>
                </a:solidFill>
              </a:defRPr>
            </a:lvl4pPr>
            <a:lvl5pPr>
              <a:defRPr lang="ja-JP" altLang="en-US">
                <a:solidFill>
                  <a:schemeClr val="bg1"/>
                </a:solidFill>
              </a:defRPr>
            </a:lvl5pPr>
          </a:lstStyle>
          <a:p>
            <a:pPr marL="342908" marR="0" lvl="0" indent="-342908" algn="l" defTabSz="914423" rtl="0" eaLnBrk="1" fontAlgn="auto" latinLnBrk="0" hangingPunct="1">
              <a:lnSpc>
                <a:spcPct val="130000"/>
              </a:lnSpc>
              <a:spcBef>
                <a:spcPts val="600"/>
              </a:spcBef>
              <a:spcAft>
                <a:spcPts val="600"/>
              </a:spcAft>
              <a:buClr>
                <a:srgbClr val="002060"/>
              </a:buClr>
              <a:buSzTx/>
              <a:tabLst/>
              <a:defRPr/>
            </a:pPr>
            <a:r>
              <a:rPr kumimoji="1" lang="ja-JP" altLang="en-US"/>
              <a:t>見出し：</a:t>
            </a:r>
            <a:r>
              <a:rPr kumimoji="1" lang="en-US" altLang="ja-JP"/>
              <a:t>13</a:t>
            </a:r>
            <a:r>
              <a:rPr kumimoji="1" lang="ja-JP" altLang="en-US"/>
              <a:t>字以内 </a:t>
            </a:r>
            <a:r>
              <a:rPr kumimoji="1" lang="en-US" altLang="ja-JP"/>
              <a:t>16pt /</a:t>
            </a:r>
            <a:r>
              <a:rPr kumimoji="1" lang="ja-JP" altLang="en-US"/>
              <a:t>プレゼン用 </a:t>
            </a:r>
            <a:r>
              <a:rPr kumimoji="1" lang="en-US" altLang="ja-JP"/>
              <a:t>20pt</a:t>
            </a:r>
            <a:r>
              <a:rPr kumimoji="1" lang="ja-JP" altLang="en-US"/>
              <a:t>　</a:t>
            </a:r>
          </a:p>
        </p:txBody>
      </p:sp>
      <p:sp>
        <p:nvSpPr>
          <p:cNvPr id="45" name="スライド番号プレースホルダー 4">
            <a:extLst>
              <a:ext uri="{FF2B5EF4-FFF2-40B4-BE49-F238E27FC236}">
                <a16:creationId xmlns:a16="http://schemas.microsoft.com/office/drawing/2014/main" id="{7F8B39E5-E5C4-1549-647B-B2CE8575CB0A}"/>
              </a:ext>
            </a:extLst>
          </p:cNvPr>
          <p:cNvSpPr>
            <a:spLocks noGrp="1"/>
          </p:cNvSpPr>
          <p:nvPr>
            <p:ph type="sldNum" sz="quarter" idx="12"/>
          </p:nvPr>
        </p:nvSpPr>
        <p:spPr>
          <a:xfrm>
            <a:off x="11669169" y="6433200"/>
            <a:ext cx="522831" cy="424800"/>
          </a:xfrm>
          <a:prstGeom prst="rect">
            <a:avLst/>
          </a:prstGeom>
          <a:noFill/>
        </p:spPr>
        <p:txBody>
          <a:bodyPr lIns="0" tIns="0" rIns="144000" bIns="144000"/>
          <a:lstStyle>
            <a:lvl1pPr algn="r">
              <a:defRPr sz="1400" b="0" i="0">
                <a:solidFill>
                  <a:schemeClr val="tx1"/>
                </a:solidFill>
                <a:latin typeface="メイリオ" panose="020B0604030504040204" pitchFamily="50" charset="-128"/>
                <a:ea typeface="メイリオ" panose="020B0604030504040204" pitchFamily="50" charset="-128"/>
                <a:cs typeface="Arial" panose="020B0604020202020204" pitchFamily="34" charset="0"/>
              </a:defRPr>
            </a:lvl1pPr>
          </a:lstStyle>
          <a:p>
            <a:fld id="{D9550142-B990-490A-A107-ED7302A7FD52}" type="slidenum">
              <a:rPr lang="en-US" altLang="ja-JP" smtClean="0"/>
              <a:pPr/>
              <a:t>‹#›</a:t>
            </a:fld>
            <a:endParaRPr lang="en-US"/>
          </a:p>
        </p:txBody>
      </p:sp>
      <p:sp>
        <p:nvSpPr>
          <p:cNvPr id="50" name="タイトル 1">
            <a:extLst>
              <a:ext uri="{FF2B5EF4-FFF2-40B4-BE49-F238E27FC236}">
                <a16:creationId xmlns:a16="http://schemas.microsoft.com/office/drawing/2014/main" id="{CA219888-D0B6-F250-7902-1434DE0CF405}"/>
              </a:ext>
            </a:extLst>
          </p:cNvPr>
          <p:cNvSpPr>
            <a:spLocks noGrp="1"/>
          </p:cNvSpPr>
          <p:nvPr>
            <p:ph type="title" hasCustomPrompt="1"/>
          </p:nvPr>
        </p:nvSpPr>
        <p:spPr>
          <a:xfrm>
            <a:off x="443074" y="366716"/>
            <a:ext cx="11305842" cy="584775"/>
          </a:xfrm>
          <a:prstGeom prst="rect">
            <a:avLst/>
          </a:prstGeom>
        </p:spPr>
        <p:txBody>
          <a:bodyPr wrap="square">
            <a:spAutoFit/>
          </a:bodyPr>
          <a:lstStyle>
            <a:lvl1pPr algn="l">
              <a:defRPr lang="ja-JP" altLang="en-US" sz="3200" b="1" i="0">
                <a:latin typeface="メイリオ" panose="020B0604030504040204" pitchFamily="50" charset="-128"/>
                <a:ea typeface="メイリオ" panose="020B0604030504040204" pitchFamily="50" charset="-128"/>
                <a:cs typeface="メイリオ" panose="020B0604030504040204" pitchFamily="50" charset="-128"/>
              </a:defRPr>
            </a:lvl1pPr>
          </a:lstStyle>
          <a:p>
            <a:pPr marL="0" lvl="0" algn="l"/>
            <a:r>
              <a:rPr kumimoji="1" lang="ja-JP" altLang="en-US"/>
              <a:t>スライドタイトル：</a:t>
            </a:r>
            <a:r>
              <a:rPr kumimoji="1" lang="en-US" altLang="ja-JP"/>
              <a:t>13</a:t>
            </a:r>
            <a:r>
              <a:rPr kumimoji="1" lang="ja-JP" altLang="en-US"/>
              <a:t>字以内 </a:t>
            </a:r>
            <a:r>
              <a:rPr kumimoji="1" lang="en-US" altLang="ja-JP"/>
              <a:t>32pt</a:t>
            </a:r>
            <a:endParaRPr kumimoji="1" lang="ja-JP" altLang="en-US"/>
          </a:p>
        </p:txBody>
      </p:sp>
      <p:sp>
        <p:nvSpPr>
          <p:cNvPr id="51" name="テキスト プレースホルダー 9">
            <a:extLst>
              <a:ext uri="{FF2B5EF4-FFF2-40B4-BE49-F238E27FC236}">
                <a16:creationId xmlns:a16="http://schemas.microsoft.com/office/drawing/2014/main" id="{4894F5FE-60A5-361A-5A8D-0D265407E8DD}"/>
              </a:ext>
            </a:extLst>
          </p:cNvPr>
          <p:cNvSpPr>
            <a:spLocks noGrp="1"/>
          </p:cNvSpPr>
          <p:nvPr>
            <p:ph type="body" sz="quarter" idx="13" hasCustomPrompt="1"/>
          </p:nvPr>
        </p:nvSpPr>
        <p:spPr>
          <a:xfrm>
            <a:off x="443071" y="6498006"/>
            <a:ext cx="9880615" cy="123111"/>
          </a:xfrm>
          <a:noFill/>
        </p:spPr>
        <p:txBody>
          <a:bodyPr wrap="square" lIns="0" tIns="0" rIns="0" bIns="0" anchor="ctr">
            <a:spAutoFit/>
          </a:bodyPr>
          <a:lstStyle>
            <a:lvl1pPr marL="0" indent="0">
              <a:spcBef>
                <a:spcPts val="0"/>
              </a:spcBef>
              <a:spcAft>
                <a:spcPts val="0"/>
              </a:spcAft>
              <a:buFont typeface="Arial" panose="020B0604020202020204" pitchFamily="34" charset="0"/>
              <a:buNone/>
              <a:defRPr sz="800" b="0" i="0">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a:t>出典先：</a:t>
            </a:r>
            <a:r>
              <a:rPr kumimoji="1" lang="en-US" altLang="ja-JP"/>
              <a:t>8pt</a:t>
            </a:r>
          </a:p>
        </p:txBody>
      </p:sp>
      <p:pic>
        <p:nvPicPr>
          <p:cNvPr id="2" name="図 1" descr="図形 が含まれている画像&#10;&#10;自動的に生成された説明">
            <a:extLst>
              <a:ext uri="{FF2B5EF4-FFF2-40B4-BE49-F238E27FC236}">
                <a16:creationId xmlns:a16="http://schemas.microsoft.com/office/drawing/2014/main" id="{01092CD6-290C-18A9-7C62-6C49FBE9228A}"/>
              </a:ext>
            </a:extLst>
          </p:cNvPr>
          <p:cNvPicPr>
            <a:picLocks/>
          </p:cNvPicPr>
          <p:nvPr userDrawn="1"/>
        </p:nvPicPr>
        <p:blipFill rotWithShape="1">
          <a:blip r:embed="rId2" cstate="print">
            <a:extLst>
              <a:ext uri="{28A0092B-C50C-407E-A947-70E740481C1C}">
                <a14:useLocalDpi xmlns:a14="http://schemas.microsoft.com/office/drawing/2010/main" val="0"/>
              </a:ext>
            </a:extLst>
          </a:blip>
          <a:srcRect b="94693"/>
          <a:stretch/>
        </p:blipFill>
        <p:spPr>
          <a:xfrm>
            <a:off x="-4452" y="-1"/>
            <a:ext cx="12192000" cy="489049"/>
          </a:xfrm>
          <a:prstGeom prst="rect">
            <a:avLst/>
          </a:prstGeom>
          <a:noFill/>
        </p:spPr>
      </p:pic>
    </p:spTree>
    <p:extLst>
      <p:ext uri="{BB962C8B-B14F-4D97-AF65-F5344CB8AC3E}">
        <p14:creationId xmlns:p14="http://schemas.microsoft.com/office/powerpoint/2010/main" val="2045946264"/>
      </p:ext>
    </p:extLst>
  </p:cSld>
  <p:clrMapOvr>
    <a:masterClrMapping/>
  </p:clrMapOvr>
  <p:extLst>
    <p:ext uri="{DCECCB84-F9BA-43D5-87BE-67443E8EF086}">
      <p15:sldGuideLst xmlns:p15="http://schemas.microsoft.com/office/powerpoint/2012/main">
        <p15:guide id="1" orient="horz" pos="232">
          <p15:clr>
            <a:srgbClr val="FBAE40"/>
          </p15:clr>
        </p15:guide>
        <p15:guide id="7" pos="249">
          <p15:clr>
            <a:srgbClr val="FBAE40"/>
          </p15:clr>
        </p15:guide>
        <p15:guide id="10" pos="7393">
          <p15:clr>
            <a:srgbClr val="FBAE40"/>
          </p15:clr>
        </p15:guide>
        <p15:guide id="13" orient="horz" pos="4050">
          <p15:clr>
            <a:srgbClr val="FBAE40"/>
          </p15:clr>
        </p15:guide>
        <p15:guide id="14"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A78D6CFB-7E9F-4517-9C6C-7920C3455632}" type="datetime1">
              <a:rPr kumimoji="1" lang="ja-JP" altLang="en-US" smtClean="0"/>
              <a:t>2026/6/1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246734" y="188641"/>
            <a:ext cx="11699081" cy="461665"/>
          </a:xfrm>
        </p:spPr>
        <p:txBody>
          <a:bodyPr wrap="square">
            <a:spAutoFit/>
          </a:bodyPr>
          <a:lstStyle>
            <a:lvl1pPr algn="l">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p>
        </p:txBody>
      </p:sp>
      <p:sp>
        <p:nvSpPr>
          <p:cNvPr id="8" name="テキスト プレースホルダー 9"/>
          <p:cNvSpPr>
            <a:spLocks noGrp="1"/>
          </p:cNvSpPr>
          <p:nvPr>
            <p:ph type="body" sz="quarter" idx="13" hasCustomPrompt="1"/>
          </p:nvPr>
        </p:nvSpPr>
        <p:spPr>
          <a:xfrm>
            <a:off x="247131" y="6309321"/>
            <a:ext cx="11565196"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（資料）●●</a:t>
            </a:r>
          </a:p>
        </p:txBody>
      </p:sp>
      <p:sp>
        <p:nvSpPr>
          <p:cNvPr id="9" name="テキスト プレースホルダー 9"/>
          <p:cNvSpPr>
            <a:spLocks noGrp="1"/>
          </p:cNvSpPr>
          <p:nvPr>
            <p:ph type="body" sz="quarter" idx="14" hasCustomPrompt="1"/>
          </p:nvPr>
        </p:nvSpPr>
        <p:spPr>
          <a:xfrm>
            <a:off x="247132" y="3104965"/>
            <a:ext cx="1853071" cy="307777"/>
          </a:xfrm>
          <a:noFill/>
        </p:spPr>
        <p:txBody>
          <a:bodyPr wrap="none" lIns="0" tIns="0" rIns="0" bIns="0">
            <a:spAutoFit/>
          </a:bodyPr>
          <a:lstStyle>
            <a:lvl1pPr marL="0" indent="0">
              <a:spcBef>
                <a:spcPts val="0"/>
              </a:spcBef>
              <a:spcAft>
                <a:spcPts val="0"/>
              </a:spcAft>
              <a:buNone/>
              <a:defRPr sz="20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20pt</a:t>
            </a:r>
            <a:r>
              <a:rPr kumimoji="1" lang="ja-JP" altLang="en-US"/>
              <a:t>）</a:t>
            </a:r>
          </a:p>
        </p:txBody>
      </p:sp>
      <p:sp>
        <p:nvSpPr>
          <p:cNvPr id="10" name="テキスト プレースホルダー 9"/>
          <p:cNvSpPr>
            <a:spLocks noGrp="1"/>
          </p:cNvSpPr>
          <p:nvPr>
            <p:ph type="body" sz="quarter" idx="15" hasCustomPrompt="1"/>
          </p:nvPr>
        </p:nvSpPr>
        <p:spPr>
          <a:xfrm>
            <a:off x="246735" y="3769295"/>
            <a:ext cx="1298432" cy="215444"/>
          </a:xfrm>
          <a:noFill/>
        </p:spPr>
        <p:txBody>
          <a:bodyPr wrap="non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14pt</a:t>
            </a:r>
            <a:r>
              <a:rPr kumimoji="1" lang="ja-JP" altLang="en-US"/>
              <a:t>）</a:t>
            </a:r>
          </a:p>
        </p:txBody>
      </p:sp>
      <p:sp>
        <p:nvSpPr>
          <p:cNvPr id="11" name="テキスト プレースホルダー 9"/>
          <p:cNvSpPr>
            <a:spLocks noGrp="1"/>
          </p:cNvSpPr>
          <p:nvPr>
            <p:ph type="body" sz="quarter" idx="16" hasCustomPrompt="1"/>
          </p:nvPr>
        </p:nvSpPr>
        <p:spPr>
          <a:xfrm>
            <a:off x="246735" y="4365105"/>
            <a:ext cx="1102866" cy="161583"/>
          </a:xfrm>
          <a:noFill/>
        </p:spPr>
        <p:txBody>
          <a:bodyPr wrap="non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10.5pt</a:t>
            </a:r>
            <a:r>
              <a:rPr kumimoji="1" lang="ja-JP" altLang="en-US"/>
              <a:t>）</a:t>
            </a:r>
          </a:p>
        </p:txBody>
      </p:sp>
      <p:sp>
        <p:nvSpPr>
          <p:cNvPr id="12" name="テキスト プレースホルダー 11"/>
          <p:cNvSpPr>
            <a:spLocks noGrp="1"/>
          </p:cNvSpPr>
          <p:nvPr>
            <p:ph type="body" sz="quarter" idx="17"/>
          </p:nvPr>
        </p:nvSpPr>
        <p:spPr>
          <a:xfrm>
            <a:off x="246185" y="764704"/>
            <a:ext cx="11699631" cy="525886"/>
          </a:xfrm>
          <a:solidFill>
            <a:srgbClr val="99D6EC"/>
          </a:solidFill>
          <a:ln>
            <a:noFill/>
          </a:ln>
        </p:spPr>
        <p:txBody>
          <a:bodyPr vert="horz" wrap="square" lIns="216000" tIns="108000" rIns="216000" bIns="108000" rtlCol="0" anchor="t" anchorCtr="0">
            <a:spAutoFit/>
          </a:bodyPr>
          <a:lstStyle>
            <a:lvl1pPr>
              <a:defRPr lang="ja-JP" altLang="en-US" sz="20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211253936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43078" y="343154"/>
            <a:ext cx="11431385" cy="584774"/>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43078" y="1340773"/>
            <a:ext cx="11431385" cy="2067847"/>
          </a:xfrm>
          <a:prstGeom prst="rect">
            <a:avLst/>
          </a:prstGeom>
          <a:noFill/>
        </p:spPr>
        <p:txBody>
          <a:bodyPr vert="horz" wrap="square" lIns="216000" tIns="108000" rIns="216000" bIns="108000" rtlCol="0">
            <a:sp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endParaRPr kumimoji="1" lang="en-US" altLang="ja-JP"/>
          </a:p>
          <a:p>
            <a:pPr lvl="3"/>
            <a:r>
              <a:rPr kumimoji="1" lang="ja-JP" altLang="en-US"/>
              <a:t>第４レベル</a:t>
            </a:r>
            <a:endParaRPr kumimoji="1" lang="en-US" altLang="ja-JP"/>
          </a:p>
          <a:p>
            <a:pPr lvl="4"/>
            <a:r>
              <a:rPr kumimoji="1" lang="ja-JP" altLang="en-US"/>
              <a:t>第５レベル</a:t>
            </a:r>
            <a:endParaRPr kumimoji="1" lang="en-US" altLang="ja-JP"/>
          </a:p>
        </p:txBody>
      </p:sp>
      <p:sp>
        <p:nvSpPr>
          <p:cNvPr id="8" name="スライド番号プレースホルダー 4">
            <a:extLst>
              <a:ext uri="{FF2B5EF4-FFF2-40B4-BE49-F238E27FC236}">
                <a16:creationId xmlns:a16="http://schemas.microsoft.com/office/drawing/2014/main" id="{162C5DDE-FFB5-076B-4D7A-92D4A63EFFE7}"/>
              </a:ext>
            </a:extLst>
          </p:cNvPr>
          <p:cNvSpPr>
            <a:spLocks noGrp="1"/>
          </p:cNvSpPr>
          <p:nvPr>
            <p:ph type="sldNum" sz="quarter" idx="4"/>
          </p:nvPr>
        </p:nvSpPr>
        <p:spPr>
          <a:xfrm>
            <a:off x="11668515" y="6429024"/>
            <a:ext cx="523489" cy="424800"/>
          </a:xfrm>
          <a:prstGeom prst="rect">
            <a:avLst/>
          </a:prstGeom>
          <a:solidFill>
            <a:schemeClr val="accent5"/>
          </a:solidFill>
          <a:ln w="9525">
            <a:noFill/>
            <a:miter lim="800000"/>
            <a:headEnd/>
            <a:tailEnd/>
          </a:ln>
          <a:effectLst/>
        </p:spPr>
        <p:txBody>
          <a:bodyPr wrap="none" rtlCol="0" anchor="ctr"/>
          <a:lstStyle>
            <a:lvl1pPr algn="ctr">
              <a:defRPr kumimoji="0" lang="ja-JP" altLang="en-US" sz="1400" b="0" i="0" smtClean="0">
                <a:solidFill>
                  <a:schemeClr val="bg1"/>
                </a:solidFill>
                <a:latin typeface="メイリオ" panose="020B0604030504040204" pitchFamily="50" charset="-128"/>
                <a:ea typeface="メイリオ" panose="020B0604030504040204" pitchFamily="50" charset="-128"/>
              </a:defRPr>
            </a:lvl1pPr>
          </a:lstStyle>
          <a:p>
            <a:fld id="{D9550142-B990-490A-A107-ED7302A7FD52}" type="slidenum">
              <a:rPr lang="en-US" altLang="ja-JP" smtClean="0"/>
              <a:pPr/>
              <a:t>‹#›</a:t>
            </a:fld>
            <a:endParaRPr lang="en-US" altLang="ja-JP"/>
          </a:p>
        </p:txBody>
      </p:sp>
    </p:spTree>
    <p:extLst>
      <p:ext uri="{BB962C8B-B14F-4D97-AF65-F5344CB8AC3E}">
        <p14:creationId xmlns:p14="http://schemas.microsoft.com/office/powerpoint/2010/main" val="2116796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hf hdr="0" ftr="0" dt="0"/>
  <p:txStyles>
    <p:titleStyle>
      <a:lvl1pPr algn="l" defTabSz="914423" rtl="0" eaLnBrk="1" latinLnBrk="0" hangingPunct="1">
        <a:spcBef>
          <a:spcPct val="0"/>
        </a:spcBef>
        <a:buNone/>
        <a:defRPr kumimoji="1" sz="3200" b="1" i="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p:titleStyle>
    <p:bodyStyle>
      <a:lvl1pPr marL="0" indent="0" algn="l" defTabSz="914423" rtl="0" eaLnBrk="1" latinLnBrk="0" hangingPunct="1">
        <a:spcBef>
          <a:spcPts val="600"/>
        </a:spcBef>
        <a:spcAft>
          <a:spcPts val="600"/>
        </a:spcAft>
        <a:buClr>
          <a:srgbClr val="002060"/>
        </a:buClr>
        <a:buFont typeface="Arial" panose="020B0604020202020204" pitchFamily="34" charset="0"/>
        <a:buNone/>
        <a:defRPr kumimoji="1" sz="2000" b="0" i="0" kern="1200">
          <a:solidFill>
            <a:schemeClr val="tx1"/>
          </a:solidFill>
          <a:latin typeface="+mj-ea"/>
          <a:ea typeface="+mj-ea"/>
          <a:cs typeface="メイリオ" panose="020B0604030504040204" pitchFamily="50" charset="-128"/>
        </a:defRPr>
      </a:lvl1pPr>
      <a:lvl2pPr marL="630254" indent="-285757" algn="l" defTabSz="914423" rtl="0" eaLnBrk="1" latinLnBrk="0" hangingPunct="1">
        <a:spcBef>
          <a:spcPts val="600"/>
        </a:spcBef>
        <a:spcAft>
          <a:spcPts val="600"/>
        </a:spcAft>
        <a:buFont typeface="メイリオ" panose="020B0604030504040204" pitchFamily="50" charset="-128"/>
        <a:buChar char="◦"/>
        <a:defRPr kumimoji="1" sz="1600" b="0" i="0" kern="1200">
          <a:solidFill>
            <a:schemeClr val="tx1"/>
          </a:solidFill>
          <a:latin typeface="+mj-ea"/>
          <a:ea typeface="+mj-ea"/>
          <a:cs typeface="メイリオ" panose="020B0604030504040204" pitchFamily="50" charset="-128"/>
        </a:defRPr>
      </a:lvl2pPr>
      <a:lvl3pPr marL="896960" indent="-228606" algn="l" defTabSz="914423" rtl="0" eaLnBrk="1" latinLnBrk="0" hangingPunct="1">
        <a:spcBef>
          <a:spcPts val="600"/>
        </a:spcBef>
        <a:spcAft>
          <a:spcPts val="600"/>
        </a:spcAft>
        <a:buFont typeface="メイリオ" panose="020B0604030504040204" pitchFamily="50" charset="-128"/>
        <a:buChar char="‒"/>
        <a:defRPr kumimoji="1" sz="1600" b="0" i="0" kern="1200">
          <a:solidFill>
            <a:schemeClr val="tx1"/>
          </a:solidFill>
          <a:latin typeface="+mj-ea"/>
          <a:ea typeface="+mj-ea"/>
          <a:cs typeface="メイリオ" panose="020B0604030504040204" pitchFamily="50" charset="-128"/>
        </a:defRPr>
      </a:lvl3pPr>
      <a:lvl4pPr marL="1165254" indent="-228606" algn="l" defTabSz="914423" rtl="0" eaLnBrk="1" latinLnBrk="0" hangingPunct="1">
        <a:spcBef>
          <a:spcPct val="20000"/>
        </a:spcBef>
        <a:buFont typeface="Meiryo UI" panose="020B0604030504040204" pitchFamily="50" charset="-128"/>
        <a:buChar char="∗"/>
        <a:defRPr kumimoji="1" sz="1600" kern="1200">
          <a:solidFill>
            <a:schemeClr val="tx1"/>
          </a:solidFill>
          <a:latin typeface="+mj-ea"/>
          <a:ea typeface="+mj-ea"/>
          <a:cs typeface="Meiryo UI" panose="020B0604030504040204" pitchFamily="50" charset="-128"/>
        </a:defRPr>
      </a:lvl4pPr>
      <a:lvl5pPr marL="1527213" indent="-228606" algn="l" defTabSz="914423" rtl="0" eaLnBrk="1" latinLnBrk="0" hangingPunct="1">
        <a:spcBef>
          <a:spcPct val="20000"/>
        </a:spcBef>
        <a:buFont typeface="Arial" pitchFamily="34" charset="0"/>
        <a:buChar char="»"/>
        <a:defRPr kumimoji="1" sz="1600" kern="1200">
          <a:solidFill>
            <a:schemeClr val="tx1"/>
          </a:solidFill>
          <a:latin typeface="+mj-ea"/>
          <a:ea typeface="+mj-ea"/>
          <a:cs typeface="Meiryo UI" panose="020B0604030504040204" pitchFamily="50" charset="-128"/>
        </a:defRPr>
      </a:lvl5pPr>
      <a:lvl6pPr marL="2514663" indent="-228606" algn="l" defTabSz="914423"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74" indent="-228606" algn="l" defTabSz="914423"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86" indent="-228606" algn="l" defTabSz="914423"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97" indent="-228606" algn="l" defTabSz="914423"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23" rtl="0" eaLnBrk="1" latinLnBrk="0" hangingPunct="1">
        <a:defRPr kumimoji="1" sz="1800" kern="1200">
          <a:solidFill>
            <a:schemeClr val="tx1"/>
          </a:solidFill>
          <a:latin typeface="+mn-lt"/>
          <a:ea typeface="+mn-ea"/>
          <a:cs typeface="+mn-cs"/>
        </a:defRPr>
      </a:lvl1pPr>
      <a:lvl2pPr marL="457212" algn="l" defTabSz="914423" rtl="0" eaLnBrk="1" latinLnBrk="0" hangingPunct="1">
        <a:defRPr kumimoji="1" sz="1800" kern="1200">
          <a:solidFill>
            <a:schemeClr val="tx1"/>
          </a:solidFill>
          <a:latin typeface="+mn-lt"/>
          <a:ea typeface="+mn-ea"/>
          <a:cs typeface="+mn-cs"/>
        </a:defRPr>
      </a:lvl2pPr>
      <a:lvl3pPr marL="914423" algn="l" defTabSz="914423" rtl="0" eaLnBrk="1" latinLnBrk="0" hangingPunct="1">
        <a:defRPr kumimoji="1" sz="1800" kern="1200">
          <a:solidFill>
            <a:schemeClr val="tx1"/>
          </a:solidFill>
          <a:latin typeface="+mn-lt"/>
          <a:ea typeface="+mn-ea"/>
          <a:cs typeface="+mn-cs"/>
        </a:defRPr>
      </a:lvl3pPr>
      <a:lvl4pPr marL="1371634" algn="l" defTabSz="914423" rtl="0" eaLnBrk="1" latinLnBrk="0" hangingPunct="1">
        <a:defRPr kumimoji="1" sz="1800" kern="1200">
          <a:solidFill>
            <a:schemeClr val="tx1"/>
          </a:solidFill>
          <a:latin typeface="+mn-lt"/>
          <a:ea typeface="+mn-ea"/>
          <a:cs typeface="+mn-cs"/>
        </a:defRPr>
      </a:lvl4pPr>
      <a:lvl5pPr marL="1828846" algn="l" defTabSz="914423" rtl="0" eaLnBrk="1" latinLnBrk="0" hangingPunct="1">
        <a:defRPr kumimoji="1" sz="1800" kern="1200">
          <a:solidFill>
            <a:schemeClr val="tx1"/>
          </a:solidFill>
          <a:latin typeface="+mn-lt"/>
          <a:ea typeface="+mn-ea"/>
          <a:cs typeface="+mn-cs"/>
        </a:defRPr>
      </a:lvl5pPr>
      <a:lvl6pPr marL="2286057" algn="l" defTabSz="914423" rtl="0" eaLnBrk="1" latinLnBrk="0" hangingPunct="1">
        <a:defRPr kumimoji="1" sz="1800" kern="1200">
          <a:solidFill>
            <a:schemeClr val="tx1"/>
          </a:solidFill>
          <a:latin typeface="+mn-lt"/>
          <a:ea typeface="+mn-ea"/>
          <a:cs typeface="+mn-cs"/>
        </a:defRPr>
      </a:lvl6pPr>
      <a:lvl7pPr marL="2743269" algn="l" defTabSz="914423" rtl="0" eaLnBrk="1" latinLnBrk="0" hangingPunct="1">
        <a:defRPr kumimoji="1" sz="1800" kern="1200">
          <a:solidFill>
            <a:schemeClr val="tx1"/>
          </a:solidFill>
          <a:latin typeface="+mn-lt"/>
          <a:ea typeface="+mn-ea"/>
          <a:cs typeface="+mn-cs"/>
        </a:defRPr>
      </a:lvl7pPr>
      <a:lvl8pPr marL="3200480" algn="l" defTabSz="914423" rtl="0" eaLnBrk="1" latinLnBrk="0" hangingPunct="1">
        <a:defRPr kumimoji="1" sz="1800" kern="1200">
          <a:solidFill>
            <a:schemeClr val="tx1"/>
          </a:solidFill>
          <a:latin typeface="+mn-lt"/>
          <a:ea typeface="+mn-ea"/>
          <a:cs typeface="+mn-cs"/>
        </a:defRPr>
      </a:lvl8pPr>
      <a:lvl9pPr marL="3657691" algn="l" defTabSz="914423"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46876-9846-A371-9D2D-ADD902C3BC4F}"/>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654C0747-990E-F198-76C9-76A362E7B49E}"/>
              </a:ext>
            </a:extLst>
          </p:cNvPr>
          <p:cNvSpPr>
            <a:spLocks noGrp="1"/>
          </p:cNvSpPr>
          <p:nvPr>
            <p:ph type="title"/>
          </p:nvPr>
        </p:nvSpPr>
        <p:spPr>
          <a:xfrm>
            <a:off x="263352" y="159867"/>
            <a:ext cx="11593287" cy="461665"/>
          </a:xfrm>
        </p:spPr>
        <p:txBody>
          <a:bodyPr/>
          <a:lstStyle/>
          <a:p>
            <a:r>
              <a:rPr lang="ja-JP" altLang="ja-JP"/>
              <a:t>展示会産業の国際化のための実態把握等に関する調査研究</a:t>
            </a:r>
            <a:r>
              <a:rPr lang="ja-JP" altLang="en-US"/>
              <a:t>（令和７年度実施）について</a:t>
            </a:r>
            <a:endParaRPr kumimoji="1" lang="ja-JP" altLang="en-US">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Rectangle 4">
            <a:extLst>
              <a:ext uri="{FF2B5EF4-FFF2-40B4-BE49-F238E27FC236}">
                <a16:creationId xmlns:a16="http://schemas.microsoft.com/office/drawing/2014/main" id="{F53A3BC2-C572-E49D-85B2-DC3B50724311}"/>
              </a:ext>
            </a:extLst>
          </p:cNvPr>
          <p:cNvSpPr>
            <a:spLocks noChangeArrowheads="1"/>
          </p:cNvSpPr>
          <p:nvPr/>
        </p:nvSpPr>
        <p:spPr bwMode="auto">
          <a:xfrm>
            <a:off x="1143001"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endParaRPr>
          </a:p>
        </p:txBody>
      </p:sp>
      <p:sp>
        <p:nvSpPr>
          <p:cNvPr id="2" name="正方形/長方形 1">
            <a:extLst>
              <a:ext uri="{FF2B5EF4-FFF2-40B4-BE49-F238E27FC236}">
                <a16:creationId xmlns:a16="http://schemas.microsoft.com/office/drawing/2014/main" id="{CE6540D6-6EBF-2C4A-DA4F-0BB65EFE0D04}"/>
              </a:ext>
            </a:extLst>
          </p:cNvPr>
          <p:cNvSpPr/>
          <p:nvPr/>
        </p:nvSpPr>
        <p:spPr bwMode="auto">
          <a:xfrm>
            <a:off x="263349" y="730399"/>
            <a:ext cx="11593287" cy="420332"/>
          </a:xfrm>
          <a:prstGeom prst="rect">
            <a:avLst/>
          </a:prstGeom>
          <a:solidFill>
            <a:schemeClr val="accent1"/>
          </a:solidFill>
          <a:ln w="9525">
            <a:solidFill>
              <a:schemeClr val="accent1"/>
            </a:solidFill>
            <a:miter lim="800000"/>
            <a:headEnd/>
            <a:tailEnd/>
          </a:ln>
          <a:effectLst/>
        </p:spPr>
        <p:txBody>
          <a:bodyPr wrap="non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a:ln>
                  <a:noFill/>
                </a:ln>
                <a:solidFill>
                  <a:srgbClr val="FEFFFF"/>
                </a:solidFill>
                <a:effectLst/>
                <a:uLnTx/>
                <a:uFillTx/>
                <a:latin typeface="メイリオ" panose="020B0604030504040204" pitchFamily="50" charset="-128"/>
                <a:ea typeface="メイリオ" panose="020B0604030504040204" pitchFamily="50" charset="-128"/>
                <a:cs typeface="+mn-cs"/>
              </a:rPr>
              <a:t>調査の背景・目的・方法</a:t>
            </a:r>
          </a:p>
        </p:txBody>
      </p:sp>
      <p:sp>
        <p:nvSpPr>
          <p:cNvPr id="6" name="テキスト ボックス 5">
            <a:extLst>
              <a:ext uri="{FF2B5EF4-FFF2-40B4-BE49-F238E27FC236}">
                <a16:creationId xmlns:a16="http://schemas.microsoft.com/office/drawing/2014/main" id="{2CCF5FB0-7FB5-6D1B-E898-999DE18799A1}"/>
              </a:ext>
            </a:extLst>
          </p:cNvPr>
          <p:cNvSpPr txBox="1"/>
          <p:nvPr/>
        </p:nvSpPr>
        <p:spPr>
          <a:xfrm>
            <a:off x="263348" y="1664769"/>
            <a:ext cx="11593287" cy="2862322"/>
          </a:xfrm>
          <a:prstGeom prst="rect">
            <a:avLst/>
          </a:prstGeom>
          <a:noFill/>
          <a:ln w="9525">
            <a:solidFill>
              <a:schemeClr val="tx1"/>
            </a:solidFill>
            <a:prstDash val="sysDash"/>
          </a:ln>
        </p:spPr>
        <p:txBody>
          <a:bodyPr wrap="square" rtlCol="0" anchor="ctr" anchorCtr="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展示会は企業の販路拡大や地域経済の活性化に重要な役割を果たしているが、</a:t>
            </a:r>
            <a:r>
              <a:rPr kumimoji="1" lang="ja-JP" altLang="en-US" sz="2000" b="1" i="0" u="sng"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近年、我が国の展示会産業の実態把握に課題があり、国際的に信頼性のある情報提供に取り組む必要</a:t>
            </a: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があるとの指摘。</a:t>
            </a:r>
            <a:endParaRPr kumimoji="1" lang="en-US" altLang="ja-JP"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本調査は展示会産業の実態把握とその測定手法の確立、国際的な比較・評価を目的として、国内展示会を対象とした主催者への</a:t>
            </a:r>
            <a:r>
              <a:rPr kumimoji="1" lang="ja-JP" altLang="en-US" sz="2000" b="1" i="0" u="sng"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アンケート調査</a:t>
            </a: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の実施</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また、主催者、海外関係者への</a:t>
            </a:r>
            <a:r>
              <a:rPr kumimoji="1" lang="ja-JP" altLang="en-US" sz="2000" b="1" i="0" u="sng"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ヒアリング調査</a:t>
            </a: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で展示会の需要効果と活用実態を把握。</a:t>
            </a:r>
            <a:endParaRPr kumimoji="1" lang="en-US" altLang="ja-JP"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2000" b="1" i="0" u="sng"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ドイツを中心に海外諸国で実施されている展示会産業調査を参考</a:t>
            </a: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として、日本における展示会産業調査のビジョン、枠組み等を設定し、調査モデルを提案。</a:t>
            </a:r>
            <a:endParaRPr kumimoji="1" lang="en-US" altLang="ja-JP"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endParaRPr>
          </a:p>
          <a:p>
            <a:pPr marL="285750" lvl="0" indent="-285750">
              <a:buFont typeface="Wingdings" panose="05000000000000000000" pitchFamily="2" charset="2"/>
              <a:buChar char="ü"/>
              <a:defRPr/>
            </a:pPr>
            <a:r>
              <a:rPr lang="ja-JP" altLang="en-US" sz="2000">
                <a:latin typeface="メイリオ" panose="020B0604030504040204" pitchFamily="50" charset="-128"/>
              </a:rPr>
              <a:t>国内展示会の</a:t>
            </a:r>
            <a:r>
              <a:rPr lang="ja-JP" altLang="en-US" sz="2000" b="1" u="sng">
                <a:latin typeface="メイリオ" panose="020B0604030504040204" pitchFamily="50" charset="-128"/>
              </a:rPr>
              <a:t>事例調査と有識者議論</a:t>
            </a:r>
            <a:r>
              <a:rPr lang="ja-JP" altLang="en-US" sz="2000">
                <a:latin typeface="メイリオ" panose="020B0604030504040204" pitchFamily="50" charset="-128"/>
              </a:rPr>
              <a:t>で、調査の妥当性と示唆を高めた。</a:t>
            </a:r>
            <a:endParaRPr kumimoji="1" lang="en-US" altLang="ja-JP" sz="2000" b="0" i="0" u="none" strike="noStrike" kern="1200" cap="none" spc="0" normalizeH="0" baseline="0" noProof="0">
              <a:ln>
                <a:noFill/>
              </a:ln>
              <a:solidFill>
                <a:srgbClr val="000000"/>
              </a:solidFill>
              <a:effectLst/>
              <a:highlight>
                <a:srgbClr val="FFFF00"/>
              </a:highlight>
              <a:uLnTx/>
              <a:uFillTx/>
              <a:latin typeface="Calibri" panose="020F0502020204030204"/>
              <a:ea typeface="メイリオ" panose="020B0604030504040204" pitchFamily="50" charset="-128"/>
              <a:cs typeface="+mn-cs"/>
            </a:endParaRPr>
          </a:p>
        </p:txBody>
      </p:sp>
    </p:spTree>
    <p:extLst>
      <p:ext uri="{BB962C8B-B14F-4D97-AF65-F5344CB8AC3E}">
        <p14:creationId xmlns:p14="http://schemas.microsoft.com/office/powerpoint/2010/main" val="3940003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5477B7-CD76-9E9D-428D-780ED4AF44DF}"/>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A50B71F1-5467-9380-025E-DB219E69EA79}"/>
              </a:ext>
            </a:extLst>
          </p:cNvPr>
          <p:cNvSpPr>
            <a:spLocks noGrp="1"/>
          </p:cNvSpPr>
          <p:nvPr>
            <p:ph type="title"/>
          </p:nvPr>
        </p:nvSpPr>
        <p:spPr>
          <a:xfrm>
            <a:off x="263352" y="159867"/>
            <a:ext cx="11593287" cy="461665"/>
          </a:xfrm>
        </p:spPr>
        <p:txBody>
          <a:bodyPr/>
          <a:lstStyle/>
          <a:p>
            <a:r>
              <a:rPr lang="ja-JP" altLang="ja-JP"/>
              <a:t>展示会産業の国際化のための実態把握等に関する調査研究</a:t>
            </a:r>
            <a:r>
              <a:rPr lang="ja-JP" altLang="en-US"/>
              <a:t>（令和７年度実施）について</a:t>
            </a:r>
            <a:endParaRPr kumimoji="1" lang="ja-JP" altLang="en-US">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Rectangle 4">
            <a:extLst>
              <a:ext uri="{FF2B5EF4-FFF2-40B4-BE49-F238E27FC236}">
                <a16:creationId xmlns:a16="http://schemas.microsoft.com/office/drawing/2014/main" id="{39E9B3AC-A90D-FCBC-6E14-884149E5A7E0}"/>
              </a:ext>
            </a:extLst>
          </p:cNvPr>
          <p:cNvSpPr>
            <a:spLocks noChangeArrowheads="1"/>
          </p:cNvSpPr>
          <p:nvPr/>
        </p:nvSpPr>
        <p:spPr bwMode="auto">
          <a:xfrm>
            <a:off x="1143001"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endParaRPr>
          </a:p>
        </p:txBody>
      </p:sp>
      <p:sp>
        <p:nvSpPr>
          <p:cNvPr id="9" name="正方形/長方形 8">
            <a:extLst>
              <a:ext uri="{FF2B5EF4-FFF2-40B4-BE49-F238E27FC236}">
                <a16:creationId xmlns:a16="http://schemas.microsoft.com/office/drawing/2014/main" id="{98F59588-8DBA-2CFB-7E5D-70B2A0F87CF3}"/>
              </a:ext>
            </a:extLst>
          </p:cNvPr>
          <p:cNvSpPr/>
          <p:nvPr/>
        </p:nvSpPr>
        <p:spPr bwMode="auto">
          <a:xfrm>
            <a:off x="263352" y="753296"/>
            <a:ext cx="11593287" cy="425537"/>
          </a:xfrm>
          <a:prstGeom prst="rect">
            <a:avLst/>
          </a:prstGeom>
          <a:solidFill>
            <a:schemeClr val="accent1"/>
          </a:solidFill>
          <a:ln w="9525">
            <a:solidFill>
              <a:schemeClr val="accent1"/>
            </a:solidFill>
            <a:miter lim="800000"/>
            <a:headEnd/>
            <a:tailEnd/>
          </a:ln>
          <a:effectLst/>
        </p:spPr>
        <p:txBody>
          <a:bodyPr wrap="non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a:ln>
                  <a:noFill/>
                </a:ln>
                <a:solidFill>
                  <a:srgbClr val="FEFFFF"/>
                </a:solidFill>
                <a:effectLst/>
                <a:uLnTx/>
                <a:uFillTx/>
                <a:latin typeface="メイリオ" panose="020B0604030504040204" pitchFamily="50" charset="-128"/>
                <a:ea typeface="メイリオ" panose="020B0604030504040204" pitchFamily="50" charset="-128"/>
                <a:cs typeface="+mn-cs"/>
              </a:rPr>
              <a:t>実態把握の結果</a:t>
            </a:r>
          </a:p>
        </p:txBody>
      </p:sp>
      <p:sp>
        <p:nvSpPr>
          <p:cNvPr id="10" name="テキスト ボックス 9">
            <a:extLst>
              <a:ext uri="{FF2B5EF4-FFF2-40B4-BE49-F238E27FC236}">
                <a16:creationId xmlns:a16="http://schemas.microsoft.com/office/drawing/2014/main" id="{F4471147-CC33-D76B-FD85-37F2B19367CE}"/>
              </a:ext>
            </a:extLst>
          </p:cNvPr>
          <p:cNvSpPr txBox="1"/>
          <p:nvPr/>
        </p:nvSpPr>
        <p:spPr>
          <a:xfrm>
            <a:off x="263347" y="1268760"/>
            <a:ext cx="11593287" cy="1631216"/>
          </a:xfrm>
          <a:prstGeom prst="rect">
            <a:avLst/>
          </a:prstGeom>
          <a:noFill/>
          <a:ln w="9525">
            <a:solidFill>
              <a:schemeClr val="tx1"/>
            </a:solidFill>
            <a:prstDash val="sysDash"/>
          </a:ln>
        </p:spPr>
        <p:txBody>
          <a:bodyPr wrap="square" rtlCol="0" anchor="ctr" anchorCtr="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2000" b="1" i="0" u="sng"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来場者数の集計方法が</a:t>
            </a:r>
            <a:r>
              <a:rPr kumimoji="1" lang="en-US" altLang="ja-JP" sz="2000" b="1" i="0" u="sng"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UFI</a:t>
            </a:r>
            <a:r>
              <a:rPr kumimoji="1" lang="ja-JP" altLang="en-US" sz="2000" b="1" i="0" u="sng"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認証と異なるカウント方法をしている展示会</a:t>
            </a: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も見られる。</a:t>
            </a:r>
            <a:endParaRPr kumimoji="1" lang="en-US" altLang="ja-JP"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海外の展示会産業調査、有識者意見から、</a:t>
            </a:r>
            <a:r>
              <a:rPr kumimoji="1" lang="ja-JP" altLang="en-US" sz="2000" b="1" i="0" u="sng"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海外では来場者数ではなく、商談件数や成約率等を指標とし、展示会出展のビジネスに対する費用対効果を示すことが傾向</a:t>
            </a: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として増えている。</a:t>
            </a:r>
            <a:endParaRPr kumimoji="1" lang="en-US" altLang="ja-JP"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よりビジネス向けに特化し、</a:t>
            </a:r>
            <a:r>
              <a:rPr kumimoji="1" lang="ja-JP" altLang="en-US" sz="2000" b="1" i="0" u="sng"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国際的に通用する来場者数情報</a:t>
            </a: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を出すとともに、</a:t>
            </a:r>
            <a:r>
              <a:rPr kumimoji="1" lang="ja-JP" altLang="en-US" sz="2000" b="1" i="0" u="sng"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ビジネスに対する費用対効果等を示す方向が望ましい</a:t>
            </a: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のではないか。</a:t>
            </a:r>
            <a:endParaRPr kumimoji="1" lang="en-US" altLang="ja-JP"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endParaRPr>
          </a:p>
        </p:txBody>
      </p:sp>
      <p:sp>
        <p:nvSpPr>
          <p:cNvPr id="12" name="正方形/長方形 11">
            <a:extLst>
              <a:ext uri="{FF2B5EF4-FFF2-40B4-BE49-F238E27FC236}">
                <a16:creationId xmlns:a16="http://schemas.microsoft.com/office/drawing/2014/main" id="{42D31476-8EEC-692D-55F1-AA6777145C7B}"/>
              </a:ext>
            </a:extLst>
          </p:cNvPr>
          <p:cNvSpPr/>
          <p:nvPr/>
        </p:nvSpPr>
        <p:spPr bwMode="auto">
          <a:xfrm>
            <a:off x="263347" y="4899398"/>
            <a:ext cx="11593287" cy="369332"/>
          </a:xfrm>
          <a:prstGeom prst="rect">
            <a:avLst/>
          </a:prstGeom>
          <a:solidFill>
            <a:schemeClr val="accent1"/>
          </a:solidFill>
          <a:ln w="9525">
            <a:solidFill>
              <a:schemeClr val="accent1"/>
            </a:solidFill>
            <a:miter lim="800000"/>
            <a:headEnd/>
            <a:tailEnd/>
          </a:ln>
          <a:effectLst/>
        </p:spPr>
        <p:txBody>
          <a:bodyPr wrap="non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a:ln>
                  <a:noFill/>
                </a:ln>
                <a:solidFill>
                  <a:srgbClr val="FEFFFF"/>
                </a:solidFill>
                <a:effectLst/>
                <a:uLnTx/>
                <a:uFillTx/>
                <a:latin typeface="メイリオ" panose="020B0604030504040204" pitchFamily="50" charset="-128"/>
                <a:ea typeface="メイリオ" panose="020B0604030504040204" pitchFamily="50" charset="-128"/>
                <a:cs typeface="+mn-cs"/>
              </a:rPr>
              <a:t>地域特性を活かした国内展示会</a:t>
            </a:r>
          </a:p>
        </p:txBody>
      </p:sp>
      <p:sp>
        <p:nvSpPr>
          <p:cNvPr id="13" name="テキスト ボックス 12">
            <a:extLst>
              <a:ext uri="{FF2B5EF4-FFF2-40B4-BE49-F238E27FC236}">
                <a16:creationId xmlns:a16="http://schemas.microsoft.com/office/drawing/2014/main" id="{7371B4DF-6520-3631-A08A-2F84EA4BE58F}"/>
              </a:ext>
            </a:extLst>
          </p:cNvPr>
          <p:cNvSpPr txBox="1"/>
          <p:nvPr/>
        </p:nvSpPr>
        <p:spPr>
          <a:xfrm>
            <a:off x="263347" y="5373216"/>
            <a:ext cx="11593287" cy="1323439"/>
          </a:xfrm>
          <a:prstGeom prst="rect">
            <a:avLst/>
          </a:prstGeom>
          <a:noFill/>
          <a:ln w="9525">
            <a:solidFill>
              <a:schemeClr val="tx1"/>
            </a:solidFill>
            <a:prstDash val="sysDash"/>
          </a:ln>
        </p:spPr>
        <p:txBody>
          <a:bodyPr wrap="square" rtlCol="0">
            <a:spAutoFit/>
          </a:bodyPr>
          <a:lstStyle/>
          <a:p>
            <a:pPr marL="285750" indent="-285750">
              <a:buFont typeface="Wingdings" panose="05000000000000000000" pitchFamily="2" charset="2"/>
              <a:buChar char="ü"/>
              <a:defRPr/>
            </a:pPr>
            <a:r>
              <a:rPr lang="ja-JP" altLang="en-US" sz="2000">
                <a:solidFill>
                  <a:srgbClr val="000000"/>
                </a:solidFill>
              </a:rPr>
              <a:t>地域特性を活かした</a:t>
            </a:r>
            <a:r>
              <a:rPr lang="ja-JP" altLang="en-US" sz="2000" b="1" u="sng">
                <a:solidFill>
                  <a:srgbClr val="000000"/>
                </a:solidFill>
              </a:rPr>
              <a:t>地方開催の展示会が近年増加傾向</a:t>
            </a:r>
            <a:r>
              <a:rPr lang="ja-JP" altLang="en-US" sz="2000">
                <a:solidFill>
                  <a:srgbClr val="000000"/>
                </a:solidFill>
              </a:rPr>
              <a:t>。</a:t>
            </a: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地域産業密着型、地域産業発信型、全国展開型、会場立地条件活用型の</a:t>
            </a:r>
            <a:r>
              <a:rPr kumimoji="1" lang="en-US" altLang="ja-JP" sz="2000" b="1" i="0" u="sng"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4</a:t>
            </a:r>
            <a:r>
              <a:rPr kumimoji="1" lang="ja-JP" altLang="en-US" sz="2000" b="1" i="0" u="sng"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つの類型に整理</a:t>
            </a: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できる。</a:t>
            </a:r>
            <a:endParaRPr kumimoji="1" lang="en-US" altLang="ja-JP"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endParaRPr>
          </a:p>
          <a:p>
            <a:pPr marL="285750" lvl="0" indent="-285750">
              <a:buFont typeface="Wingdings" panose="05000000000000000000" pitchFamily="2" charset="2"/>
              <a:buChar char="ü"/>
              <a:defRPr/>
            </a:pPr>
            <a:r>
              <a:rPr kumimoji="1" lang="ja-JP" altLang="en-US" sz="2000" b="1" i="0" u="sng"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展示会場の立地特性や周辺環境を活用した開催地ならではの展示会</a:t>
            </a: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も実施され、</a:t>
            </a:r>
            <a:r>
              <a:rPr lang="ja-JP" altLang="en-US" sz="2000" b="1" u="sng">
                <a:solidFill>
                  <a:srgbClr val="000000"/>
                </a:solidFill>
              </a:rPr>
              <a:t>地場産業や地域の強みを国内外に発信</a:t>
            </a:r>
            <a:r>
              <a:rPr lang="ja-JP" altLang="en-US" sz="2000">
                <a:solidFill>
                  <a:srgbClr val="000000"/>
                </a:solidFill>
              </a:rPr>
              <a:t>することで、地方都市における産業活性化への寄与に繋がる。</a:t>
            </a:r>
            <a:endPar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endParaRPr>
          </a:p>
        </p:txBody>
      </p:sp>
      <p:sp>
        <p:nvSpPr>
          <p:cNvPr id="14" name="正方形/長方形 13">
            <a:extLst>
              <a:ext uri="{FF2B5EF4-FFF2-40B4-BE49-F238E27FC236}">
                <a16:creationId xmlns:a16="http://schemas.microsoft.com/office/drawing/2014/main" id="{4AA4B6E8-2B66-62EF-F5DB-FD858C179A5A}"/>
              </a:ext>
            </a:extLst>
          </p:cNvPr>
          <p:cNvSpPr/>
          <p:nvPr/>
        </p:nvSpPr>
        <p:spPr bwMode="auto">
          <a:xfrm>
            <a:off x="263351" y="2996952"/>
            <a:ext cx="11593287" cy="369332"/>
          </a:xfrm>
          <a:prstGeom prst="rect">
            <a:avLst/>
          </a:prstGeom>
          <a:solidFill>
            <a:schemeClr val="accent1"/>
          </a:solidFill>
          <a:ln w="9525">
            <a:solidFill>
              <a:schemeClr val="accent1"/>
            </a:solidFill>
            <a:miter lim="800000"/>
            <a:headEnd/>
            <a:tailEnd/>
          </a:ln>
          <a:effectLst/>
        </p:spPr>
        <p:txBody>
          <a:bodyPr wrap="non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a:ln>
                  <a:noFill/>
                </a:ln>
                <a:solidFill>
                  <a:srgbClr val="FEFFFF"/>
                </a:solidFill>
                <a:effectLst/>
                <a:uLnTx/>
                <a:uFillTx/>
                <a:latin typeface="メイリオ" panose="020B0604030504040204" pitchFamily="50" charset="-128"/>
                <a:ea typeface="メイリオ" panose="020B0604030504040204" pitchFamily="50" charset="-128"/>
                <a:cs typeface="+mn-cs"/>
              </a:rPr>
              <a:t>展示会出展による需要獲得効果</a:t>
            </a:r>
          </a:p>
        </p:txBody>
      </p:sp>
      <p:sp>
        <p:nvSpPr>
          <p:cNvPr id="15" name="テキスト ボックス 14">
            <a:extLst>
              <a:ext uri="{FF2B5EF4-FFF2-40B4-BE49-F238E27FC236}">
                <a16:creationId xmlns:a16="http://schemas.microsoft.com/office/drawing/2014/main" id="{325DC29C-FE1F-F897-5683-CF7FC94D7EB9}"/>
              </a:ext>
            </a:extLst>
          </p:cNvPr>
          <p:cNvSpPr txBox="1"/>
          <p:nvPr/>
        </p:nvSpPr>
        <p:spPr>
          <a:xfrm>
            <a:off x="263346" y="3443116"/>
            <a:ext cx="11593287" cy="1323439"/>
          </a:xfrm>
          <a:prstGeom prst="rect">
            <a:avLst/>
          </a:prstGeom>
          <a:noFill/>
          <a:ln w="9525">
            <a:solidFill>
              <a:schemeClr val="tx1"/>
            </a:solidFill>
            <a:prstDash val="sysDash"/>
          </a:ln>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2000" b="1" i="0" u="sng"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特定の分野に関心・課題を持つ顧客と効率的に接点</a:t>
            </a: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を持つことができる。</a:t>
            </a:r>
            <a:endParaRPr kumimoji="1" lang="en-US" altLang="ja-JP"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2000" b="1" i="0" u="sng"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製品の実物やデモを通じての説明</a:t>
            </a:r>
            <a:r>
              <a:rPr kumimoji="1" lang="ja-JP" altLang="en-US" sz="2000" i="0"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を対面</a:t>
            </a: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で行うことで広告よりも製品の詳細な紹介ができ、対話により信頼関係構築ができる。。</a:t>
            </a:r>
            <a:endParaRPr kumimoji="1" lang="en-US" altLang="ja-JP"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2000" i="0"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市場調査や競合把握、ネットワーキングにより、</a:t>
            </a:r>
            <a:r>
              <a:rPr kumimoji="1" lang="ja-JP" altLang="en-US" sz="2000" b="1" i="0" u="sng"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市場の動向や顧客ニーズを把握</a:t>
            </a:r>
            <a:r>
              <a:rPr kumimoji="1" lang="ja-JP" altLang="en-US" sz="2000" i="0"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できる</a:t>
            </a: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a:t>
            </a:r>
            <a:endParaRPr lang="en-US" altLang="ja-JP" sz="2000">
              <a:solidFill>
                <a:srgbClr val="000000"/>
              </a:solidFill>
              <a:latin typeface="Calibri" panose="020F0502020204030204"/>
              <a:ea typeface="メイリオ" panose="020B0604030504040204" pitchFamily="50" charset="-128"/>
            </a:endParaRPr>
          </a:p>
        </p:txBody>
      </p:sp>
    </p:spTree>
    <p:extLst>
      <p:ext uri="{BB962C8B-B14F-4D97-AF65-F5344CB8AC3E}">
        <p14:creationId xmlns:p14="http://schemas.microsoft.com/office/powerpoint/2010/main" val="1942924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68C914-1321-51A3-5598-E0A7D9751B44}"/>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C509D5DD-658A-17F3-B8CE-585B13099FD3}"/>
              </a:ext>
            </a:extLst>
          </p:cNvPr>
          <p:cNvSpPr>
            <a:spLocks noGrp="1"/>
          </p:cNvSpPr>
          <p:nvPr>
            <p:ph type="title"/>
          </p:nvPr>
        </p:nvSpPr>
        <p:spPr>
          <a:xfrm>
            <a:off x="263352" y="159867"/>
            <a:ext cx="11593287" cy="461665"/>
          </a:xfrm>
        </p:spPr>
        <p:txBody>
          <a:bodyPr/>
          <a:lstStyle/>
          <a:p>
            <a:r>
              <a:rPr lang="ja-JP" altLang="ja-JP"/>
              <a:t>展示会産業の国際化のための実態把握等に関する調査研究</a:t>
            </a:r>
            <a:r>
              <a:rPr lang="ja-JP" altLang="en-US"/>
              <a:t>（令和７年度実施）について</a:t>
            </a:r>
            <a:endParaRPr kumimoji="1" lang="ja-JP" altLang="en-US">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Rectangle 4">
            <a:extLst>
              <a:ext uri="{FF2B5EF4-FFF2-40B4-BE49-F238E27FC236}">
                <a16:creationId xmlns:a16="http://schemas.microsoft.com/office/drawing/2014/main" id="{4F46CE8A-13D1-D6CB-6D08-87FF6DDEE75E}"/>
              </a:ext>
            </a:extLst>
          </p:cNvPr>
          <p:cNvSpPr>
            <a:spLocks noChangeArrowheads="1"/>
          </p:cNvSpPr>
          <p:nvPr/>
        </p:nvSpPr>
        <p:spPr bwMode="auto">
          <a:xfrm>
            <a:off x="1143001"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endParaRPr>
          </a:p>
        </p:txBody>
      </p:sp>
      <p:sp>
        <p:nvSpPr>
          <p:cNvPr id="5" name="正方形/長方形 4">
            <a:extLst>
              <a:ext uri="{FF2B5EF4-FFF2-40B4-BE49-F238E27FC236}">
                <a16:creationId xmlns:a16="http://schemas.microsoft.com/office/drawing/2014/main" id="{EAD04887-9DE5-D535-91DF-6978A73052B9}"/>
              </a:ext>
            </a:extLst>
          </p:cNvPr>
          <p:cNvSpPr/>
          <p:nvPr/>
        </p:nvSpPr>
        <p:spPr bwMode="auto">
          <a:xfrm>
            <a:off x="308836" y="820486"/>
            <a:ext cx="11593287" cy="369332"/>
          </a:xfrm>
          <a:prstGeom prst="rect">
            <a:avLst/>
          </a:prstGeom>
          <a:solidFill>
            <a:schemeClr val="accent1"/>
          </a:solidFill>
          <a:ln w="9525">
            <a:solidFill>
              <a:schemeClr val="accent1"/>
            </a:solidFill>
            <a:miter lim="800000"/>
            <a:headEnd/>
            <a:tailEnd/>
          </a:ln>
          <a:effectLst/>
        </p:spPr>
        <p:txBody>
          <a:bodyPr wrap="non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a:ln>
                  <a:noFill/>
                </a:ln>
                <a:solidFill>
                  <a:srgbClr val="FEFFFF"/>
                </a:solidFill>
                <a:effectLst/>
                <a:uLnTx/>
                <a:uFillTx/>
                <a:latin typeface="メイリオ" panose="020B0604030504040204" pitchFamily="50" charset="-128"/>
                <a:ea typeface="メイリオ" panose="020B0604030504040204" pitchFamily="50" charset="-128"/>
                <a:cs typeface="+mn-cs"/>
              </a:rPr>
              <a:t>海外における展示会産業調査</a:t>
            </a:r>
          </a:p>
        </p:txBody>
      </p:sp>
      <p:sp>
        <p:nvSpPr>
          <p:cNvPr id="7" name="テキスト ボックス 6">
            <a:extLst>
              <a:ext uri="{FF2B5EF4-FFF2-40B4-BE49-F238E27FC236}">
                <a16:creationId xmlns:a16="http://schemas.microsoft.com/office/drawing/2014/main" id="{1D1EF368-D6DC-7ECE-83AD-BC236F0F87BB}"/>
              </a:ext>
            </a:extLst>
          </p:cNvPr>
          <p:cNvSpPr txBox="1"/>
          <p:nvPr/>
        </p:nvSpPr>
        <p:spPr>
          <a:xfrm>
            <a:off x="308835" y="1394979"/>
            <a:ext cx="11593287" cy="1323439"/>
          </a:xfrm>
          <a:prstGeom prst="rect">
            <a:avLst/>
          </a:prstGeom>
          <a:noFill/>
          <a:ln w="9525">
            <a:solidFill>
              <a:schemeClr val="tx1"/>
            </a:solidFill>
            <a:prstDash val="sysDash"/>
          </a:ln>
        </p:spPr>
        <p:txBody>
          <a:bodyPr wrap="square" rtlCol="0">
            <a:spAutoFit/>
          </a:bodyPr>
          <a:lstStyle/>
          <a:p>
            <a:pPr marL="285750" lvl="0" indent="-285750">
              <a:buFont typeface="Wingdings" panose="05000000000000000000" pitchFamily="2" charset="2"/>
              <a:buChar char="ü"/>
            </a:pPr>
            <a:r>
              <a:rPr lang="ja-JP" altLang="en-US" sz="2000">
                <a:latin typeface="メイリオ" panose="020B0604030504040204" pitchFamily="50" charset="-128"/>
              </a:rPr>
              <a:t>ドイツの</a:t>
            </a:r>
            <a:r>
              <a:rPr lang="en-US" altLang="ja-JP" sz="2000">
                <a:latin typeface="メイリオ" panose="020B0604030504040204" pitchFamily="50" charset="-128"/>
              </a:rPr>
              <a:t>AUMA</a:t>
            </a:r>
            <a:r>
              <a:rPr lang="ja-JP" altLang="en-US" sz="2000">
                <a:latin typeface="メイリオ" panose="020B0604030504040204" pitchFamily="50" charset="-128"/>
              </a:rPr>
              <a:t>は展示会産業の価値を定量・定性で示し政府へのロビー活動に活用。（調査予算は、主催者が小間収入のうちから</a:t>
            </a:r>
            <a:r>
              <a:rPr lang="en-US" altLang="ja-JP" sz="2000">
                <a:latin typeface="メイリオ" panose="020B0604030504040204" pitchFamily="50" charset="-128"/>
              </a:rPr>
              <a:t>6</a:t>
            </a:r>
            <a:r>
              <a:rPr lang="ja-JP" altLang="en-US" sz="2000">
                <a:latin typeface="メイリオ" panose="020B0604030504040204" pitchFamily="50" charset="-128"/>
              </a:rPr>
              <a:t>セント／㎡を</a:t>
            </a:r>
            <a:r>
              <a:rPr lang="en-US" altLang="ja-JP" sz="2000">
                <a:latin typeface="メイリオ" panose="020B0604030504040204" pitchFamily="50" charset="-128"/>
              </a:rPr>
              <a:t>AUMA</a:t>
            </a:r>
            <a:r>
              <a:rPr lang="ja-JP" altLang="en-US" sz="2000">
                <a:latin typeface="メイリオ" panose="020B0604030504040204" pitchFamily="50" charset="-128"/>
              </a:rPr>
              <a:t>に納めた一部を利用）</a:t>
            </a:r>
          </a:p>
          <a:p>
            <a:pPr marL="285750" lvl="0" indent="-285750">
              <a:buFont typeface="Wingdings" panose="05000000000000000000" pitchFamily="2" charset="2"/>
              <a:buChar char="ü"/>
            </a:pPr>
            <a:r>
              <a:rPr lang="en-US" altLang="ja-JP" sz="2000">
                <a:latin typeface="メイリオ" panose="020B0604030504040204" pitchFamily="50" charset="-128"/>
              </a:rPr>
              <a:t>UFI</a:t>
            </a:r>
            <a:r>
              <a:rPr lang="ja-JP" altLang="en-US" sz="2000">
                <a:latin typeface="メイリオ" panose="020B0604030504040204" pitchFamily="50" charset="-128"/>
              </a:rPr>
              <a:t>と</a:t>
            </a:r>
            <a:r>
              <a:rPr lang="en-US" altLang="ja-JP" sz="2000">
                <a:latin typeface="メイリオ" panose="020B0604030504040204" pitchFamily="50" charset="-128"/>
              </a:rPr>
              <a:t>Oxford Economics</a:t>
            </a:r>
            <a:r>
              <a:rPr lang="ja-JP" altLang="en-US" sz="2000">
                <a:latin typeface="メイリオ" panose="020B0604030504040204" pitchFamily="50" charset="-128"/>
              </a:rPr>
              <a:t>のモデルは多国間で採用され国際比較を可能にする標準枠組み。</a:t>
            </a:r>
          </a:p>
          <a:p>
            <a:pPr marL="285750" lvl="0" indent="-285750">
              <a:buFont typeface="Wingdings" panose="05000000000000000000" pitchFamily="2" charset="2"/>
              <a:buChar char="ü"/>
            </a:pPr>
            <a:r>
              <a:rPr lang="ja-JP" altLang="en-US" sz="2000">
                <a:latin typeface="メイリオ" panose="020B0604030504040204" pitchFamily="50" charset="-128"/>
              </a:rPr>
              <a:t>タイや韓国は政府機関や業界団体が調査を制度化し調査協力と支援策を連動。</a:t>
            </a:r>
          </a:p>
        </p:txBody>
      </p:sp>
      <p:sp>
        <p:nvSpPr>
          <p:cNvPr id="8" name="正方形/長方形 7">
            <a:extLst>
              <a:ext uri="{FF2B5EF4-FFF2-40B4-BE49-F238E27FC236}">
                <a16:creationId xmlns:a16="http://schemas.microsoft.com/office/drawing/2014/main" id="{06BE4DF7-40C2-D3BC-5B66-A44D285AA0AE}"/>
              </a:ext>
            </a:extLst>
          </p:cNvPr>
          <p:cNvSpPr/>
          <p:nvPr/>
        </p:nvSpPr>
        <p:spPr bwMode="auto">
          <a:xfrm>
            <a:off x="326126" y="4931876"/>
            <a:ext cx="11593287" cy="369332"/>
          </a:xfrm>
          <a:prstGeom prst="rect">
            <a:avLst/>
          </a:prstGeom>
          <a:solidFill>
            <a:schemeClr val="accent1"/>
          </a:solidFill>
          <a:ln w="9525">
            <a:solidFill>
              <a:schemeClr val="accent1"/>
            </a:solidFill>
            <a:miter lim="800000"/>
            <a:headEnd/>
            <a:tailEnd/>
          </a:ln>
          <a:effectLst/>
        </p:spPr>
        <p:txBody>
          <a:bodyPr wrap="non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a:ln>
                  <a:noFill/>
                </a:ln>
                <a:solidFill>
                  <a:srgbClr val="FEFFFF"/>
                </a:solidFill>
                <a:effectLst/>
                <a:uLnTx/>
                <a:uFillTx/>
                <a:latin typeface="メイリオ" panose="020B0604030504040204" pitchFamily="50" charset="-128"/>
                <a:ea typeface="メイリオ" panose="020B0604030504040204" pitchFamily="50" charset="-128"/>
                <a:cs typeface="+mn-cs"/>
              </a:rPr>
              <a:t>今後の方向性</a:t>
            </a:r>
          </a:p>
        </p:txBody>
      </p:sp>
      <p:sp>
        <p:nvSpPr>
          <p:cNvPr id="11" name="テキスト ボックス 10">
            <a:extLst>
              <a:ext uri="{FF2B5EF4-FFF2-40B4-BE49-F238E27FC236}">
                <a16:creationId xmlns:a16="http://schemas.microsoft.com/office/drawing/2014/main" id="{62FF140B-86CA-1350-8C04-A190CFACC69A}"/>
              </a:ext>
            </a:extLst>
          </p:cNvPr>
          <p:cNvSpPr txBox="1"/>
          <p:nvPr/>
        </p:nvSpPr>
        <p:spPr>
          <a:xfrm>
            <a:off x="326125" y="5437673"/>
            <a:ext cx="11593287" cy="1015663"/>
          </a:xfrm>
          <a:prstGeom prst="rect">
            <a:avLst/>
          </a:prstGeom>
          <a:noFill/>
          <a:ln w="9525">
            <a:solidFill>
              <a:schemeClr val="tx1"/>
            </a:solidFill>
            <a:prstDash val="sysDash"/>
          </a:ln>
        </p:spPr>
        <p:txBody>
          <a:bodyPr wrap="square" rtlCol="0">
            <a:spAutoFit/>
          </a:bodyPr>
          <a:lstStyle/>
          <a:p>
            <a:pPr marL="285750" lvl="0" indent="-285750">
              <a:buFont typeface="Wingdings" panose="05000000000000000000" pitchFamily="2" charset="2"/>
              <a:buChar char="ü"/>
            </a:pPr>
            <a:r>
              <a:rPr kumimoji="1" lang="ja-JP" altLang="en-US" sz="2000" b="1" i="0" u="sng"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業界において、第三者機関による中立的かつ信頼性の高い定期調査体制を構築</a:t>
            </a:r>
            <a:r>
              <a:rPr lang="ja-JP" altLang="en-US" sz="2000">
                <a:solidFill>
                  <a:srgbClr val="000000"/>
                </a:solidFill>
              </a:rPr>
              <a:t>し、継続的な調査の在り方・実施等について検討。</a:t>
            </a:r>
            <a:endParaRPr lang="en-US" altLang="ja-JP" sz="2000">
              <a:solidFill>
                <a:srgbClr val="000000"/>
              </a:solidFill>
            </a:endParaRPr>
          </a:p>
          <a:p>
            <a:pPr marL="285750" lvl="0" indent="-285750">
              <a:buFont typeface="Wingdings" panose="05000000000000000000" pitchFamily="2" charset="2"/>
              <a:buChar char="ü"/>
            </a:pPr>
            <a:r>
              <a:rPr lang="ja-JP" altLang="en-US" sz="2000">
                <a:latin typeface="メイリオ" panose="020B0604030504040204" pitchFamily="50" charset="-128"/>
              </a:rPr>
              <a:t>主催者の協力を促すためのインセンティブ設計の必要性。</a:t>
            </a:r>
            <a:endPar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endParaRPr>
          </a:p>
        </p:txBody>
      </p:sp>
      <p:sp>
        <p:nvSpPr>
          <p:cNvPr id="12" name="正方形/長方形 11">
            <a:extLst>
              <a:ext uri="{FF2B5EF4-FFF2-40B4-BE49-F238E27FC236}">
                <a16:creationId xmlns:a16="http://schemas.microsoft.com/office/drawing/2014/main" id="{938FB198-45C5-937B-62F1-645E1275AFAD}"/>
              </a:ext>
            </a:extLst>
          </p:cNvPr>
          <p:cNvSpPr/>
          <p:nvPr/>
        </p:nvSpPr>
        <p:spPr bwMode="auto">
          <a:xfrm>
            <a:off x="335361" y="2935194"/>
            <a:ext cx="11593287" cy="369332"/>
          </a:xfrm>
          <a:prstGeom prst="rect">
            <a:avLst/>
          </a:prstGeom>
          <a:solidFill>
            <a:schemeClr val="accent1"/>
          </a:solidFill>
          <a:ln w="9525">
            <a:solidFill>
              <a:schemeClr val="accent1"/>
            </a:solidFill>
            <a:miter lim="800000"/>
            <a:headEnd/>
            <a:tailEnd/>
          </a:ln>
          <a:effectLst/>
        </p:spPr>
        <p:txBody>
          <a:bodyPr wrap="none"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a:ln>
                  <a:noFill/>
                </a:ln>
                <a:solidFill>
                  <a:srgbClr val="FEFFFF"/>
                </a:solidFill>
                <a:effectLst/>
                <a:uLnTx/>
                <a:uFillTx/>
                <a:latin typeface="メイリオ" panose="020B0604030504040204" pitchFamily="50" charset="-128"/>
                <a:ea typeface="メイリオ" panose="020B0604030504040204" pitchFamily="50" charset="-128"/>
                <a:cs typeface="+mn-cs"/>
              </a:rPr>
              <a:t>今回の調査からの気づき</a:t>
            </a:r>
          </a:p>
        </p:txBody>
      </p:sp>
      <p:sp>
        <p:nvSpPr>
          <p:cNvPr id="13" name="テキスト ボックス 12">
            <a:extLst>
              <a:ext uri="{FF2B5EF4-FFF2-40B4-BE49-F238E27FC236}">
                <a16:creationId xmlns:a16="http://schemas.microsoft.com/office/drawing/2014/main" id="{862E1F33-AE9A-DD11-923B-01201FF23F22}"/>
              </a:ext>
            </a:extLst>
          </p:cNvPr>
          <p:cNvSpPr txBox="1"/>
          <p:nvPr/>
        </p:nvSpPr>
        <p:spPr>
          <a:xfrm>
            <a:off x="335361" y="3401705"/>
            <a:ext cx="11593287" cy="1323439"/>
          </a:xfrm>
          <a:prstGeom prst="rect">
            <a:avLst/>
          </a:prstGeom>
          <a:noFill/>
          <a:ln w="9525">
            <a:solidFill>
              <a:schemeClr val="tx1"/>
            </a:solidFill>
            <a:prstDash val="sysDash"/>
          </a:ln>
        </p:spPr>
        <p:txBody>
          <a:bodyPr wrap="square" rtlCol="0">
            <a:spAutoFit/>
          </a:bodyPr>
          <a:lstStyle/>
          <a:p>
            <a:pPr lvl="0"/>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実態調査における回答が得られない理由について</a:t>
            </a:r>
            <a:endParaRPr kumimoji="1" lang="en-US" altLang="ja-JP"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endParaRPr>
          </a:p>
          <a:p>
            <a:pPr marL="285750" lvl="0" indent="-285750">
              <a:buFont typeface="Wingdings" panose="05000000000000000000" pitchFamily="2" charset="2"/>
              <a:buChar char="ü"/>
            </a:pP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経営・運営にかかわる</a:t>
            </a:r>
            <a:r>
              <a:rPr kumimoji="1" lang="ja-JP" altLang="en-US" sz="2000" b="1" i="0" u="sng"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情報の公表への抵抗</a:t>
            </a: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a:t>
            </a:r>
            <a:r>
              <a:rPr kumimoji="1" lang="ja-JP" altLang="en-US" sz="2000" b="1" i="0" u="sng"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調査結果の用途</a:t>
            </a: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が不透明</a:t>
            </a:r>
            <a:endParaRPr kumimoji="1" lang="en-US" altLang="ja-JP"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endParaRPr>
          </a:p>
          <a:p>
            <a:pPr marL="285750" lvl="0" indent="-285750">
              <a:buFont typeface="Wingdings" panose="05000000000000000000" pitchFamily="2" charset="2"/>
              <a:buChar char="ü"/>
            </a:pPr>
            <a:r>
              <a:rPr kumimoji="1" lang="ja-JP" altLang="en-US" sz="2000" b="1" i="0" u="sng"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回答協力へのメリット</a:t>
            </a: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が見えない</a:t>
            </a:r>
            <a:endParaRPr kumimoji="1" lang="en-US" altLang="ja-JP"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endParaRPr>
          </a:p>
          <a:p>
            <a:pPr marL="285750" lvl="0" indent="-285750">
              <a:buFont typeface="Wingdings" panose="05000000000000000000" pitchFamily="2" charset="2"/>
              <a:buChar char="ü"/>
            </a:pPr>
            <a:r>
              <a:rPr kumimoji="1" lang="ja-JP" altLang="en-US" sz="2000" b="0" i="0" u="none"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主催者として</a:t>
            </a:r>
            <a:r>
              <a:rPr kumimoji="1" lang="ja-JP" altLang="en-US" sz="2000" b="1" i="0" u="sng" strike="noStrike" kern="1200" cap="none" spc="0" normalizeH="0" baseline="0" noProof="0">
                <a:ln>
                  <a:noFill/>
                </a:ln>
                <a:solidFill>
                  <a:srgbClr val="000000"/>
                </a:solidFill>
                <a:effectLst/>
                <a:uLnTx/>
                <a:uFillTx/>
                <a:latin typeface="Calibri" panose="020F0502020204030204"/>
                <a:ea typeface="メイリオ" panose="020B0604030504040204" pitchFamily="50" charset="-128"/>
                <a:cs typeface="+mn-cs"/>
              </a:rPr>
              <a:t>国際化を目指していない</a:t>
            </a:r>
          </a:p>
        </p:txBody>
      </p:sp>
    </p:spTree>
    <p:extLst>
      <p:ext uri="{BB962C8B-B14F-4D97-AF65-F5344CB8AC3E}">
        <p14:creationId xmlns:p14="http://schemas.microsoft.com/office/powerpoint/2010/main" val="4122966691"/>
      </p:ext>
    </p:extLst>
  </p:cSld>
  <p:clrMapOvr>
    <a:masterClrMapping/>
  </p:clrMapOvr>
</p:sld>
</file>

<file path=ppt/theme/theme1.xml><?xml version="1.0" encoding="utf-8"?>
<a:theme xmlns:a="http://schemas.openxmlformats.org/drawingml/2006/main" name="1_【機○・記載例なし】">
  <a:themeElements>
    <a:clrScheme name="METI color palette">
      <a:dk1>
        <a:srgbClr val="000000"/>
      </a:dk1>
      <a:lt1>
        <a:srgbClr val="FEFFFF"/>
      </a:lt1>
      <a:dk2>
        <a:srgbClr val="000000"/>
      </a:dk2>
      <a:lt2>
        <a:srgbClr val="F8FBFB"/>
      </a:lt2>
      <a:accent1>
        <a:srgbClr val="016F96"/>
      </a:accent1>
      <a:accent2>
        <a:srgbClr val="0098D0"/>
      </a:accent2>
      <a:accent3>
        <a:srgbClr val="01AFDC"/>
      </a:accent3>
      <a:accent4>
        <a:srgbClr val="727070"/>
      </a:accent4>
      <a:accent5>
        <a:srgbClr val="DBDDDD"/>
      </a:accent5>
      <a:accent6>
        <a:srgbClr val="F6F9F7"/>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square" rtlCol="0" anchor="ctr"/>
      <a:lstStyle>
        <a:defPPr algn="l">
          <a:defRPr kumimoji="0" sz="1200" dirty="0" smtClean="0">
            <a:latin typeface="+mj-ea"/>
            <a:ea typeface="+mj-ea"/>
          </a:defRPr>
        </a:defPPr>
      </a:lstStyle>
    </a:spDef>
    <a:txDef>
      <a:spPr>
        <a:noFill/>
      </a:spPr>
      <a:bodyPr wrap="square" rtlCol="0">
        <a:spAutoFit/>
      </a:bodyPr>
      <a:lstStyle>
        <a:defPPr marL="285750" indent="-285750" algn="l">
          <a:buFont typeface="Arial" panose="020B0604020202020204" pitchFamily="34" charset="0"/>
          <a:buChar char="•"/>
          <a:defRPr kumimoji="1" sz="1600" dirty="0" smtClean="0">
            <a:latin typeface="+mn-ea"/>
            <a:cs typeface="Meiryo UI" panose="020B0604030504040204" pitchFamily="50" charset="-128"/>
          </a:defRPr>
        </a:defPPr>
      </a:lstStyle>
    </a:txDef>
  </a:objectDefaults>
  <a:extraClrSchemeLst/>
  <a:extLst>
    <a:ext uri="{05A4C25C-085E-4340-85A3-A5531E510DB2}">
      <thm15:themeFamily xmlns:thm15="http://schemas.microsoft.com/office/thememl/2012/main" name="METI Slide Format_DefaultTheme.pptx" id="{2F4818D7-655D-4077-89AA-242267508028}" vid="{0E5B690F-3A1C-4644-85FD-3F3212C13178}"/>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EEEC8431F10A4B46A871FB4DCA84CF3F" ma:contentTypeVersion="17" ma:contentTypeDescription="新しいドキュメントを作成します。" ma:contentTypeScope="" ma:versionID="79c0548c069b0a9534d8705160794fd5">
  <xsd:schema xmlns:xsd="http://www.w3.org/2001/XMLSchema" xmlns:xs="http://www.w3.org/2001/XMLSchema" xmlns:p="http://schemas.microsoft.com/office/2006/metadata/properties" xmlns:ns2="547cdc3e-53dc-4fec-b50b-6d0fb9e24faf" xmlns:ns3="ce29d33a-a603-4662-b02e-6bb4e8c17e3e" targetNamespace="http://schemas.microsoft.com/office/2006/metadata/properties" ma:root="true" ma:fieldsID="e6dc18accbb765076d0a78710e44ac80" ns2:_="" ns3:_="">
    <xsd:import namespace="547cdc3e-53dc-4fec-b50b-6d0fb9e24faf"/>
    <xsd:import namespace="ce29d33a-a603-4662-b02e-6bb4e8c17e3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_x79fb__x52d5__x7528_" minOccurs="0"/>
                <xsd:element ref="ns2:_x65e5__x4ed8__x3068__x6642__x523b_" minOccurs="0"/>
                <xsd:element ref="ns2:MediaServiceBillingMetadata" minOccurs="0"/>
                <xsd:element ref="ns2:_x0032_5Q2PWNsrhd_x002d_20250722"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7cdc3e-53dc-4fec-b50b-6d0fb9e24fa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f804ebf9-b652-43cc-9369-06696671cd4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_x79fb__x52d5__x7528_" ma:index="21" nillable="true" ma:displayName="移動用" ma:format="Dropdown" ma:internalName="_x79fb__x52d5__x7528_">
      <xsd:simpleType>
        <xsd:restriction base="dms:Text">
          <xsd:maxLength value="255"/>
        </xsd:restriction>
      </xsd:simpleType>
    </xsd:element>
    <xsd:element name="_x65e5__x4ed8__x3068__x6642__x523b_" ma:index="22" nillable="true" ma:displayName="日付と時刻" ma:format="DateOnly" ma:internalName="_x65e5__x4ed8__x3068__x6642__x523b_">
      <xsd:simpleType>
        <xsd:restriction base="dms:DateTime"/>
      </xsd:simpleType>
    </xsd:element>
    <xsd:element name="MediaServiceBillingMetadata" ma:index="23" nillable="true" ma:displayName="MediaServiceBillingMetadata" ma:hidden="true" ma:internalName="MediaServiceBillingMetadata" ma:readOnly="true">
      <xsd:simpleType>
        <xsd:restriction base="dms:Note"/>
      </xsd:simpleType>
    </xsd:element>
    <xsd:element name="_x0032_5Q2PWNsrhd_x002d_20250722" ma:index="24" nillable="true" ma:displayName="25Q2PW 　Nsrhd-20250722" ma:format="Dropdown" ma:internalName="_x0032_5Q2PWNsrhd_x002d_20250722">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e29d33a-a603-4662-b02e-6bb4e8c17e3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8f8ff2fe-8275-4dc4-a88a-3c2ebde197f1}" ma:internalName="TaxCatchAll" ma:showField="CatchAllData" ma:web="ce29d33a-a603-4662-b02e-6bb4e8c17e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47cdc3e-53dc-4fec-b50b-6d0fb9e24faf">
      <Terms xmlns="http://schemas.microsoft.com/office/infopath/2007/PartnerControls"/>
    </lcf76f155ced4ddcb4097134ff3c332f>
    <TaxCatchAll xmlns="ce29d33a-a603-4662-b02e-6bb4e8c17e3e" xsi:nil="true"/>
    <_x65e5__x4ed8__x3068__x6642__x523b_ xmlns="547cdc3e-53dc-4fec-b50b-6d0fb9e24faf" xsi:nil="true"/>
    <_x0032_5Q2PWNsrhd_x002d_20250722 xmlns="547cdc3e-53dc-4fec-b50b-6d0fb9e24faf" xsi:nil="true"/>
    <_x79fb__x52d5__x7528_ xmlns="547cdc3e-53dc-4fec-b50b-6d0fb9e24faf" xsi:nil="true"/>
  </documentManagement>
</p:properties>
</file>

<file path=customXml/itemProps1.xml><?xml version="1.0" encoding="utf-8"?>
<ds:datastoreItem xmlns:ds="http://schemas.openxmlformats.org/officeDocument/2006/customXml" ds:itemID="{66567FBA-250E-4BE9-ADE7-61D716819F00}">
  <ds:schemaRefs>
    <ds:schemaRef ds:uri="547cdc3e-53dc-4fec-b50b-6d0fb9e24faf"/>
    <ds:schemaRef ds:uri="ce29d33a-a603-4662-b02e-6bb4e8c17e3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80911EB-E99E-418B-9720-1F11B8336351}">
  <ds:schemaRefs>
    <ds:schemaRef ds:uri="http://schemas.microsoft.com/sharepoint/v3/contenttype/forms"/>
  </ds:schemaRefs>
</ds:datastoreItem>
</file>

<file path=customXml/itemProps3.xml><?xml version="1.0" encoding="utf-8"?>
<ds:datastoreItem xmlns:ds="http://schemas.openxmlformats.org/officeDocument/2006/customXml" ds:itemID="{3E2174F2-3364-450D-AD7E-BEA37B7AB705}">
  <ds:schemaRefs>
    <ds:schemaRef ds:uri="ce29d33a-a603-4662-b02e-6bb4e8c17e3e"/>
    <ds:schemaRef ds:uri="http://purl.org/dc/dcmitype/"/>
    <ds:schemaRef ds:uri="http://www.w3.org/XML/1998/namespace"/>
    <ds:schemaRef ds:uri="http://schemas.microsoft.com/office/2006/documentManagement/types"/>
    <ds:schemaRef ds:uri="547cdc3e-53dc-4fec-b50b-6d0fb9e24faf"/>
    <ds:schemaRef ds:uri="http://schemas.microsoft.com/office/2006/metadata/properties"/>
    <ds:schemaRef ds:uri="http://schemas.microsoft.com/office/infopath/2007/PartnerControls"/>
    <ds:schemaRef ds:uri="http://schemas.openxmlformats.org/package/2006/metadata/core-properties"/>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0</TotalTime>
  <Words>696</Words>
  <Application>Microsoft Office PowerPoint</Application>
  <PresentationFormat>ワイド画面</PresentationFormat>
  <Paragraphs>32</Paragraphs>
  <Slides>3</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Meiryo UI</vt:lpstr>
      <vt:lpstr>ＭＳ Ｐゴシック</vt:lpstr>
      <vt:lpstr>メイリオ</vt:lpstr>
      <vt:lpstr>Arial</vt:lpstr>
      <vt:lpstr>Calibri</vt:lpstr>
      <vt:lpstr>Wingdings</vt:lpstr>
      <vt:lpstr>1_【機○・記載例なし】</vt:lpstr>
      <vt:lpstr>展示会産業の国際化のための実態把握等に関する調査研究（令和７年度実施）について</vt:lpstr>
      <vt:lpstr>展示会産業の国際化のための実態把握等に関する調査研究（令和７年度実施）について</vt:lpstr>
      <vt:lpstr>展示会産業の国際化のための実態把握等に関する調査研究（令和７年度実施）について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Windows ユーザー</cp:lastModifiedBy>
  <cp:revision>1</cp:revision>
  <dcterms:created xsi:type="dcterms:W3CDTF">2020-05-25T12:10:05Z</dcterms:created>
  <dcterms:modified xsi:type="dcterms:W3CDTF">2026-06-01T10:40:57Z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0x010100EEEC8431F10A4B46A871FB4DCA84CF3F</vt:lpwstr>
  </property>
  <property fmtid="{D5CDD505-2E9C-101B-9397-08002B2CF9AE}" pid="3" name="MediaServiceImageTags">
    <vt:lpwstr/>
  </property>
</Properties>
</file>