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81" r:id="rId2"/>
    <p:sldId id="278" r:id="rId3"/>
    <p:sldId id="267" r:id="rId4"/>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a:srgbClr val="27AE60"/>
    <a:srgbClr val="660066"/>
    <a:srgbClr val="2980B9"/>
    <a:srgbClr val="D4EFDF"/>
    <a:srgbClr val="67C68F"/>
    <a:srgbClr val="67C676"/>
    <a:srgbClr val="69A6CE"/>
    <a:srgbClr val="E74C3C"/>
    <a:srgbClr val="FFE7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481" autoAdjust="0"/>
    <p:restoredTop sz="98623" autoAdjust="0"/>
  </p:normalViewPr>
  <p:slideViewPr>
    <p:cSldViewPr>
      <p:cViewPr varScale="1">
        <p:scale>
          <a:sx n="96" d="100"/>
          <a:sy n="96" d="100"/>
        </p:scale>
        <p:origin x="384" y="48"/>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19413" cy="493713"/>
          </a:xfrm>
          <a:prstGeom prst="rect">
            <a:avLst/>
          </a:prstGeom>
        </p:spPr>
        <p:txBody>
          <a:bodyPr vert="horz" lIns="91425" tIns="45713" rIns="91425" bIns="457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1"/>
            <a:ext cx="2919412" cy="493713"/>
          </a:xfrm>
          <a:prstGeom prst="rect">
            <a:avLst/>
          </a:prstGeom>
        </p:spPr>
        <p:txBody>
          <a:bodyPr vert="horz" lIns="91425" tIns="45713" rIns="91425" bIns="45713" rtlCol="0"/>
          <a:lstStyle>
            <a:lvl1pPr algn="r">
              <a:defRPr sz="1200"/>
            </a:lvl1pPr>
          </a:lstStyle>
          <a:p>
            <a:fld id="{1CA5A523-C118-410C-87AB-2FDF04BCABF2}" type="datetimeFigureOut">
              <a:rPr kumimoji="1" lang="ja-JP" altLang="en-US" smtClean="0"/>
              <a:t>2018/6/26</a:t>
            </a:fld>
            <a:endParaRPr kumimoji="1" lang="ja-JP" altLang="en-US"/>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25" tIns="45713" rIns="91425" bIns="45713" rtlCol="0" anchor="ctr"/>
          <a:lstStyle/>
          <a:p>
            <a:endParaRPr lang="ja-JP" altLang="en-US"/>
          </a:p>
        </p:txBody>
      </p:sp>
      <p:sp>
        <p:nvSpPr>
          <p:cNvPr id="5" name="ノート プレースホルダー 4"/>
          <p:cNvSpPr>
            <a:spLocks noGrp="1"/>
          </p:cNvSpPr>
          <p:nvPr>
            <p:ph type="body" sz="quarter" idx="3"/>
          </p:nvPr>
        </p:nvSpPr>
        <p:spPr>
          <a:xfrm>
            <a:off x="673101" y="4686300"/>
            <a:ext cx="5389563" cy="4440238"/>
          </a:xfrm>
          <a:prstGeom prst="rect">
            <a:avLst/>
          </a:prstGeom>
        </p:spPr>
        <p:txBody>
          <a:bodyPr vert="horz" lIns="91425" tIns="45713" rIns="91425" bIns="4571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1013"/>
            <a:ext cx="2919413" cy="493712"/>
          </a:xfrm>
          <a:prstGeom prst="rect">
            <a:avLst/>
          </a:prstGeom>
        </p:spPr>
        <p:txBody>
          <a:bodyPr vert="horz" lIns="91425" tIns="45713" rIns="91425" bIns="457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25" tIns="45713" rIns="91425" bIns="45713" rtlCol="0" anchor="b"/>
          <a:lstStyle>
            <a:lvl1pPr algn="r">
              <a:defRPr sz="1200"/>
            </a:lvl1pPr>
          </a:lstStyle>
          <a:p>
            <a:fld id="{9EE1CC31-0DEC-48BB-A3E6-25B0A0C1CD9E}" type="slidenum">
              <a:rPr kumimoji="1" lang="ja-JP" altLang="en-US" smtClean="0"/>
              <a:t>‹#›</a:t>
            </a:fld>
            <a:endParaRPr kumimoji="1" lang="ja-JP" altLang="en-US"/>
          </a:p>
        </p:txBody>
      </p:sp>
    </p:spTree>
    <p:extLst>
      <p:ext uri="{BB962C8B-B14F-4D97-AF65-F5344CB8AC3E}">
        <p14:creationId xmlns:p14="http://schemas.microsoft.com/office/powerpoint/2010/main" val="99933617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EE1CC31-0DEC-48BB-A3E6-25B0A0C1CD9E}" type="slidenum">
              <a:rPr kumimoji="1" lang="ja-JP" altLang="en-US" smtClean="0"/>
              <a:t>1</a:t>
            </a:fld>
            <a:endParaRPr kumimoji="1" lang="ja-JP" altLang="en-US"/>
          </a:p>
        </p:txBody>
      </p:sp>
    </p:spTree>
    <p:extLst>
      <p:ext uri="{BB962C8B-B14F-4D97-AF65-F5344CB8AC3E}">
        <p14:creationId xmlns:p14="http://schemas.microsoft.com/office/powerpoint/2010/main" val="32227800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24A9FAC-F195-4E1B-BDB3-2211B81A2CF1}" type="datetime1">
              <a:rPr kumimoji="1" lang="ja-JP" altLang="en-US" smtClean="0"/>
              <a:t>2018/6/26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71E46BE-B482-4C23-8D2D-6CAEC5EB56A1}" type="slidenum">
              <a:rPr kumimoji="1" lang="ja-JP" altLang="en-US" smtClean="0"/>
              <a:t>‹#›</a:t>
            </a:fld>
            <a:endParaRPr kumimoji="1" lang="ja-JP" altLang="en-US"/>
          </a:p>
        </p:txBody>
      </p:sp>
    </p:spTree>
    <p:extLst>
      <p:ext uri="{BB962C8B-B14F-4D97-AF65-F5344CB8AC3E}">
        <p14:creationId xmlns:p14="http://schemas.microsoft.com/office/powerpoint/2010/main" val="3476331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DB6E029-7898-409E-9CB1-0BDC3D681B29}" type="datetime1">
              <a:rPr kumimoji="1" lang="ja-JP" altLang="en-US" smtClean="0"/>
              <a:t>2018/6/26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71E46BE-B482-4C23-8D2D-6CAEC5EB56A1}" type="slidenum">
              <a:rPr kumimoji="1" lang="ja-JP" altLang="en-US" smtClean="0"/>
              <a:t>‹#›</a:t>
            </a:fld>
            <a:endParaRPr kumimoji="1" lang="ja-JP" altLang="en-US"/>
          </a:p>
        </p:txBody>
      </p:sp>
    </p:spTree>
    <p:extLst>
      <p:ext uri="{BB962C8B-B14F-4D97-AF65-F5344CB8AC3E}">
        <p14:creationId xmlns:p14="http://schemas.microsoft.com/office/powerpoint/2010/main" val="1727342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2727152-D1AD-43E3-B1E0-C86ABA497A99}" type="datetime1">
              <a:rPr kumimoji="1" lang="ja-JP" altLang="en-US" smtClean="0"/>
              <a:t>2018/6/26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71E46BE-B482-4C23-8D2D-6CAEC5EB56A1}" type="slidenum">
              <a:rPr kumimoji="1" lang="ja-JP" altLang="en-US" smtClean="0"/>
              <a:t>‹#›</a:t>
            </a:fld>
            <a:endParaRPr kumimoji="1" lang="ja-JP" altLang="en-US"/>
          </a:p>
        </p:txBody>
      </p:sp>
    </p:spTree>
    <p:extLst>
      <p:ext uri="{BB962C8B-B14F-4D97-AF65-F5344CB8AC3E}">
        <p14:creationId xmlns:p14="http://schemas.microsoft.com/office/powerpoint/2010/main" val="2819852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2B7AA36-9543-4325-A22F-AD1161D49E8C}" type="datetime1">
              <a:rPr kumimoji="1" lang="ja-JP" altLang="en-US" smtClean="0"/>
              <a:t>2018/6/26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71E46BE-B482-4C23-8D2D-6CAEC5EB56A1}" type="slidenum">
              <a:rPr kumimoji="1" lang="ja-JP" altLang="en-US" smtClean="0"/>
              <a:t>‹#›</a:t>
            </a:fld>
            <a:endParaRPr kumimoji="1" lang="ja-JP" altLang="en-US"/>
          </a:p>
        </p:txBody>
      </p:sp>
    </p:spTree>
    <p:extLst>
      <p:ext uri="{BB962C8B-B14F-4D97-AF65-F5344CB8AC3E}">
        <p14:creationId xmlns:p14="http://schemas.microsoft.com/office/powerpoint/2010/main" val="2887532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035443D-AE23-481C-8487-803EB869F121}" type="datetime1">
              <a:rPr kumimoji="1" lang="ja-JP" altLang="en-US" smtClean="0"/>
              <a:t>2018/6/26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71E46BE-B482-4C23-8D2D-6CAEC5EB56A1}" type="slidenum">
              <a:rPr kumimoji="1" lang="ja-JP" altLang="en-US" smtClean="0"/>
              <a:t>‹#›</a:t>
            </a:fld>
            <a:endParaRPr kumimoji="1" lang="ja-JP" altLang="en-US"/>
          </a:p>
        </p:txBody>
      </p:sp>
    </p:spTree>
    <p:extLst>
      <p:ext uri="{BB962C8B-B14F-4D97-AF65-F5344CB8AC3E}">
        <p14:creationId xmlns:p14="http://schemas.microsoft.com/office/powerpoint/2010/main" val="1388746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2AAF630-3F0E-4EE4-AC5D-1D221720A365}" type="datetime1">
              <a:rPr kumimoji="1" lang="ja-JP" altLang="en-US" smtClean="0"/>
              <a:t>2018/6/26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71E46BE-B482-4C23-8D2D-6CAEC5EB56A1}" type="slidenum">
              <a:rPr kumimoji="1" lang="ja-JP" altLang="en-US" smtClean="0"/>
              <a:t>‹#›</a:t>
            </a:fld>
            <a:endParaRPr kumimoji="1" lang="ja-JP" altLang="en-US"/>
          </a:p>
        </p:txBody>
      </p:sp>
    </p:spTree>
    <p:extLst>
      <p:ext uri="{BB962C8B-B14F-4D97-AF65-F5344CB8AC3E}">
        <p14:creationId xmlns:p14="http://schemas.microsoft.com/office/powerpoint/2010/main" val="332666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AAC5D00-45FB-40F0-A0B7-781CC942E1AB}" type="datetime1">
              <a:rPr kumimoji="1" lang="ja-JP" altLang="en-US" smtClean="0"/>
              <a:t>2018/6/26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71E46BE-B482-4C23-8D2D-6CAEC5EB56A1}" type="slidenum">
              <a:rPr kumimoji="1" lang="ja-JP" altLang="en-US" smtClean="0"/>
              <a:t>‹#›</a:t>
            </a:fld>
            <a:endParaRPr kumimoji="1" lang="ja-JP" altLang="en-US"/>
          </a:p>
        </p:txBody>
      </p:sp>
    </p:spTree>
    <p:extLst>
      <p:ext uri="{BB962C8B-B14F-4D97-AF65-F5344CB8AC3E}">
        <p14:creationId xmlns:p14="http://schemas.microsoft.com/office/powerpoint/2010/main" val="29479197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A03D661-51C6-4B33-9D38-85DCA6FD516D}" type="datetime1">
              <a:rPr kumimoji="1" lang="ja-JP" altLang="en-US" smtClean="0"/>
              <a:t>2018/6/26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71E46BE-B482-4C23-8D2D-6CAEC5EB56A1}" type="slidenum">
              <a:rPr kumimoji="1" lang="ja-JP" altLang="en-US" smtClean="0"/>
              <a:t>‹#›</a:t>
            </a:fld>
            <a:endParaRPr kumimoji="1" lang="ja-JP" altLang="en-US"/>
          </a:p>
        </p:txBody>
      </p:sp>
    </p:spTree>
    <p:extLst>
      <p:ext uri="{BB962C8B-B14F-4D97-AF65-F5344CB8AC3E}">
        <p14:creationId xmlns:p14="http://schemas.microsoft.com/office/powerpoint/2010/main" val="2916847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CECFAD4-A2B8-48EB-B97F-242219FB1525}" type="datetime1">
              <a:rPr kumimoji="1" lang="ja-JP" altLang="en-US" smtClean="0"/>
              <a:t>2018/6/26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71E46BE-B482-4C23-8D2D-6CAEC5EB56A1}" type="slidenum">
              <a:rPr kumimoji="1" lang="ja-JP" altLang="en-US" smtClean="0"/>
              <a:t>‹#›</a:t>
            </a:fld>
            <a:endParaRPr kumimoji="1" lang="ja-JP" altLang="en-US"/>
          </a:p>
        </p:txBody>
      </p:sp>
    </p:spTree>
    <p:extLst>
      <p:ext uri="{BB962C8B-B14F-4D97-AF65-F5344CB8AC3E}">
        <p14:creationId xmlns:p14="http://schemas.microsoft.com/office/powerpoint/2010/main" val="358861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4B8668F-F8C7-4DC7-B7E4-B74165542077}" type="datetime1">
              <a:rPr kumimoji="1" lang="ja-JP" altLang="en-US" smtClean="0"/>
              <a:t>2018/6/26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71E46BE-B482-4C23-8D2D-6CAEC5EB56A1}" type="slidenum">
              <a:rPr kumimoji="1" lang="ja-JP" altLang="en-US" smtClean="0"/>
              <a:t>‹#›</a:t>
            </a:fld>
            <a:endParaRPr kumimoji="1" lang="ja-JP" altLang="en-US"/>
          </a:p>
        </p:txBody>
      </p:sp>
    </p:spTree>
    <p:extLst>
      <p:ext uri="{BB962C8B-B14F-4D97-AF65-F5344CB8AC3E}">
        <p14:creationId xmlns:p14="http://schemas.microsoft.com/office/powerpoint/2010/main" val="1277414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FC95928-FBC2-4FD0-9FC5-F3C0AB718A20}" type="datetime1">
              <a:rPr kumimoji="1" lang="ja-JP" altLang="en-US" smtClean="0"/>
              <a:t>2018/6/26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71E46BE-B482-4C23-8D2D-6CAEC5EB56A1}" type="slidenum">
              <a:rPr kumimoji="1" lang="ja-JP" altLang="en-US" smtClean="0"/>
              <a:t>‹#›</a:t>
            </a:fld>
            <a:endParaRPr kumimoji="1" lang="ja-JP" altLang="en-US"/>
          </a:p>
        </p:txBody>
      </p:sp>
    </p:spTree>
    <p:extLst>
      <p:ext uri="{BB962C8B-B14F-4D97-AF65-F5344CB8AC3E}">
        <p14:creationId xmlns:p14="http://schemas.microsoft.com/office/powerpoint/2010/main" val="2887820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CDFA6B-B757-439D-89FD-1A9F0CA5D486}" type="datetime1">
              <a:rPr kumimoji="1" lang="ja-JP" altLang="en-US" smtClean="0"/>
              <a:t>2018/6/26</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1E46BE-B482-4C23-8D2D-6CAEC5EB56A1}" type="slidenum">
              <a:rPr kumimoji="1" lang="ja-JP" altLang="en-US" smtClean="0"/>
              <a:t>‹#›</a:t>
            </a:fld>
            <a:endParaRPr kumimoji="1" lang="ja-JP" altLang="en-US"/>
          </a:p>
        </p:txBody>
      </p:sp>
    </p:spTree>
    <p:extLst>
      <p:ext uri="{BB962C8B-B14F-4D97-AF65-F5344CB8AC3E}">
        <p14:creationId xmlns:p14="http://schemas.microsoft.com/office/powerpoint/2010/main" val="35139620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99" name="表 98"/>
          <p:cNvGraphicFramePr>
            <a:graphicFrameLocks noGrp="1"/>
          </p:cNvGraphicFramePr>
          <p:nvPr>
            <p:extLst>
              <p:ext uri="{D42A27DB-BD31-4B8C-83A1-F6EECF244321}">
                <p14:modId xmlns:p14="http://schemas.microsoft.com/office/powerpoint/2010/main" val="3462303226"/>
              </p:ext>
            </p:extLst>
          </p:nvPr>
        </p:nvGraphicFramePr>
        <p:xfrm>
          <a:off x="527697" y="1289326"/>
          <a:ext cx="9323999" cy="5400092"/>
        </p:xfrm>
        <a:graphic>
          <a:graphicData uri="http://schemas.openxmlformats.org/drawingml/2006/table">
            <a:tbl>
              <a:tblPr firstRow="1" bandRow="1">
                <a:tableStyleId>{5940675A-B579-460E-94D1-54222C63F5DA}</a:tableStyleId>
              </a:tblPr>
              <a:tblGrid>
                <a:gridCol w="2349812">
                  <a:extLst>
                    <a:ext uri="{9D8B030D-6E8A-4147-A177-3AD203B41FA5}">
                      <a16:colId xmlns:a16="http://schemas.microsoft.com/office/drawing/2014/main" val="20001"/>
                    </a:ext>
                  </a:extLst>
                </a:gridCol>
                <a:gridCol w="2349812">
                  <a:extLst>
                    <a:ext uri="{9D8B030D-6E8A-4147-A177-3AD203B41FA5}">
                      <a16:colId xmlns:a16="http://schemas.microsoft.com/office/drawing/2014/main" val="20002"/>
                    </a:ext>
                  </a:extLst>
                </a:gridCol>
                <a:gridCol w="2349812">
                  <a:extLst>
                    <a:ext uri="{9D8B030D-6E8A-4147-A177-3AD203B41FA5}">
                      <a16:colId xmlns:a16="http://schemas.microsoft.com/office/drawing/2014/main" val="20003"/>
                    </a:ext>
                  </a:extLst>
                </a:gridCol>
                <a:gridCol w="2274563">
                  <a:extLst>
                    <a:ext uri="{9D8B030D-6E8A-4147-A177-3AD203B41FA5}">
                      <a16:colId xmlns:a16="http://schemas.microsoft.com/office/drawing/2014/main" val="20004"/>
                    </a:ext>
                  </a:extLst>
                </a:gridCol>
              </a:tblGrid>
              <a:tr h="274228">
                <a:tc>
                  <a:txBody>
                    <a:bodyPr/>
                    <a:lstStyle/>
                    <a:p>
                      <a:pPr>
                        <a:lnSpc>
                          <a:spcPct val="100000"/>
                        </a:lnSpc>
                      </a:pPr>
                      <a:r>
                        <a:rPr kumimoji="1" lang="en-US" altLang="ja-JP" sz="105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2018</a:t>
                      </a:r>
                      <a:r>
                        <a:rPr kumimoji="1" lang="ja-JP" altLang="en-US" sz="105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0" marB="0">
                    <a:lnL w="12700" cap="flat" cmpd="sng" algn="ctr">
                      <a:solidFill>
                        <a:srgbClr val="95A5A6"/>
                      </a:solidFill>
                      <a:prstDash val="solid"/>
                      <a:round/>
                      <a:headEnd type="none" w="med" len="med"/>
                      <a:tailEnd type="none" w="med" len="med"/>
                    </a:lnL>
                    <a:lnR w="12700" cap="flat" cmpd="sng" algn="ctr">
                      <a:solidFill>
                        <a:srgbClr val="95A5A6"/>
                      </a:solidFill>
                      <a:prstDash val="solid"/>
                      <a:round/>
                      <a:headEnd type="none" w="med" len="med"/>
                      <a:tailEnd type="none" w="med" len="med"/>
                    </a:lnR>
                    <a:lnT w="190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nSpc>
                          <a:spcPct val="100000"/>
                        </a:lnSpc>
                      </a:pPr>
                      <a:r>
                        <a:rPr kumimoji="1" lang="en-US" altLang="ja-JP" sz="105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2019</a:t>
                      </a:r>
                      <a:endPar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0" marB="0">
                    <a:lnL w="12700" cap="flat" cmpd="sng" algn="ctr">
                      <a:solidFill>
                        <a:srgbClr val="95A5A6"/>
                      </a:solidFill>
                      <a:prstDash val="solid"/>
                      <a:round/>
                      <a:headEnd type="none" w="med" len="med"/>
                      <a:tailEnd type="none" w="med" len="med"/>
                    </a:lnL>
                    <a:lnR w="12700" cap="flat" cmpd="sng" algn="ctr">
                      <a:solidFill>
                        <a:srgbClr val="95A5A6"/>
                      </a:solidFill>
                      <a:prstDash val="solid"/>
                      <a:round/>
                      <a:headEnd type="none" w="med" len="med"/>
                      <a:tailEnd type="none" w="med" len="med"/>
                    </a:lnR>
                    <a:lnT w="190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r>
                        <a:rPr kumimoji="1" lang="en-US" altLang="ja-JP" sz="105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105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0" marB="0">
                    <a:lnL w="12700" cap="flat" cmpd="sng" algn="ctr">
                      <a:solidFill>
                        <a:srgbClr val="95A5A6"/>
                      </a:solidFill>
                      <a:prstDash val="solid"/>
                      <a:round/>
                      <a:headEnd type="none" w="med" len="med"/>
                      <a:tailEnd type="none" w="med" len="med"/>
                    </a:lnL>
                    <a:lnR w="6350" cap="flat" cmpd="sng" algn="ctr">
                      <a:noFill/>
                      <a:prstDash val="solid"/>
                      <a:round/>
                      <a:headEnd type="none" w="med" len="med"/>
                      <a:tailEnd type="none" w="med" len="med"/>
                    </a:lnR>
                    <a:lnT w="190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575969">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rgbClr val="95A5A6"/>
                      </a:solidFill>
                      <a:prstDash val="solid"/>
                      <a:round/>
                      <a:headEnd type="none" w="med" len="med"/>
                      <a:tailEnd type="none" w="med" len="med"/>
                    </a:lnL>
                    <a:lnR w="12700" cap="flat" cmpd="sng" algn="ctr">
                      <a:solidFill>
                        <a:srgbClr val="95A5A6"/>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rgbClr val="95A5A6"/>
                      </a:solidFill>
                      <a:prstDash val="solid"/>
                      <a:round/>
                      <a:headEnd type="none" w="med" len="med"/>
                      <a:tailEnd type="none" w="med" len="med"/>
                    </a:lnL>
                    <a:lnR w="12700" cap="flat" cmpd="sng" algn="ctr">
                      <a:solidFill>
                        <a:srgbClr val="95A5A6"/>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rgbClr val="95A5A6"/>
                      </a:solid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2821896">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rgbClr val="95A5A6"/>
                      </a:solidFill>
                      <a:prstDash val="solid"/>
                      <a:round/>
                      <a:headEnd type="none" w="med" len="med"/>
                      <a:tailEnd type="none" w="med" len="med"/>
                    </a:lnL>
                    <a:lnR w="12700" cap="flat" cmpd="sng" algn="ctr">
                      <a:solidFill>
                        <a:srgbClr val="95A5A6"/>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rgbClr val="95A5A6"/>
                      </a:solidFill>
                      <a:prstDash val="solid"/>
                      <a:round/>
                      <a:headEnd type="none" w="med" len="med"/>
                      <a:tailEnd type="none" w="med" len="med"/>
                    </a:lnL>
                    <a:lnR w="12700" cap="flat" cmpd="sng" algn="ctr">
                      <a:solidFill>
                        <a:srgbClr val="95A5A6"/>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rgbClr val="95A5A6"/>
                      </a:solid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820218321"/>
                  </a:ext>
                </a:extLst>
              </a:tr>
              <a:tr h="1727907">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rgbClr val="95A5A6"/>
                      </a:solidFill>
                      <a:prstDash val="solid"/>
                      <a:round/>
                      <a:headEnd type="none" w="med" len="med"/>
                      <a:tailEnd type="none" w="med" len="med"/>
                    </a:lnL>
                    <a:lnR w="12700" cap="flat" cmpd="sng" algn="ctr">
                      <a:solidFill>
                        <a:srgbClr val="95A5A6"/>
                      </a:solidFill>
                      <a:prstDash val="solid"/>
                      <a:round/>
                      <a:headEnd type="none" w="med" len="med"/>
                      <a:tailEnd type="none" w="med" len="med"/>
                    </a:lnR>
                    <a:lnT w="12700" cmpd="sng">
                      <a:noFill/>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rgbClr val="95A5A6"/>
                      </a:solidFill>
                      <a:prstDash val="solid"/>
                      <a:round/>
                      <a:headEnd type="none" w="med" len="med"/>
                      <a:tailEnd type="none" w="med" len="med"/>
                    </a:lnL>
                    <a:lnR w="12700" cap="flat" cmpd="sng" algn="ctr">
                      <a:solidFill>
                        <a:srgbClr val="95A5A6"/>
                      </a:solidFill>
                      <a:prstDash val="solid"/>
                      <a:round/>
                      <a:headEnd type="none" w="med" len="med"/>
                      <a:tailEnd type="none" w="med" len="med"/>
                    </a:lnR>
                    <a:lnT w="12700" cmpd="sng">
                      <a:noFill/>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rgbClr val="95A5A6"/>
                      </a:solidFill>
                      <a:prstDash val="solid"/>
                      <a:round/>
                      <a:headEnd type="none" w="med" len="med"/>
                      <a:tailEnd type="none" w="med" len="med"/>
                    </a:lnL>
                    <a:lnR w="6350" cap="flat" cmpd="sng" algn="ctr">
                      <a:noFill/>
                      <a:prstDash val="solid"/>
                      <a:round/>
                      <a:headEnd type="none" w="med" len="med"/>
                      <a:tailEnd type="none" w="med" len="med"/>
                    </a:lnR>
                    <a:lnT w="12700" cmpd="sng">
                      <a:noFill/>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noFill/>
                      <a:prstDash val="solid"/>
                      <a:round/>
                      <a:headEnd type="none" w="med" len="med"/>
                      <a:tailEnd type="none" w="med" len="med"/>
                    </a:lnL>
                    <a:lnR w="19050" cap="flat" cmpd="sng" algn="ctr">
                      <a:noFill/>
                      <a:prstDash val="solid"/>
                      <a:round/>
                      <a:headEnd type="none" w="med" len="med"/>
                      <a:tailEnd type="none" w="med" len="med"/>
                    </a:lnR>
                    <a:lnT w="12700" cmpd="sng">
                      <a:noFill/>
                    </a:lnT>
                    <a:lnB w="190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bl>
          </a:graphicData>
        </a:graphic>
      </p:graphicFrame>
      <p:sp>
        <p:nvSpPr>
          <p:cNvPr id="102" name="角丸四角形 101"/>
          <p:cNvSpPr/>
          <p:nvPr/>
        </p:nvSpPr>
        <p:spPr>
          <a:xfrm>
            <a:off x="7647806" y="1324387"/>
            <a:ext cx="2160000" cy="5390738"/>
          </a:xfrm>
          <a:prstGeom prst="roundRect">
            <a:avLst>
              <a:gd name="adj" fmla="val 4753"/>
            </a:avLst>
          </a:prstGeom>
          <a:pattFill prst="ltUpDiag">
            <a:fgClr>
              <a:srgbClr val="D4EFDF"/>
            </a:fgClr>
            <a:bgClr>
              <a:prstClr val="white"/>
            </a:bgClr>
          </a:pattFill>
          <a:ln w="28575">
            <a:solidFill>
              <a:srgbClr val="27AE60"/>
            </a:solidFill>
          </a:ln>
        </p:spPr>
        <p:style>
          <a:lnRef idx="2">
            <a:schemeClr val="accent1">
              <a:shade val="50000"/>
            </a:schemeClr>
          </a:lnRef>
          <a:fillRef idx="1">
            <a:schemeClr val="accent1"/>
          </a:fillRef>
          <a:effectRef idx="0">
            <a:schemeClr val="accent1"/>
          </a:effectRef>
          <a:fontRef idx="minor">
            <a:schemeClr val="lt1"/>
          </a:fontRef>
        </p:style>
        <p:txBody>
          <a:bodyPr tIns="64800" rtlCol="0" anchor="t"/>
          <a:lstStyle/>
          <a:p>
            <a:pPr algn="ctr">
              <a:buClr>
                <a:srgbClr val="27AE60"/>
              </a:buClr>
            </a:pPr>
            <a:r>
              <a:rPr kumimoji="0" lang="ja-JP" altLang="en-US" sz="1050" b="1" dirty="0" smtClean="0">
                <a:solidFill>
                  <a:srgbClr val="27AE60"/>
                </a:solidFill>
                <a:latin typeface="Meiryo UI" panose="020B0604030504040204" pitchFamily="50" charset="-128"/>
                <a:ea typeface="Meiryo UI" panose="020B0604030504040204" pitchFamily="50" charset="-128"/>
              </a:rPr>
              <a:t>ドローンが飛行する</a:t>
            </a:r>
            <a:endParaRPr kumimoji="0" lang="en-US" altLang="ja-JP" sz="1050" b="1" dirty="0" smtClean="0">
              <a:solidFill>
                <a:srgbClr val="27AE60"/>
              </a:solidFill>
              <a:latin typeface="Meiryo UI" panose="020B0604030504040204" pitchFamily="50" charset="-128"/>
              <a:ea typeface="Meiryo UI" panose="020B0604030504040204" pitchFamily="50" charset="-128"/>
            </a:endParaRPr>
          </a:p>
          <a:p>
            <a:pPr algn="ctr">
              <a:buClr>
                <a:srgbClr val="27AE60"/>
              </a:buClr>
            </a:pPr>
            <a:r>
              <a:rPr kumimoji="0" lang="en-US" altLang="ja-JP" sz="1050" b="1" dirty="0" smtClean="0">
                <a:solidFill>
                  <a:srgbClr val="27AE60"/>
                </a:solidFill>
                <a:latin typeface="Meiryo UI" panose="020B0604030504040204" pitchFamily="50" charset="-128"/>
                <a:ea typeface="Meiryo UI" panose="020B0604030504040204" pitchFamily="50" charset="-128"/>
              </a:rPr>
              <a:t>2020</a:t>
            </a:r>
            <a:r>
              <a:rPr kumimoji="0" lang="ja-JP" altLang="en-US" sz="1050" b="1" dirty="0" smtClean="0">
                <a:solidFill>
                  <a:srgbClr val="27AE60"/>
                </a:solidFill>
                <a:latin typeface="Meiryo UI" panose="020B0604030504040204" pitchFamily="50" charset="-128"/>
                <a:ea typeface="Meiryo UI" panose="020B0604030504040204" pitchFamily="50" charset="-128"/>
              </a:rPr>
              <a:t>年代の空の在り方</a:t>
            </a:r>
            <a:endParaRPr kumimoji="0" lang="en-US" altLang="ja-JP" sz="1050" b="1" dirty="0" smtClean="0">
              <a:solidFill>
                <a:srgbClr val="27AE60"/>
              </a:solidFill>
              <a:latin typeface="Meiryo UI" panose="020B0604030504040204" pitchFamily="50" charset="-128"/>
              <a:ea typeface="Meiryo UI" panose="020B0604030504040204" pitchFamily="50" charset="-128"/>
            </a:endParaRPr>
          </a:p>
          <a:p>
            <a:pPr algn="ctr">
              <a:buClr>
                <a:srgbClr val="27AE60"/>
              </a:buClr>
            </a:pPr>
            <a:r>
              <a:rPr kumimoji="0" lang="ja-JP" altLang="en-US" sz="1050" b="1" dirty="0" smtClean="0">
                <a:solidFill>
                  <a:srgbClr val="27AE60"/>
                </a:solidFill>
                <a:latin typeface="Meiryo UI" panose="020B0604030504040204" pitchFamily="50" charset="-128"/>
                <a:ea typeface="Meiryo UI" panose="020B0604030504040204" pitchFamily="50" charset="-128"/>
              </a:rPr>
              <a:t>必要な技術や制度等</a:t>
            </a:r>
            <a:endParaRPr kumimoji="0" lang="en-US" altLang="ja-JP" sz="1050" b="1" dirty="0">
              <a:solidFill>
                <a:srgbClr val="27AE60"/>
              </a:solidFill>
              <a:latin typeface="Meiryo UI" panose="020B0604030504040204" pitchFamily="50" charset="-128"/>
              <a:ea typeface="Meiryo UI" panose="020B0604030504040204" pitchFamily="50" charset="-128"/>
            </a:endParaRPr>
          </a:p>
        </p:txBody>
      </p:sp>
      <p:sp>
        <p:nvSpPr>
          <p:cNvPr id="123" name="正方形/長方形 122"/>
          <p:cNvSpPr/>
          <p:nvPr/>
        </p:nvSpPr>
        <p:spPr>
          <a:xfrm>
            <a:off x="6260577" y="704416"/>
            <a:ext cx="125819" cy="5380846"/>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4" name="正方形/長方形 123"/>
          <p:cNvSpPr/>
          <p:nvPr/>
        </p:nvSpPr>
        <p:spPr>
          <a:xfrm>
            <a:off x="3416760" y="675842"/>
            <a:ext cx="125819" cy="5409421"/>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8" name="正方形/長方形 127"/>
          <p:cNvSpPr/>
          <p:nvPr/>
        </p:nvSpPr>
        <p:spPr>
          <a:xfrm>
            <a:off x="9123687" y="675841"/>
            <a:ext cx="125819" cy="5531813"/>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2" name="正方形/長方形 131"/>
          <p:cNvSpPr/>
          <p:nvPr/>
        </p:nvSpPr>
        <p:spPr>
          <a:xfrm>
            <a:off x="3184340" y="735045"/>
            <a:ext cx="108046" cy="3275298"/>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3" name="ホームベース 162"/>
          <p:cNvSpPr/>
          <p:nvPr/>
        </p:nvSpPr>
        <p:spPr bwMode="auto">
          <a:xfrm>
            <a:off x="702106" y="1302752"/>
            <a:ext cx="5849533" cy="252000"/>
          </a:xfrm>
          <a:prstGeom prst="homePlate">
            <a:avLst>
              <a:gd name="adj" fmla="val 0"/>
            </a:avLst>
          </a:prstGeom>
          <a:noFill/>
          <a:ln w="19050">
            <a:noFill/>
            <a:miter lim="800000"/>
            <a:headEnd/>
            <a:tailEnd/>
          </a:ln>
          <a:effectLst/>
          <a:extLst/>
        </p:spPr>
        <p:txBody>
          <a:bodyPr wrap="none" lIns="36000" rtlCol="0" anchor="ctr"/>
          <a:lstStyle/>
          <a:p>
            <a:pPr algn="l"/>
            <a:endParaRPr kumimoji="0" lang="ja-JP" altLang="en-US" sz="1050" dirty="0">
              <a:solidFill>
                <a:srgbClr val="F39C12"/>
              </a:solidFill>
              <a:effectLst>
                <a:glow rad="127000">
                  <a:schemeClr val="bg1"/>
                </a:glow>
              </a:effectLst>
              <a:latin typeface="Meiryo UI" panose="020B0604030504040204" pitchFamily="50" charset="-128"/>
              <a:ea typeface="Meiryo UI" panose="020B0604030504040204" pitchFamily="50" charset="-128"/>
            </a:endParaRPr>
          </a:p>
        </p:txBody>
      </p:sp>
      <p:sp>
        <p:nvSpPr>
          <p:cNvPr id="164" name="ホームベース 163"/>
          <p:cNvSpPr/>
          <p:nvPr/>
        </p:nvSpPr>
        <p:spPr bwMode="auto">
          <a:xfrm>
            <a:off x="1257300" y="1978171"/>
            <a:ext cx="6498502" cy="446400"/>
          </a:xfrm>
          <a:prstGeom prst="homePlate">
            <a:avLst>
              <a:gd name="adj" fmla="val 22116"/>
            </a:avLst>
          </a:prstGeom>
          <a:solidFill>
            <a:srgbClr val="D4EFDF"/>
          </a:solidFill>
          <a:ln w="19050">
            <a:solidFill>
              <a:srgbClr val="27AE60"/>
            </a:solidFill>
            <a:miter lim="800000"/>
            <a:headEnd/>
            <a:tailEnd/>
          </a:ln>
          <a:effectLst/>
          <a:extLst/>
        </p:spPr>
        <p:txBody>
          <a:bodyPr wrap="square" lIns="288000" tIns="36000" rtlCol="0" anchor="t"/>
          <a:lstStyle/>
          <a:p>
            <a:pPr algn="l"/>
            <a:r>
              <a:rPr kumimoji="0" lang="ja-JP" altLang="en-US" sz="1050" b="1" dirty="0" smtClean="0">
                <a:solidFill>
                  <a:srgbClr val="27AE60"/>
                </a:solidFill>
                <a:latin typeface="Meiryo UI" panose="020B0604030504040204" pitchFamily="50" charset="-128"/>
                <a:ea typeface="Meiryo UI" panose="020B0604030504040204" pitchFamily="50" charset="-128"/>
              </a:rPr>
              <a:t>第三者上空飛行</a:t>
            </a:r>
            <a:r>
              <a:rPr kumimoji="0" lang="ja-JP" altLang="en-US" sz="1050" dirty="0" smtClean="0">
                <a:latin typeface="Meiryo UI" panose="020B0604030504040204" pitchFamily="50" charset="-128"/>
                <a:ea typeface="Meiryo UI" panose="020B0604030504040204" pitchFamily="50" charset="-128"/>
              </a:rPr>
              <a:t>に関する論点整理</a:t>
            </a:r>
            <a:endParaRPr kumimoji="0" lang="en-US" altLang="ja-JP" sz="1050" dirty="0" smtClean="0">
              <a:latin typeface="Meiryo UI" panose="020B0604030504040204" pitchFamily="50" charset="-128"/>
              <a:ea typeface="Meiryo UI" panose="020B0604030504040204" pitchFamily="50" charset="-128"/>
            </a:endParaRPr>
          </a:p>
        </p:txBody>
      </p:sp>
      <p:sp>
        <p:nvSpPr>
          <p:cNvPr id="165" name="ホームベース 164"/>
          <p:cNvSpPr/>
          <p:nvPr/>
        </p:nvSpPr>
        <p:spPr bwMode="auto">
          <a:xfrm>
            <a:off x="1257299" y="2420774"/>
            <a:ext cx="6498503" cy="230400"/>
          </a:xfrm>
          <a:prstGeom prst="homePlate">
            <a:avLst>
              <a:gd name="adj" fmla="val 43799"/>
            </a:avLst>
          </a:prstGeom>
          <a:solidFill>
            <a:srgbClr val="D4EFDF"/>
          </a:solidFill>
          <a:ln w="19050">
            <a:solidFill>
              <a:srgbClr val="27AE60"/>
            </a:solidFill>
            <a:miter lim="800000"/>
            <a:headEnd/>
            <a:tailEnd/>
          </a:ln>
          <a:effectLst/>
          <a:extLst/>
        </p:spPr>
        <p:txBody>
          <a:bodyPr wrap="none" lIns="288000" tIns="0" bIns="0" rtlCol="0" anchor="ctr"/>
          <a:lstStyle/>
          <a:p>
            <a:pPr algn="l"/>
            <a:r>
              <a:rPr kumimoji="0" lang="ja-JP" altLang="en-US" sz="1050" dirty="0" smtClean="0">
                <a:latin typeface="Meiryo UI" panose="020B0604030504040204" pitchFamily="50" charset="-128"/>
                <a:ea typeface="Meiryo UI" panose="020B0604030504040204" pitchFamily="50" charset="-128"/>
              </a:rPr>
              <a:t>目視外飛行等の運用実績や事故情報の収集・分析</a:t>
            </a:r>
            <a:endParaRPr kumimoji="0" lang="ja-JP" altLang="en-US" sz="1050" baseline="30000" dirty="0">
              <a:latin typeface="Meiryo UI" panose="020B0604030504040204" pitchFamily="50" charset="-128"/>
              <a:ea typeface="Meiryo UI" panose="020B0604030504040204" pitchFamily="50" charset="-128"/>
            </a:endParaRPr>
          </a:p>
        </p:txBody>
      </p:sp>
      <p:sp>
        <p:nvSpPr>
          <p:cNvPr id="166" name="ホームベース 165"/>
          <p:cNvSpPr/>
          <p:nvPr/>
        </p:nvSpPr>
        <p:spPr bwMode="auto">
          <a:xfrm>
            <a:off x="583922" y="1978172"/>
            <a:ext cx="900000" cy="673002"/>
          </a:xfrm>
          <a:prstGeom prst="homePlate">
            <a:avLst>
              <a:gd name="adj" fmla="val 15435"/>
            </a:avLst>
          </a:prstGeom>
          <a:solidFill>
            <a:srgbClr val="D4EFDF"/>
          </a:solidFill>
          <a:ln w="19050">
            <a:solidFill>
              <a:srgbClr val="27AE60"/>
            </a:solidFill>
            <a:miter lim="800000"/>
            <a:headEnd/>
            <a:tailEnd/>
          </a:ln>
          <a:effectLst/>
          <a:extLst/>
        </p:spPr>
        <p:txBody>
          <a:bodyPr wrap="square" rIns="36000" rtlCol="0" anchor="ctr"/>
          <a:lstStyle/>
          <a:p>
            <a:pPr algn="l"/>
            <a:r>
              <a:rPr kumimoji="0" lang="ja-JP" altLang="en-US" sz="1050" b="1" dirty="0" smtClean="0">
                <a:solidFill>
                  <a:srgbClr val="27AE60"/>
                </a:solidFill>
                <a:latin typeface="Meiryo UI" panose="020B0604030504040204" pitchFamily="50" charset="-128"/>
                <a:ea typeface="Meiryo UI" panose="020B0604030504040204" pitchFamily="50" charset="-128"/>
              </a:rPr>
              <a:t>目視外飛行</a:t>
            </a:r>
            <a:r>
              <a:rPr kumimoji="0" lang="ja-JP" altLang="en-US" sz="1050" dirty="0" smtClean="0">
                <a:latin typeface="Meiryo UI" panose="020B0604030504040204" pitchFamily="50" charset="-128"/>
                <a:ea typeface="Meiryo UI" panose="020B0604030504040204" pitchFamily="50" charset="-128"/>
              </a:rPr>
              <a:t>に係る審査</a:t>
            </a:r>
            <a:endParaRPr kumimoji="0" lang="en-US" altLang="ja-JP" sz="1050" dirty="0" smtClean="0">
              <a:latin typeface="Meiryo UI" panose="020B0604030504040204" pitchFamily="50" charset="-128"/>
              <a:ea typeface="Meiryo UI" panose="020B0604030504040204" pitchFamily="50" charset="-128"/>
            </a:endParaRPr>
          </a:p>
          <a:p>
            <a:pPr algn="l"/>
            <a:r>
              <a:rPr kumimoji="0" lang="ja-JP" altLang="en-US" sz="1050" dirty="0" smtClean="0">
                <a:latin typeface="Meiryo UI" panose="020B0604030504040204" pitchFamily="50" charset="-128"/>
                <a:ea typeface="Meiryo UI" panose="020B0604030504040204" pitchFamily="50" charset="-128"/>
              </a:rPr>
              <a:t>要領の改訂</a:t>
            </a:r>
            <a:endParaRPr kumimoji="0" lang="en-US" altLang="ja-JP" sz="1050" dirty="0" smtClean="0">
              <a:latin typeface="Meiryo UI" panose="020B0604030504040204" pitchFamily="50" charset="-128"/>
              <a:ea typeface="Meiryo UI" panose="020B0604030504040204" pitchFamily="50" charset="-128"/>
            </a:endParaRPr>
          </a:p>
        </p:txBody>
      </p:sp>
      <p:sp>
        <p:nvSpPr>
          <p:cNvPr id="177" name="ホームベース 176"/>
          <p:cNvSpPr/>
          <p:nvPr/>
        </p:nvSpPr>
        <p:spPr bwMode="auto">
          <a:xfrm>
            <a:off x="690783" y="2899662"/>
            <a:ext cx="2427045" cy="201600"/>
          </a:xfrm>
          <a:prstGeom prst="homePlate">
            <a:avLst>
              <a:gd name="adj" fmla="val 0"/>
            </a:avLst>
          </a:prstGeom>
          <a:noFill/>
          <a:ln w="19050">
            <a:noFill/>
            <a:miter lim="800000"/>
            <a:headEnd/>
            <a:tailEnd/>
          </a:ln>
          <a:effectLst/>
          <a:extLst/>
        </p:spPr>
        <p:txBody>
          <a:bodyPr wrap="none" lIns="36000" tIns="36000" bIns="36000" rtlCol="0" anchor="ctr"/>
          <a:lstStyle/>
          <a:p>
            <a:pPr algn="l"/>
            <a:r>
              <a:rPr kumimoji="0" lang="ja-JP" altLang="en-US" sz="1050" b="1" dirty="0" smtClean="0">
                <a:solidFill>
                  <a:srgbClr val="27AE60"/>
                </a:solidFill>
                <a:effectLst>
                  <a:glow rad="101600">
                    <a:schemeClr val="bg1"/>
                  </a:glow>
                </a:effectLst>
                <a:latin typeface="Meiryo UI" panose="020B0604030504040204" pitchFamily="50" charset="-128"/>
                <a:ea typeface="Meiryo UI" panose="020B0604030504040204" pitchFamily="50" charset="-128"/>
              </a:rPr>
              <a:t>福島ロボットテストフィールド（福島</a:t>
            </a:r>
            <a:r>
              <a:rPr kumimoji="0" lang="en-US" altLang="ja-JP" sz="1050" b="1" dirty="0" smtClean="0">
                <a:solidFill>
                  <a:srgbClr val="27AE60"/>
                </a:solidFill>
                <a:effectLst>
                  <a:glow rad="101600">
                    <a:schemeClr val="bg1"/>
                  </a:glow>
                </a:effectLst>
                <a:latin typeface="Meiryo UI" panose="020B0604030504040204" pitchFamily="50" charset="-128"/>
                <a:ea typeface="Meiryo UI" panose="020B0604030504040204" pitchFamily="50" charset="-128"/>
              </a:rPr>
              <a:t>RTF</a:t>
            </a:r>
            <a:r>
              <a:rPr kumimoji="0" lang="ja-JP" altLang="en-US" sz="1050" b="1" dirty="0" smtClean="0">
                <a:solidFill>
                  <a:srgbClr val="27AE60"/>
                </a:solidFill>
                <a:effectLst>
                  <a:glow rad="101600">
                    <a:schemeClr val="bg1"/>
                  </a:glow>
                </a:effectLst>
                <a:latin typeface="Meiryo UI" panose="020B0604030504040204" pitchFamily="50" charset="-128"/>
                <a:ea typeface="Meiryo UI" panose="020B0604030504040204" pitchFamily="50" charset="-128"/>
              </a:rPr>
              <a:t>）</a:t>
            </a:r>
            <a:endParaRPr kumimoji="0" lang="ja-JP" altLang="en-US" sz="1050" dirty="0">
              <a:effectLst>
                <a:glow rad="101600">
                  <a:schemeClr val="bg1"/>
                </a:glow>
              </a:effectLst>
              <a:latin typeface="Meiryo UI" panose="020B0604030504040204" pitchFamily="50" charset="-128"/>
              <a:ea typeface="Meiryo UI" panose="020B0604030504040204" pitchFamily="50" charset="-128"/>
            </a:endParaRPr>
          </a:p>
        </p:txBody>
      </p:sp>
      <p:sp>
        <p:nvSpPr>
          <p:cNvPr id="178" name="ホームベース 177"/>
          <p:cNvSpPr/>
          <p:nvPr/>
        </p:nvSpPr>
        <p:spPr bwMode="auto">
          <a:xfrm>
            <a:off x="583922" y="3103176"/>
            <a:ext cx="7170671" cy="230400"/>
          </a:xfrm>
          <a:prstGeom prst="homePlate">
            <a:avLst>
              <a:gd name="adj" fmla="val 42765"/>
            </a:avLst>
          </a:prstGeom>
          <a:solidFill>
            <a:srgbClr val="D4EFDF"/>
          </a:solidFill>
          <a:ln w="19050">
            <a:solidFill>
              <a:srgbClr val="27AE60"/>
            </a:solidFill>
            <a:miter lim="800000"/>
            <a:headEnd/>
            <a:tailEnd/>
          </a:ln>
          <a:effectLst/>
          <a:extLst/>
        </p:spPr>
        <p:txBody>
          <a:bodyPr wrap="none" tIns="0" bIns="0" rtlCol="0" anchor="ctr"/>
          <a:lstStyle/>
          <a:p>
            <a:pPr algn="l"/>
            <a:r>
              <a:rPr kumimoji="0" lang="ja-JP" altLang="en-US" sz="1050" dirty="0" smtClean="0">
                <a:latin typeface="Meiryo UI" panose="020B0604030504040204" pitchFamily="50" charset="-128"/>
                <a:ea typeface="Meiryo UI" panose="020B0604030504040204" pitchFamily="50" charset="-128"/>
              </a:rPr>
              <a:t>順次開所</a:t>
            </a:r>
            <a:endParaRPr kumimoji="0" lang="ja-JP" altLang="en-US" sz="1050" dirty="0">
              <a:latin typeface="Meiryo UI" panose="020B0604030504040204" pitchFamily="50" charset="-128"/>
              <a:ea typeface="Meiryo UI" panose="020B0604030504040204" pitchFamily="50" charset="-128"/>
            </a:endParaRPr>
          </a:p>
        </p:txBody>
      </p:sp>
      <p:sp>
        <p:nvSpPr>
          <p:cNvPr id="179" name="ホームベース 178"/>
          <p:cNvSpPr/>
          <p:nvPr/>
        </p:nvSpPr>
        <p:spPr bwMode="auto">
          <a:xfrm>
            <a:off x="1215414" y="3103176"/>
            <a:ext cx="2023081" cy="230400"/>
          </a:xfrm>
          <a:prstGeom prst="homePlate">
            <a:avLst>
              <a:gd name="adj" fmla="val 0"/>
            </a:avLst>
          </a:prstGeom>
          <a:noFill/>
          <a:ln w="19050">
            <a:noFill/>
            <a:miter lim="800000"/>
            <a:headEnd/>
            <a:tailEnd/>
          </a:ln>
          <a:effectLst/>
          <a:extLst/>
        </p:spPr>
        <p:txBody>
          <a:bodyPr wrap="square" lIns="90000" tIns="0" rIns="90000" bIns="0" rtlCol="0" anchor="ctr"/>
          <a:lstStyle/>
          <a:p>
            <a:pPr marL="171450" indent="-171450" algn="l">
              <a:buClr>
                <a:srgbClr val="27AE60"/>
              </a:buClr>
              <a:buFont typeface="Wingdings" panose="05000000000000000000" pitchFamily="2" charset="2"/>
              <a:buChar char="l"/>
            </a:pPr>
            <a:r>
              <a:rPr kumimoji="0" lang="ja-JP" altLang="en-US" sz="1050" dirty="0" smtClean="0">
                <a:latin typeface="Meiryo UI" panose="020B0604030504040204" pitchFamily="50" charset="-128"/>
                <a:ea typeface="Meiryo UI" panose="020B0604030504040204" pitchFamily="50" charset="-128"/>
              </a:rPr>
              <a:t>広域飛行区域、通信塔</a:t>
            </a:r>
            <a:endParaRPr kumimoji="0" lang="en-US" altLang="ja-JP" sz="1050" dirty="0" smtClean="0">
              <a:latin typeface="Meiryo UI" panose="020B0604030504040204" pitchFamily="50" charset="-128"/>
              <a:ea typeface="Meiryo UI" panose="020B0604030504040204" pitchFamily="50" charset="-128"/>
            </a:endParaRPr>
          </a:p>
        </p:txBody>
      </p:sp>
      <p:sp>
        <p:nvSpPr>
          <p:cNvPr id="180" name="ホームベース 179"/>
          <p:cNvSpPr/>
          <p:nvPr/>
        </p:nvSpPr>
        <p:spPr bwMode="auto">
          <a:xfrm>
            <a:off x="4818440" y="3103176"/>
            <a:ext cx="2023081" cy="230400"/>
          </a:xfrm>
          <a:prstGeom prst="homePlate">
            <a:avLst>
              <a:gd name="adj" fmla="val 0"/>
            </a:avLst>
          </a:prstGeom>
          <a:noFill/>
          <a:ln w="19050">
            <a:noFill/>
            <a:miter lim="800000"/>
            <a:headEnd/>
            <a:tailEnd/>
          </a:ln>
          <a:effectLst/>
          <a:extLst/>
        </p:spPr>
        <p:txBody>
          <a:bodyPr wrap="square" lIns="90000" rIns="90000" rtlCol="0" anchor="ctr"/>
          <a:lstStyle/>
          <a:p>
            <a:pPr marL="171450" indent="-171450" algn="l">
              <a:buClr>
                <a:srgbClr val="27AE60"/>
              </a:buClr>
              <a:buFont typeface="Wingdings" panose="05000000000000000000" pitchFamily="2" charset="2"/>
              <a:buChar char="l"/>
            </a:pPr>
            <a:r>
              <a:rPr kumimoji="0" lang="ja-JP" altLang="en-US" sz="1050" dirty="0" smtClean="0">
                <a:latin typeface="Meiryo UI" panose="020B0604030504040204" pitchFamily="50" charset="-128"/>
                <a:ea typeface="Meiryo UI" panose="020B0604030504040204" pitchFamily="50" charset="-128"/>
              </a:rPr>
              <a:t> 風洞棟、インフラ構造物等</a:t>
            </a:r>
            <a:endParaRPr kumimoji="0" lang="en-US" altLang="ja-JP" sz="1050" dirty="0" smtClean="0">
              <a:latin typeface="Meiryo UI" panose="020B0604030504040204" pitchFamily="50" charset="-128"/>
              <a:ea typeface="Meiryo UI" panose="020B0604030504040204" pitchFamily="50" charset="-128"/>
            </a:endParaRPr>
          </a:p>
        </p:txBody>
      </p:sp>
      <p:sp>
        <p:nvSpPr>
          <p:cNvPr id="181" name="ホームベース 180"/>
          <p:cNvSpPr/>
          <p:nvPr/>
        </p:nvSpPr>
        <p:spPr bwMode="auto">
          <a:xfrm>
            <a:off x="4293402" y="3103176"/>
            <a:ext cx="252000" cy="230400"/>
          </a:xfrm>
          <a:prstGeom prst="homePlate">
            <a:avLst>
              <a:gd name="adj" fmla="val 0"/>
            </a:avLst>
          </a:prstGeom>
          <a:noFill/>
          <a:ln w="19050">
            <a:noFill/>
            <a:miter lim="800000"/>
            <a:headEnd/>
            <a:tailEnd/>
          </a:ln>
          <a:effectLst/>
          <a:extLst/>
        </p:spPr>
        <p:txBody>
          <a:bodyPr wrap="square" lIns="90000" rIns="90000" rtlCol="0" anchor="ctr"/>
          <a:lstStyle/>
          <a:p>
            <a:pPr marL="171450" indent="-171450" algn="l">
              <a:buClr>
                <a:srgbClr val="27AE60"/>
              </a:buClr>
              <a:buFont typeface="Wingdings" panose="05000000000000000000" pitchFamily="2" charset="2"/>
              <a:buChar char="l"/>
            </a:pPr>
            <a:r>
              <a:rPr kumimoji="0" lang="ja-JP" altLang="en-US" sz="1050" dirty="0" smtClean="0">
                <a:latin typeface="Meiryo UI" panose="020B0604030504040204" pitchFamily="50" charset="-128"/>
                <a:ea typeface="Meiryo UI" panose="020B0604030504040204" pitchFamily="50" charset="-128"/>
              </a:rPr>
              <a:t> </a:t>
            </a:r>
            <a:endParaRPr kumimoji="0" lang="en-US" altLang="ja-JP" sz="1050" dirty="0" smtClean="0">
              <a:latin typeface="Meiryo UI" panose="020B0604030504040204" pitchFamily="50" charset="-128"/>
              <a:ea typeface="Meiryo UI" panose="020B0604030504040204" pitchFamily="50" charset="-128"/>
            </a:endParaRPr>
          </a:p>
        </p:txBody>
      </p:sp>
      <p:cxnSp>
        <p:nvCxnSpPr>
          <p:cNvPr id="182" name="カギ線コネクタ 181"/>
          <p:cNvCxnSpPr>
            <a:stCxn id="199" idx="0"/>
            <a:endCxn id="177" idx="1"/>
          </p:cNvCxnSpPr>
          <p:nvPr/>
        </p:nvCxnSpPr>
        <p:spPr>
          <a:xfrm rot="5400000" flipH="1" flipV="1">
            <a:off x="614105" y="3025491"/>
            <a:ext cx="101706" cy="51649"/>
          </a:xfrm>
          <a:prstGeom prst="bentConnector2">
            <a:avLst/>
          </a:prstGeom>
          <a:ln w="9525">
            <a:solidFill>
              <a:srgbClr val="27AE60"/>
            </a:solidFill>
          </a:ln>
        </p:spPr>
        <p:style>
          <a:lnRef idx="1">
            <a:schemeClr val="accent1"/>
          </a:lnRef>
          <a:fillRef idx="0">
            <a:schemeClr val="accent1"/>
          </a:fillRef>
          <a:effectRef idx="0">
            <a:schemeClr val="accent1"/>
          </a:effectRef>
          <a:fontRef idx="minor">
            <a:schemeClr val="tx1"/>
          </a:fontRef>
        </p:style>
      </p:cxnSp>
      <p:sp>
        <p:nvSpPr>
          <p:cNvPr id="183" name="ホームベース 182"/>
          <p:cNvSpPr/>
          <p:nvPr/>
        </p:nvSpPr>
        <p:spPr bwMode="auto">
          <a:xfrm>
            <a:off x="3041614" y="3103176"/>
            <a:ext cx="1104498" cy="230400"/>
          </a:xfrm>
          <a:prstGeom prst="homePlate">
            <a:avLst>
              <a:gd name="adj" fmla="val 0"/>
            </a:avLst>
          </a:prstGeom>
          <a:noFill/>
          <a:ln w="19050">
            <a:noFill/>
            <a:miter lim="800000"/>
            <a:headEnd/>
            <a:tailEnd/>
          </a:ln>
          <a:effectLst/>
          <a:extLst/>
        </p:spPr>
        <p:txBody>
          <a:bodyPr wrap="square" lIns="90000" rIns="90000" rtlCol="0" anchor="ctr"/>
          <a:lstStyle/>
          <a:p>
            <a:pPr marL="171450" indent="-171450" algn="l">
              <a:buClr>
                <a:srgbClr val="27AE60"/>
              </a:buClr>
              <a:buFont typeface="Wingdings" panose="05000000000000000000" pitchFamily="2" charset="2"/>
              <a:buChar char="l"/>
            </a:pPr>
            <a:r>
              <a:rPr kumimoji="0" lang="ja-JP" altLang="en-US" sz="1050" dirty="0" smtClean="0">
                <a:latin typeface="Meiryo UI" panose="020B0604030504040204" pitchFamily="50" charset="-128"/>
                <a:ea typeface="Meiryo UI" panose="020B0604030504040204" pitchFamily="50" charset="-128"/>
              </a:rPr>
              <a:t>滑走路等</a:t>
            </a:r>
            <a:endParaRPr kumimoji="0" lang="en-US" altLang="ja-JP" sz="1050" dirty="0" smtClean="0">
              <a:latin typeface="Meiryo UI" panose="020B0604030504040204" pitchFamily="50" charset="-128"/>
              <a:ea typeface="Meiryo UI" panose="020B0604030504040204" pitchFamily="50" charset="-128"/>
            </a:endParaRPr>
          </a:p>
        </p:txBody>
      </p:sp>
      <p:sp>
        <p:nvSpPr>
          <p:cNvPr id="186" name="ホームベース 185"/>
          <p:cNvSpPr/>
          <p:nvPr/>
        </p:nvSpPr>
        <p:spPr bwMode="auto">
          <a:xfrm>
            <a:off x="689721" y="1776738"/>
            <a:ext cx="7407216" cy="201600"/>
          </a:xfrm>
          <a:prstGeom prst="homePlate">
            <a:avLst>
              <a:gd name="adj" fmla="val 0"/>
            </a:avLst>
          </a:prstGeom>
          <a:noFill/>
          <a:ln w="19050">
            <a:noFill/>
            <a:miter lim="800000"/>
            <a:headEnd/>
            <a:tailEnd/>
          </a:ln>
          <a:effectLst/>
          <a:extLst/>
        </p:spPr>
        <p:txBody>
          <a:bodyPr wrap="none" lIns="36000" tIns="0" bIns="0" rtlCol="0" anchor="ctr"/>
          <a:lstStyle/>
          <a:p>
            <a:pPr algn="l"/>
            <a:r>
              <a:rPr kumimoji="0" lang="ja-JP" altLang="en-US" sz="1050" b="1" dirty="0" smtClean="0">
                <a:solidFill>
                  <a:srgbClr val="27AE60"/>
                </a:solidFill>
                <a:effectLst>
                  <a:glow rad="101600">
                    <a:schemeClr val="bg1"/>
                  </a:glow>
                </a:effectLst>
                <a:latin typeface="Meiryo UI" panose="020B0604030504040204" pitchFamily="50" charset="-128"/>
                <a:ea typeface="Meiryo UI" panose="020B0604030504040204" pitchFamily="50" charset="-128"/>
              </a:rPr>
              <a:t>機体、飛行させる者や体制に係る要件の検討</a:t>
            </a:r>
            <a:endParaRPr kumimoji="0" lang="ja-JP" altLang="en-US" sz="1050" dirty="0">
              <a:solidFill>
                <a:srgbClr val="27AE60"/>
              </a:solidFill>
              <a:effectLst>
                <a:glow rad="101600">
                  <a:schemeClr val="bg1"/>
                </a:glow>
              </a:effectLst>
              <a:latin typeface="Meiryo UI" panose="020B0604030504040204" pitchFamily="50" charset="-128"/>
              <a:ea typeface="Meiryo UI" panose="020B0604030504040204" pitchFamily="50" charset="-128"/>
            </a:endParaRPr>
          </a:p>
        </p:txBody>
      </p:sp>
      <p:cxnSp>
        <p:nvCxnSpPr>
          <p:cNvPr id="187" name="カギ線コネクタ 186"/>
          <p:cNvCxnSpPr>
            <a:stCxn id="111" idx="0"/>
            <a:endCxn id="186" idx="1"/>
          </p:cNvCxnSpPr>
          <p:nvPr/>
        </p:nvCxnSpPr>
        <p:spPr>
          <a:xfrm rot="5400000" flipH="1" flipV="1">
            <a:off x="611707" y="1901552"/>
            <a:ext cx="102028" cy="54000"/>
          </a:xfrm>
          <a:prstGeom prst="bentConnector2">
            <a:avLst/>
          </a:prstGeom>
          <a:ln w="9525">
            <a:solidFill>
              <a:srgbClr val="27AE60"/>
            </a:solidFill>
          </a:ln>
        </p:spPr>
        <p:style>
          <a:lnRef idx="1">
            <a:schemeClr val="accent1"/>
          </a:lnRef>
          <a:fillRef idx="0">
            <a:schemeClr val="accent1"/>
          </a:fillRef>
          <a:effectRef idx="0">
            <a:schemeClr val="accent1"/>
          </a:effectRef>
          <a:fontRef idx="minor">
            <a:schemeClr val="tx1"/>
          </a:fontRef>
        </p:style>
      </p:cxnSp>
      <p:sp>
        <p:nvSpPr>
          <p:cNvPr id="188" name="二等辺三角形 187"/>
          <p:cNvSpPr/>
          <p:nvPr/>
        </p:nvSpPr>
        <p:spPr>
          <a:xfrm rot="5400000">
            <a:off x="3623055" y="2004766"/>
            <a:ext cx="90000" cy="180000"/>
          </a:xfrm>
          <a:prstGeom prst="triangle">
            <a:avLst/>
          </a:prstGeom>
          <a:solidFill>
            <a:srgbClr val="67C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326"/>
          </a:p>
        </p:txBody>
      </p:sp>
      <p:sp>
        <p:nvSpPr>
          <p:cNvPr id="189" name="ホームベース 188"/>
          <p:cNvSpPr/>
          <p:nvPr/>
        </p:nvSpPr>
        <p:spPr bwMode="auto">
          <a:xfrm>
            <a:off x="5051062" y="2651938"/>
            <a:ext cx="2704741" cy="230400"/>
          </a:xfrm>
          <a:prstGeom prst="homePlate">
            <a:avLst>
              <a:gd name="adj" fmla="val 43799"/>
            </a:avLst>
          </a:prstGeom>
          <a:solidFill>
            <a:srgbClr val="D4EFDF"/>
          </a:solidFill>
          <a:ln w="19050">
            <a:solidFill>
              <a:srgbClr val="27AE60"/>
            </a:solidFill>
            <a:miter lim="800000"/>
            <a:headEnd/>
            <a:tailEnd/>
          </a:ln>
          <a:effectLst/>
          <a:extLst/>
        </p:spPr>
        <p:txBody>
          <a:bodyPr wrap="none" lIns="288000" tIns="0" bIns="0" rtlCol="0" anchor="ctr"/>
          <a:lstStyle/>
          <a:p>
            <a:pPr algn="l"/>
            <a:r>
              <a:rPr kumimoji="0" lang="ja-JP" altLang="en-US" sz="1050" dirty="0" smtClean="0">
                <a:latin typeface="Meiryo UI" panose="020B0604030504040204" pitchFamily="50" charset="-128"/>
                <a:ea typeface="Meiryo UI" panose="020B0604030504040204" pitchFamily="50" charset="-128"/>
              </a:rPr>
              <a:t>国際標準化、国内規格化</a:t>
            </a:r>
            <a:endParaRPr kumimoji="0" lang="ja-JP" altLang="en-US" sz="1050" dirty="0">
              <a:latin typeface="Meiryo UI" panose="020B0604030504040204" pitchFamily="50" charset="-128"/>
              <a:ea typeface="Meiryo UI" panose="020B0604030504040204" pitchFamily="50" charset="-128"/>
            </a:endParaRPr>
          </a:p>
        </p:txBody>
      </p:sp>
      <p:sp>
        <p:nvSpPr>
          <p:cNvPr id="190" name="ホームベース 189"/>
          <p:cNvSpPr/>
          <p:nvPr/>
        </p:nvSpPr>
        <p:spPr bwMode="auto">
          <a:xfrm>
            <a:off x="3150939" y="2651938"/>
            <a:ext cx="2062267" cy="230400"/>
          </a:xfrm>
          <a:prstGeom prst="homePlate">
            <a:avLst/>
          </a:prstGeom>
          <a:solidFill>
            <a:srgbClr val="D4EFDF"/>
          </a:solidFill>
          <a:ln w="19050">
            <a:solidFill>
              <a:srgbClr val="27AE60"/>
            </a:solidFill>
            <a:miter lim="800000"/>
            <a:headEnd/>
            <a:tailEnd/>
          </a:ln>
          <a:effectLst/>
          <a:extLst/>
        </p:spPr>
        <p:txBody>
          <a:bodyPr wrap="none" lIns="288000" tIns="0" bIns="0" rtlCol="0" anchor="ctr"/>
          <a:lstStyle/>
          <a:p>
            <a:pPr algn="l"/>
            <a:r>
              <a:rPr kumimoji="0" lang="ja-JP" altLang="en-US" sz="1050" dirty="0">
                <a:latin typeface="Meiryo UI" panose="020B0604030504040204" pitchFamily="50" charset="-128"/>
                <a:ea typeface="Meiryo UI" panose="020B0604030504040204" pitchFamily="50" charset="-128"/>
              </a:rPr>
              <a:t>飛行</a:t>
            </a:r>
            <a:r>
              <a:rPr kumimoji="0" lang="ja-JP" altLang="en-US" sz="1050" dirty="0" smtClean="0">
                <a:latin typeface="Meiryo UI" panose="020B0604030504040204" pitchFamily="50" charset="-128"/>
                <a:ea typeface="Meiryo UI" panose="020B0604030504040204" pitchFamily="50" charset="-128"/>
              </a:rPr>
              <a:t>試験等　　試験データ等</a:t>
            </a:r>
            <a:endParaRPr kumimoji="0" lang="ja-JP" altLang="en-US" sz="1050" dirty="0">
              <a:latin typeface="Meiryo UI" panose="020B0604030504040204" pitchFamily="50" charset="-128"/>
              <a:ea typeface="Meiryo UI" panose="020B0604030504040204" pitchFamily="50" charset="-128"/>
            </a:endParaRPr>
          </a:p>
        </p:txBody>
      </p:sp>
      <p:sp>
        <p:nvSpPr>
          <p:cNvPr id="191" name="ホームベース 190"/>
          <p:cNvSpPr/>
          <p:nvPr/>
        </p:nvSpPr>
        <p:spPr bwMode="auto">
          <a:xfrm>
            <a:off x="583922" y="2651938"/>
            <a:ext cx="2770246" cy="230400"/>
          </a:xfrm>
          <a:prstGeom prst="homePlate">
            <a:avLst/>
          </a:prstGeom>
          <a:solidFill>
            <a:srgbClr val="D4EFDF"/>
          </a:solidFill>
          <a:ln w="19050">
            <a:solidFill>
              <a:srgbClr val="27AE60"/>
            </a:solidFill>
            <a:miter lim="800000"/>
            <a:headEnd/>
            <a:tailEnd/>
          </a:ln>
          <a:effectLst/>
          <a:extLst/>
        </p:spPr>
        <p:txBody>
          <a:bodyPr wrap="none" tIns="0" bIns="0" rtlCol="0" anchor="ctr"/>
          <a:lstStyle/>
          <a:p>
            <a:pPr algn="l"/>
            <a:r>
              <a:rPr kumimoji="0" lang="ja-JP" altLang="en-US" sz="1050" b="1" dirty="0" smtClean="0">
                <a:solidFill>
                  <a:srgbClr val="27AE60"/>
                </a:solidFill>
                <a:latin typeface="Meiryo UI" panose="020B0604030504040204" pitchFamily="50" charset="-128"/>
                <a:ea typeface="Meiryo UI" panose="020B0604030504040204" pitchFamily="50" charset="-128"/>
              </a:rPr>
              <a:t>機体の安全性・信頼性の評価手法</a:t>
            </a:r>
            <a:r>
              <a:rPr kumimoji="0" lang="ja-JP" altLang="en-US" sz="1050" dirty="0" smtClean="0">
                <a:latin typeface="Meiryo UI" panose="020B0604030504040204" pitchFamily="50" charset="-128"/>
                <a:ea typeface="Meiryo UI" panose="020B0604030504040204" pitchFamily="50" charset="-128"/>
              </a:rPr>
              <a:t>の検討</a:t>
            </a:r>
            <a:endParaRPr kumimoji="0" lang="ja-JP" altLang="en-US" sz="1050" baseline="30000" dirty="0">
              <a:latin typeface="Meiryo UI" panose="020B0604030504040204" pitchFamily="50" charset="-128"/>
              <a:ea typeface="Meiryo UI" panose="020B0604030504040204" pitchFamily="50" charset="-128"/>
            </a:endParaRPr>
          </a:p>
        </p:txBody>
      </p:sp>
      <p:sp>
        <p:nvSpPr>
          <p:cNvPr id="196" name="角丸四角形 195"/>
          <p:cNvSpPr/>
          <p:nvPr/>
        </p:nvSpPr>
        <p:spPr>
          <a:xfrm>
            <a:off x="90615" y="1485455"/>
            <a:ext cx="360040" cy="3304860"/>
          </a:xfrm>
          <a:prstGeom prst="roundRect">
            <a:avLst>
              <a:gd name="adj" fmla="val 0"/>
            </a:avLst>
          </a:prstGeom>
          <a:solidFill>
            <a:srgbClr val="27AE60"/>
          </a:solidFill>
          <a:ln w="31750">
            <a:solidFill>
              <a:srgbClr val="27AE6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b="1" dirty="0" smtClean="0">
                <a:latin typeface="Meiryo UI" panose="020B0604030504040204" pitchFamily="50" charset="-128"/>
                <a:ea typeface="Meiryo UI" panose="020B0604030504040204" pitchFamily="50" charset="-128"/>
              </a:rPr>
              <a:t>環境整備</a:t>
            </a:r>
            <a:endParaRPr kumimoji="1" lang="ja-JP" altLang="en-US" sz="1200" b="1" dirty="0">
              <a:latin typeface="Meiryo UI" panose="020B0604030504040204" pitchFamily="50" charset="-128"/>
              <a:ea typeface="Meiryo UI" panose="020B0604030504040204" pitchFamily="50" charset="-128"/>
            </a:endParaRPr>
          </a:p>
        </p:txBody>
      </p:sp>
      <p:sp>
        <p:nvSpPr>
          <p:cNvPr id="199" name="正方形/長方形 198"/>
          <p:cNvSpPr/>
          <p:nvPr/>
        </p:nvSpPr>
        <p:spPr>
          <a:xfrm>
            <a:off x="585134" y="3102168"/>
            <a:ext cx="108000" cy="230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0" name="角丸四角形 199"/>
          <p:cNvSpPr/>
          <p:nvPr/>
        </p:nvSpPr>
        <p:spPr>
          <a:xfrm>
            <a:off x="7755806" y="4641574"/>
            <a:ext cx="1944000" cy="1965601"/>
          </a:xfrm>
          <a:prstGeom prst="roundRect">
            <a:avLst>
              <a:gd name="adj" fmla="val 4616"/>
            </a:avLst>
          </a:prstGeom>
          <a:solidFill>
            <a:srgbClr val="CCEAF6"/>
          </a:solidFill>
          <a:ln w="19050">
            <a:solidFill>
              <a:srgbClr val="2980B9"/>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t"/>
          <a:lstStyle/>
          <a:p>
            <a:pPr algn="ctr">
              <a:spcBef>
                <a:spcPts val="600"/>
              </a:spcBef>
              <a:buClr>
                <a:srgbClr val="2980B9"/>
              </a:buClr>
            </a:pPr>
            <a:r>
              <a:rPr kumimoji="0" lang="ja-JP" altLang="en-US" sz="1050" b="1" dirty="0" smtClean="0">
                <a:solidFill>
                  <a:srgbClr val="2980B9"/>
                </a:solidFill>
                <a:latin typeface="Meiryo UI" panose="020B0604030504040204" pitchFamily="50" charset="-128"/>
                <a:ea typeface="Meiryo UI" panose="020B0604030504040204" pitchFamily="50" charset="-128"/>
              </a:rPr>
              <a:t>高い安全性と利便性の</a:t>
            </a:r>
            <a:endParaRPr kumimoji="0" lang="en-US" altLang="ja-JP" sz="1050" b="1" dirty="0" smtClean="0">
              <a:solidFill>
                <a:srgbClr val="2980B9"/>
              </a:solidFill>
              <a:latin typeface="Meiryo UI" panose="020B0604030504040204" pitchFamily="50" charset="-128"/>
              <a:ea typeface="Meiryo UI" panose="020B0604030504040204" pitchFamily="50" charset="-128"/>
            </a:endParaRPr>
          </a:p>
          <a:p>
            <a:pPr algn="ctr">
              <a:spcBef>
                <a:spcPts val="200"/>
              </a:spcBef>
              <a:buClr>
                <a:srgbClr val="2980B9"/>
              </a:buClr>
            </a:pPr>
            <a:r>
              <a:rPr kumimoji="0" lang="ja-JP" altLang="en-US" sz="1050" b="1" dirty="0" smtClean="0">
                <a:solidFill>
                  <a:srgbClr val="2980B9"/>
                </a:solidFill>
                <a:latin typeface="Meiryo UI" panose="020B0604030504040204" pitchFamily="50" charset="-128"/>
                <a:ea typeface="Meiryo UI" panose="020B0604030504040204" pitchFamily="50" charset="-128"/>
              </a:rPr>
              <a:t>空の運航管理</a:t>
            </a:r>
            <a:endParaRPr kumimoji="0" lang="en-US" altLang="ja-JP" sz="1050" b="1" dirty="0" smtClean="0">
              <a:solidFill>
                <a:srgbClr val="2980B9"/>
              </a:solidFill>
              <a:latin typeface="Meiryo UI" panose="020B0604030504040204" pitchFamily="50" charset="-128"/>
              <a:ea typeface="Meiryo UI" panose="020B0604030504040204" pitchFamily="50" charset="-128"/>
            </a:endParaRPr>
          </a:p>
          <a:p>
            <a:pPr marL="171450" indent="-171450">
              <a:spcBef>
                <a:spcPts val="300"/>
              </a:spcBef>
              <a:buClr>
                <a:srgbClr val="2980B9"/>
              </a:buClr>
              <a:buFont typeface="Wingdings" panose="05000000000000000000" pitchFamily="2" charset="2"/>
              <a:buChar char="l"/>
            </a:pPr>
            <a:r>
              <a:rPr kumimoji="0" lang="en-US" altLang="ja-JP" sz="1050" dirty="0" smtClean="0">
                <a:solidFill>
                  <a:schemeClr val="tx1"/>
                </a:solidFill>
                <a:latin typeface="Meiryo UI" panose="020B0604030504040204" pitchFamily="50" charset="-128"/>
                <a:ea typeface="Meiryo UI" panose="020B0604030504040204" pitchFamily="50" charset="-128"/>
              </a:rPr>
              <a:t>UTMS</a:t>
            </a:r>
            <a:r>
              <a:rPr kumimoji="0" lang="ja-JP" altLang="en-US" sz="1050" dirty="0" smtClean="0">
                <a:solidFill>
                  <a:schemeClr val="tx1"/>
                </a:solidFill>
                <a:latin typeface="Meiryo UI" panose="020B0604030504040204" pitchFamily="50" charset="-128"/>
                <a:ea typeface="Meiryo UI" panose="020B0604030504040204" pitchFamily="50" charset="-128"/>
              </a:rPr>
              <a:t>の本格的な社会実装</a:t>
            </a:r>
            <a:endParaRPr kumimoji="0" lang="en-US" altLang="ja-JP" sz="1050" dirty="0" smtClean="0">
              <a:solidFill>
                <a:schemeClr val="tx1"/>
              </a:solidFill>
              <a:latin typeface="Meiryo UI" panose="020B0604030504040204" pitchFamily="50" charset="-128"/>
              <a:ea typeface="Meiryo UI" panose="020B0604030504040204" pitchFamily="50" charset="-128"/>
            </a:endParaRPr>
          </a:p>
          <a:p>
            <a:pPr marL="171450" indent="-171450">
              <a:spcBef>
                <a:spcPts val="300"/>
              </a:spcBef>
              <a:buClr>
                <a:srgbClr val="2980B9"/>
              </a:buClr>
              <a:buFont typeface="Wingdings" panose="05000000000000000000" pitchFamily="2" charset="2"/>
              <a:buChar char="l"/>
            </a:pPr>
            <a:r>
              <a:rPr kumimoji="0" lang="ja-JP" altLang="en-US" sz="1050" dirty="0" smtClean="0">
                <a:solidFill>
                  <a:schemeClr val="tx1"/>
                </a:solidFill>
                <a:latin typeface="Meiryo UI" panose="020B0604030504040204" pitchFamily="50" charset="-128"/>
                <a:ea typeface="Meiryo UI" panose="020B0604030504040204" pitchFamily="50" charset="-128"/>
              </a:rPr>
              <a:t>航空機、無人航空機相互間の安全確保と調和</a:t>
            </a:r>
            <a:endParaRPr kumimoji="0" lang="en-US" altLang="ja-JP" sz="1050" dirty="0" smtClean="0">
              <a:solidFill>
                <a:schemeClr val="tx1"/>
              </a:solidFill>
              <a:latin typeface="Meiryo UI" panose="020B0604030504040204" pitchFamily="50" charset="-128"/>
              <a:ea typeface="Meiryo UI" panose="020B0604030504040204" pitchFamily="50" charset="-128"/>
            </a:endParaRPr>
          </a:p>
          <a:p>
            <a:pPr marL="171450" indent="-171450">
              <a:spcBef>
                <a:spcPts val="300"/>
              </a:spcBef>
              <a:buClr>
                <a:srgbClr val="2980B9"/>
              </a:buClr>
              <a:buFont typeface="Wingdings" panose="05000000000000000000" pitchFamily="2" charset="2"/>
              <a:buChar char="l"/>
            </a:pPr>
            <a:r>
              <a:rPr kumimoji="0" lang="ja-JP" altLang="en-US" sz="1050" dirty="0" smtClean="0">
                <a:solidFill>
                  <a:schemeClr val="tx1"/>
                </a:solidFill>
                <a:latin typeface="Meiryo UI" panose="020B0604030504040204" pitchFamily="50" charset="-128"/>
                <a:ea typeface="Meiryo UI" panose="020B0604030504040204" pitchFamily="50" charset="-128"/>
              </a:rPr>
              <a:t>国際標準との整合</a:t>
            </a:r>
            <a:endParaRPr kumimoji="0" lang="en-US" altLang="ja-JP" sz="1050" dirty="0" smtClean="0">
              <a:solidFill>
                <a:schemeClr val="tx1"/>
              </a:solidFill>
              <a:latin typeface="Meiryo UI" panose="020B0604030504040204" pitchFamily="50" charset="-128"/>
              <a:ea typeface="Meiryo UI" panose="020B0604030504040204" pitchFamily="50" charset="-128"/>
            </a:endParaRPr>
          </a:p>
          <a:p>
            <a:pPr algn="ctr">
              <a:spcBef>
                <a:spcPts val="600"/>
              </a:spcBef>
              <a:buClr>
                <a:srgbClr val="2980B9"/>
              </a:buClr>
            </a:pPr>
            <a:r>
              <a:rPr kumimoji="0" lang="ja-JP" altLang="en-US" sz="1050" b="1" dirty="0" smtClean="0">
                <a:solidFill>
                  <a:srgbClr val="2980B9"/>
                </a:solidFill>
                <a:latin typeface="Meiryo UI" panose="020B0604030504040204" pitchFamily="50" charset="-128"/>
                <a:ea typeface="Meiryo UI" panose="020B0604030504040204" pitchFamily="50" charset="-128"/>
              </a:rPr>
              <a:t>高い安全性と信頼性の機体</a:t>
            </a:r>
            <a:endParaRPr kumimoji="0" lang="en-US" altLang="ja-JP" sz="1050" b="1" dirty="0" smtClean="0">
              <a:solidFill>
                <a:srgbClr val="2980B9"/>
              </a:solidFill>
              <a:latin typeface="Meiryo UI" panose="020B0604030504040204" pitchFamily="50" charset="-128"/>
              <a:ea typeface="Meiryo UI" panose="020B0604030504040204" pitchFamily="50" charset="-128"/>
            </a:endParaRPr>
          </a:p>
          <a:p>
            <a:pPr marL="171450" indent="-171450">
              <a:spcBef>
                <a:spcPts val="300"/>
              </a:spcBef>
              <a:buClr>
                <a:srgbClr val="2980B9"/>
              </a:buClr>
              <a:buFont typeface="Wingdings" panose="05000000000000000000" pitchFamily="2" charset="2"/>
              <a:buChar char="l"/>
            </a:pPr>
            <a:r>
              <a:rPr kumimoji="0" lang="ja-JP" altLang="en-US" sz="1050" dirty="0" smtClean="0">
                <a:solidFill>
                  <a:schemeClr val="tx1"/>
                </a:solidFill>
                <a:latin typeface="Meiryo UI" panose="020B0604030504040204" pitchFamily="50" charset="-128"/>
                <a:ea typeface="Meiryo UI" panose="020B0604030504040204" pitchFamily="50" charset="-128"/>
              </a:rPr>
              <a:t>落ちない・落ちても安全</a:t>
            </a:r>
            <a:endParaRPr kumimoji="0" lang="en-US" altLang="ja-JP" sz="1050" dirty="0" smtClean="0">
              <a:solidFill>
                <a:schemeClr val="tx1"/>
              </a:solidFill>
              <a:latin typeface="Meiryo UI" panose="020B0604030504040204" pitchFamily="50" charset="-128"/>
              <a:ea typeface="Meiryo UI" panose="020B0604030504040204" pitchFamily="50" charset="-128"/>
            </a:endParaRPr>
          </a:p>
          <a:p>
            <a:pPr marL="171450" indent="-171450">
              <a:spcBef>
                <a:spcPts val="300"/>
              </a:spcBef>
              <a:buClr>
                <a:srgbClr val="2980B9"/>
              </a:buClr>
              <a:buFont typeface="Wingdings" panose="05000000000000000000" pitchFamily="2" charset="2"/>
              <a:buChar char="l"/>
            </a:pPr>
            <a:r>
              <a:rPr kumimoji="0" lang="ja-JP" altLang="en-US" sz="1050" dirty="0" smtClean="0">
                <a:solidFill>
                  <a:schemeClr val="tx1"/>
                </a:solidFill>
                <a:latin typeface="Meiryo UI" panose="020B0604030504040204" pitchFamily="50" charset="-128"/>
                <a:ea typeface="Meiryo UI" panose="020B0604030504040204" pitchFamily="50" charset="-128"/>
              </a:rPr>
              <a:t>高度な自律飛行</a:t>
            </a:r>
            <a:endParaRPr kumimoji="0" lang="en-US" altLang="ja-JP" sz="1050" dirty="0">
              <a:solidFill>
                <a:schemeClr val="tx1"/>
              </a:solidFill>
              <a:latin typeface="Meiryo UI" panose="020B0604030504040204" pitchFamily="50" charset="-128"/>
              <a:ea typeface="Meiryo UI" panose="020B0604030504040204" pitchFamily="50" charset="-128"/>
            </a:endParaRPr>
          </a:p>
        </p:txBody>
      </p:sp>
      <p:sp>
        <p:nvSpPr>
          <p:cNvPr id="201" name="角丸四角形 200"/>
          <p:cNvSpPr/>
          <p:nvPr/>
        </p:nvSpPr>
        <p:spPr>
          <a:xfrm>
            <a:off x="7755806" y="1993869"/>
            <a:ext cx="1944000" cy="2508558"/>
          </a:xfrm>
          <a:prstGeom prst="roundRect">
            <a:avLst>
              <a:gd name="adj" fmla="val 5383"/>
            </a:avLst>
          </a:prstGeom>
          <a:solidFill>
            <a:srgbClr val="D4EFDF"/>
          </a:solidFill>
          <a:ln w="19050">
            <a:solidFill>
              <a:srgbClr val="27AE60"/>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t"/>
          <a:lstStyle/>
          <a:p>
            <a:pPr algn="ctr">
              <a:spcBef>
                <a:spcPts val="600"/>
              </a:spcBef>
              <a:buClr>
                <a:srgbClr val="27AE60"/>
              </a:buClr>
            </a:pPr>
            <a:r>
              <a:rPr kumimoji="0" lang="ja-JP" altLang="en-US" sz="1050" b="1" dirty="0" smtClean="0">
                <a:solidFill>
                  <a:srgbClr val="27AE60"/>
                </a:solidFill>
                <a:latin typeface="Meiryo UI" panose="020B0604030504040204" pitchFamily="50" charset="-128"/>
                <a:ea typeface="Meiryo UI" panose="020B0604030504040204" pitchFamily="50" charset="-128"/>
              </a:rPr>
              <a:t>ドローンの安全・安心な</a:t>
            </a:r>
            <a:endParaRPr kumimoji="0" lang="en-US" altLang="ja-JP" sz="1050" b="1" dirty="0" smtClean="0">
              <a:solidFill>
                <a:srgbClr val="27AE60"/>
              </a:solidFill>
              <a:latin typeface="Meiryo UI" panose="020B0604030504040204" pitchFamily="50" charset="-128"/>
              <a:ea typeface="Meiryo UI" panose="020B0604030504040204" pitchFamily="50" charset="-128"/>
            </a:endParaRPr>
          </a:p>
          <a:p>
            <a:pPr algn="ctr">
              <a:buClr>
                <a:srgbClr val="27AE60"/>
              </a:buClr>
            </a:pPr>
            <a:r>
              <a:rPr kumimoji="0" lang="ja-JP" altLang="en-US" sz="1050" b="1" dirty="0" smtClean="0">
                <a:solidFill>
                  <a:srgbClr val="27AE60"/>
                </a:solidFill>
                <a:latin typeface="Meiryo UI" panose="020B0604030504040204" pitchFamily="50" charset="-128"/>
                <a:ea typeface="Meiryo UI" panose="020B0604030504040204" pitchFamily="50" charset="-128"/>
              </a:rPr>
              <a:t>利活用のための環境整備</a:t>
            </a:r>
            <a:endParaRPr kumimoji="0" lang="en-US" altLang="ja-JP" sz="1050" b="1" dirty="0" smtClean="0">
              <a:solidFill>
                <a:srgbClr val="27AE60"/>
              </a:solidFill>
              <a:latin typeface="Meiryo UI" panose="020B0604030504040204" pitchFamily="50" charset="-128"/>
              <a:ea typeface="Meiryo UI" panose="020B0604030504040204" pitchFamily="50" charset="-128"/>
            </a:endParaRPr>
          </a:p>
          <a:p>
            <a:pPr marL="171450" indent="-171450">
              <a:spcBef>
                <a:spcPts val="800"/>
              </a:spcBef>
              <a:buClr>
                <a:srgbClr val="27AE60"/>
              </a:buClr>
              <a:buFont typeface="Wingdings" panose="05000000000000000000" pitchFamily="2" charset="2"/>
              <a:buChar char="l"/>
            </a:pPr>
            <a:r>
              <a:rPr kumimoji="0" lang="ja-JP" altLang="en-US" sz="1050" dirty="0">
                <a:solidFill>
                  <a:schemeClr val="tx1"/>
                </a:solidFill>
                <a:latin typeface="Meiryo UI" panose="020B0604030504040204" pitchFamily="50" charset="-128"/>
                <a:ea typeface="Meiryo UI" panose="020B0604030504040204" pitchFamily="50" charset="-128"/>
              </a:rPr>
              <a:t>第三者上空飛行等に係る審査要領の改訂</a:t>
            </a:r>
            <a:endParaRPr kumimoji="0" lang="en-US" altLang="ja-JP" sz="1050" dirty="0">
              <a:solidFill>
                <a:schemeClr val="tx1"/>
              </a:solidFill>
              <a:latin typeface="Meiryo UI" panose="020B0604030504040204" pitchFamily="50" charset="-128"/>
              <a:ea typeface="Meiryo UI" panose="020B0604030504040204" pitchFamily="50" charset="-128"/>
            </a:endParaRPr>
          </a:p>
          <a:p>
            <a:pPr marL="171450" indent="-171450">
              <a:spcBef>
                <a:spcPts val="800"/>
              </a:spcBef>
              <a:buClr>
                <a:srgbClr val="27AE60"/>
              </a:buClr>
              <a:buFont typeface="Wingdings" panose="05000000000000000000" pitchFamily="2" charset="2"/>
              <a:buChar char="l"/>
            </a:pPr>
            <a:r>
              <a:rPr kumimoji="0" lang="ja-JP" altLang="en-US" sz="1050" dirty="0">
                <a:solidFill>
                  <a:schemeClr val="tx1"/>
                </a:solidFill>
                <a:latin typeface="Meiryo UI" panose="020B0604030504040204" pitchFamily="50" charset="-128"/>
                <a:ea typeface="Meiryo UI" panose="020B0604030504040204" pitchFamily="50" charset="-128"/>
              </a:rPr>
              <a:t>機体の安全性・信頼性の認証、識別、登録に係る制度</a:t>
            </a:r>
            <a:endParaRPr kumimoji="0" lang="en-US" altLang="ja-JP" sz="1050" dirty="0">
              <a:solidFill>
                <a:schemeClr val="tx1"/>
              </a:solidFill>
              <a:latin typeface="Meiryo UI" panose="020B0604030504040204" pitchFamily="50" charset="-128"/>
              <a:ea typeface="Meiryo UI" panose="020B0604030504040204" pitchFamily="50" charset="-128"/>
            </a:endParaRPr>
          </a:p>
          <a:p>
            <a:pPr marL="171450" indent="-171450">
              <a:spcBef>
                <a:spcPts val="800"/>
              </a:spcBef>
              <a:buClr>
                <a:srgbClr val="27AE60"/>
              </a:buClr>
              <a:buFont typeface="Wingdings" panose="05000000000000000000" pitchFamily="2" charset="2"/>
              <a:buChar char="l"/>
            </a:pPr>
            <a:r>
              <a:rPr kumimoji="0" lang="ja-JP" altLang="en-US" sz="1050" dirty="0" smtClean="0">
                <a:solidFill>
                  <a:schemeClr val="tx1"/>
                </a:solidFill>
                <a:latin typeface="Meiryo UI" panose="020B0604030504040204" pitchFamily="50" charset="-128"/>
                <a:ea typeface="Meiryo UI" panose="020B0604030504040204" pitchFamily="50" charset="-128"/>
              </a:rPr>
              <a:t>操縦者や運航管理者の資格制度</a:t>
            </a:r>
            <a:endParaRPr kumimoji="0" lang="en-US" altLang="ja-JP" sz="1050" dirty="0" smtClean="0">
              <a:solidFill>
                <a:schemeClr val="tx1"/>
              </a:solidFill>
              <a:latin typeface="Meiryo UI" panose="020B0604030504040204" pitchFamily="50" charset="-128"/>
              <a:ea typeface="Meiryo UI" panose="020B0604030504040204" pitchFamily="50" charset="-128"/>
            </a:endParaRPr>
          </a:p>
          <a:p>
            <a:pPr marL="171450" indent="-171450">
              <a:spcBef>
                <a:spcPts val="800"/>
              </a:spcBef>
              <a:buClr>
                <a:srgbClr val="27AE60"/>
              </a:buClr>
              <a:buFont typeface="Wingdings" panose="05000000000000000000" pitchFamily="2" charset="2"/>
              <a:buChar char="l"/>
            </a:pPr>
            <a:r>
              <a:rPr kumimoji="0" lang="ja-JP" altLang="en-US" sz="1050" dirty="0" smtClean="0">
                <a:solidFill>
                  <a:schemeClr val="tx1"/>
                </a:solidFill>
                <a:latin typeface="Meiryo UI" panose="020B0604030504040204" pitchFamily="50" charset="-128"/>
                <a:ea typeface="Meiryo UI" panose="020B0604030504040204" pitchFamily="50" charset="-128"/>
              </a:rPr>
              <a:t>事故の義務報告制度、被害者救済ルール</a:t>
            </a:r>
            <a:endParaRPr kumimoji="0" lang="en-US" altLang="ja-JP" sz="1050" dirty="0" smtClean="0">
              <a:solidFill>
                <a:schemeClr val="tx1"/>
              </a:solidFill>
              <a:latin typeface="Meiryo UI" panose="020B0604030504040204" pitchFamily="50" charset="-128"/>
              <a:ea typeface="Meiryo UI" panose="020B0604030504040204" pitchFamily="50" charset="-128"/>
            </a:endParaRPr>
          </a:p>
          <a:p>
            <a:pPr marL="171450" indent="-171450">
              <a:spcBef>
                <a:spcPts val="800"/>
              </a:spcBef>
              <a:buClr>
                <a:srgbClr val="27AE60"/>
              </a:buClr>
              <a:buFont typeface="Wingdings" panose="05000000000000000000" pitchFamily="2" charset="2"/>
              <a:buChar char="l"/>
            </a:pPr>
            <a:r>
              <a:rPr kumimoji="0" lang="ja-JP" altLang="en-US" sz="1050" dirty="0">
                <a:solidFill>
                  <a:schemeClr val="tx1"/>
                </a:solidFill>
                <a:latin typeface="Meiryo UI" panose="020B0604030504040204" pitchFamily="50" charset="-128"/>
                <a:ea typeface="Meiryo UI" panose="020B0604030504040204" pitchFamily="50" charset="-128"/>
              </a:rPr>
              <a:t>運航管理に関する</a:t>
            </a:r>
            <a:r>
              <a:rPr kumimoji="0" lang="ja-JP" altLang="en-US" sz="1050" dirty="0" smtClean="0">
                <a:solidFill>
                  <a:schemeClr val="tx1"/>
                </a:solidFill>
                <a:latin typeface="Meiryo UI" panose="020B0604030504040204" pitchFamily="50" charset="-128"/>
                <a:ea typeface="Meiryo UI" panose="020B0604030504040204" pitchFamily="50" charset="-128"/>
              </a:rPr>
              <a:t>ルール</a:t>
            </a:r>
            <a:endParaRPr kumimoji="0" lang="en-US" altLang="ja-JP" sz="1050" dirty="0">
              <a:solidFill>
                <a:schemeClr val="tx1"/>
              </a:solidFill>
              <a:latin typeface="Meiryo UI" panose="020B0604030504040204" pitchFamily="50" charset="-128"/>
              <a:ea typeface="Meiryo UI" panose="020B0604030504040204" pitchFamily="50" charset="-128"/>
            </a:endParaRPr>
          </a:p>
        </p:txBody>
      </p:sp>
      <p:sp>
        <p:nvSpPr>
          <p:cNvPr id="203" name="ホームベース 202"/>
          <p:cNvSpPr/>
          <p:nvPr/>
        </p:nvSpPr>
        <p:spPr bwMode="auto">
          <a:xfrm>
            <a:off x="583922" y="1485455"/>
            <a:ext cx="7170672" cy="259200"/>
          </a:xfrm>
          <a:prstGeom prst="homePlate">
            <a:avLst>
              <a:gd name="adj" fmla="val 38976"/>
            </a:avLst>
          </a:prstGeom>
          <a:pattFill prst="ltUpDiag">
            <a:fgClr>
              <a:srgbClr val="D4EFDF"/>
            </a:fgClr>
            <a:bgClr>
              <a:schemeClr val="bg1"/>
            </a:bgClr>
          </a:pattFill>
          <a:ln w="28575" cmpd="sng">
            <a:solidFill>
              <a:srgbClr val="27AE60"/>
            </a:solidFill>
            <a:miter lim="800000"/>
            <a:headEnd/>
            <a:tailEnd/>
          </a:ln>
          <a:effectLst/>
          <a:extLst/>
        </p:spPr>
        <p:txBody>
          <a:bodyPr wrap="none" tIns="0" bIns="0" rtlCol="0" anchor="ctr"/>
          <a:lstStyle/>
          <a:p>
            <a:pPr>
              <a:buClr>
                <a:srgbClr val="27AE60"/>
              </a:buClr>
            </a:pPr>
            <a:r>
              <a:rPr kumimoji="0" lang="ja-JP" altLang="en-US" sz="1050" b="1" dirty="0">
                <a:solidFill>
                  <a:srgbClr val="27AE60"/>
                </a:solidFill>
                <a:latin typeface="Meiryo UI" panose="020B0604030504040204" pitchFamily="50" charset="-128"/>
                <a:ea typeface="Meiryo UI" panose="020B0604030504040204" pitchFamily="50" charset="-128"/>
              </a:rPr>
              <a:t>空</a:t>
            </a:r>
            <a:r>
              <a:rPr kumimoji="0" lang="ja-JP" altLang="en-US" sz="1050" b="1" dirty="0" smtClean="0">
                <a:solidFill>
                  <a:srgbClr val="27AE60"/>
                </a:solidFill>
                <a:latin typeface="Meiryo UI" panose="020B0604030504040204" pitchFamily="50" charset="-128"/>
                <a:ea typeface="Meiryo UI" panose="020B0604030504040204" pitchFamily="50" charset="-128"/>
              </a:rPr>
              <a:t>の産業革命に向けた総合的な検討</a:t>
            </a:r>
            <a:r>
              <a:rPr kumimoji="0" lang="ja-JP" altLang="en-US" sz="1050" dirty="0">
                <a:latin typeface="Meiryo UI" panose="020B0604030504040204" pitchFamily="50" charset="-128"/>
                <a:ea typeface="Meiryo UI" panose="020B0604030504040204" pitchFamily="50" charset="-128"/>
              </a:rPr>
              <a:t>　</a:t>
            </a:r>
            <a:r>
              <a:rPr kumimoji="0" lang="ja-JP" altLang="en-US" sz="1050" dirty="0" smtClean="0">
                <a:latin typeface="Meiryo UI" panose="020B0604030504040204" pitchFamily="50" charset="-128"/>
                <a:ea typeface="Meiryo UI" panose="020B0604030504040204" pitchFamily="50" charset="-128"/>
              </a:rPr>
              <a:t>論点整理</a:t>
            </a:r>
            <a:r>
              <a:rPr kumimoji="0" lang="ja-JP" altLang="en-US" sz="900" dirty="0" smtClean="0">
                <a:latin typeface="Meiryo UI" panose="020B0604030504040204" pitchFamily="50" charset="-128"/>
                <a:ea typeface="Meiryo UI" panose="020B0604030504040204" pitchFamily="50" charset="-128"/>
              </a:rPr>
              <a:t>（</a:t>
            </a:r>
            <a:r>
              <a:rPr kumimoji="0" lang="ja-JP" altLang="en-US" sz="900" dirty="0" smtClean="0">
                <a:effectLst/>
                <a:latin typeface="Meiryo UI" panose="020B0604030504040204" pitchFamily="50" charset="-128"/>
                <a:ea typeface="Meiryo UI" panose="020B0604030504040204" pitchFamily="50" charset="-128"/>
              </a:rPr>
              <a:t>機体の</a:t>
            </a:r>
            <a:r>
              <a:rPr kumimoji="0" lang="ja-JP" altLang="en-US" sz="900" dirty="0" smtClean="0">
                <a:latin typeface="Meiryo UI" panose="020B0604030504040204" pitchFamily="50" charset="-128"/>
                <a:ea typeface="Meiryo UI" panose="020B0604030504040204" pitchFamily="50" charset="-128"/>
              </a:rPr>
              <a:t>登録と</a:t>
            </a:r>
            <a:r>
              <a:rPr kumimoji="0" lang="ja-JP" altLang="en-US" sz="900" dirty="0" smtClean="0">
                <a:effectLst/>
                <a:latin typeface="Meiryo UI" panose="020B0604030504040204" pitchFamily="50" charset="-128"/>
                <a:ea typeface="Meiryo UI" panose="020B0604030504040204" pitchFamily="50" charset="-128"/>
              </a:rPr>
              <a:t>識別、</a:t>
            </a:r>
            <a:r>
              <a:rPr kumimoji="0" lang="ja-JP" altLang="en-US" sz="900" dirty="0" smtClean="0">
                <a:latin typeface="Meiryo UI" panose="020B0604030504040204" pitchFamily="50" charset="-128"/>
                <a:ea typeface="Meiryo UI" panose="020B0604030504040204" pitchFamily="50" charset="-128"/>
              </a:rPr>
              <a:t>被害者救済、サイバーセキュリティ等）</a:t>
            </a:r>
            <a:r>
              <a:rPr kumimoji="0" lang="ja-JP" altLang="en-US" sz="1050" dirty="0" smtClean="0">
                <a:effectLst/>
                <a:latin typeface="Meiryo UI" panose="020B0604030504040204" pitchFamily="50" charset="-128"/>
                <a:ea typeface="Meiryo UI" panose="020B0604030504040204" pitchFamily="50" charset="-128"/>
              </a:rPr>
              <a:t>　　　各論の検討</a:t>
            </a:r>
            <a:endParaRPr kumimoji="0" lang="en-US" altLang="ja-JP" sz="1050" dirty="0" smtClean="0">
              <a:effectLst/>
              <a:latin typeface="Meiryo UI" panose="020B0604030504040204" pitchFamily="50" charset="-128"/>
              <a:ea typeface="Meiryo UI" panose="020B0604030504040204" pitchFamily="50" charset="-128"/>
            </a:endParaRPr>
          </a:p>
        </p:txBody>
      </p:sp>
      <p:cxnSp>
        <p:nvCxnSpPr>
          <p:cNvPr id="207" name="直線矢印コネクタ 206"/>
          <p:cNvCxnSpPr/>
          <p:nvPr/>
        </p:nvCxnSpPr>
        <p:spPr>
          <a:xfrm flipV="1">
            <a:off x="4702512" y="2419350"/>
            <a:ext cx="0" cy="231825"/>
          </a:xfrm>
          <a:prstGeom prst="straightConnector1">
            <a:avLst/>
          </a:prstGeom>
          <a:ln w="19050">
            <a:solidFill>
              <a:srgbClr val="27AE60"/>
            </a:solidFill>
            <a:headEnd type="oval"/>
            <a:tailEnd type="triangle" w="med" len="med"/>
          </a:ln>
        </p:spPr>
        <p:style>
          <a:lnRef idx="1">
            <a:schemeClr val="accent1"/>
          </a:lnRef>
          <a:fillRef idx="0">
            <a:schemeClr val="accent1"/>
          </a:fillRef>
          <a:effectRef idx="0">
            <a:schemeClr val="accent1"/>
          </a:effectRef>
          <a:fontRef idx="minor">
            <a:schemeClr val="tx1"/>
          </a:fontRef>
        </p:style>
      </p:cxnSp>
      <p:sp>
        <p:nvSpPr>
          <p:cNvPr id="232" name="ホームベース 231"/>
          <p:cNvSpPr/>
          <p:nvPr/>
        </p:nvSpPr>
        <p:spPr bwMode="auto">
          <a:xfrm>
            <a:off x="4521440" y="2900619"/>
            <a:ext cx="1358139" cy="201600"/>
          </a:xfrm>
          <a:prstGeom prst="homePlate">
            <a:avLst>
              <a:gd name="adj" fmla="val 0"/>
            </a:avLst>
          </a:prstGeom>
          <a:noFill/>
          <a:ln w="19050">
            <a:noFill/>
            <a:miter lim="800000"/>
            <a:headEnd/>
            <a:tailEnd/>
          </a:ln>
          <a:effectLst/>
          <a:extLst/>
        </p:spPr>
        <p:txBody>
          <a:bodyPr wrap="square" lIns="36000" tIns="0" rIns="90000" bIns="0" rtlCol="0" anchor="ctr"/>
          <a:lstStyle/>
          <a:p>
            <a:pPr>
              <a:buClr>
                <a:srgbClr val="27AE60"/>
              </a:buClr>
            </a:pPr>
            <a:r>
              <a:rPr kumimoji="0" lang="ja-JP" altLang="en-US" sz="1050" dirty="0" smtClean="0">
                <a:effectLst>
                  <a:glow rad="101600">
                    <a:schemeClr val="bg1"/>
                  </a:glow>
                </a:effectLst>
                <a:latin typeface="Meiryo UI" panose="020B0604030504040204" pitchFamily="50" charset="-128"/>
                <a:ea typeface="Meiryo UI" panose="020B0604030504040204" pitchFamily="50" charset="-128"/>
              </a:rPr>
              <a:t>緩衝ネット付飛行場</a:t>
            </a:r>
            <a:endParaRPr kumimoji="0" lang="en-US" altLang="ja-JP" sz="1050" dirty="0" smtClean="0">
              <a:effectLst>
                <a:glow rad="101600">
                  <a:schemeClr val="bg1"/>
                </a:glow>
              </a:effectLst>
              <a:latin typeface="Meiryo UI" panose="020B0604030504040204" pitchFamily="50" charset="-128"/>
              <a:ea typeface="Meiryo UI" panose="020B0604030504040204" pitchFamily="50" charset="-128"/>
            </a:endParaRPr>
          </a:p>
        </p:txBody>
      </p:sp>
      <p:cxnSp>
        <p:nvCxnSpPr>
          <p:cNvPr id="235" name="直線矢印コネクタ 234"/>
          <p:cNvCxnSpPr/>
          <p:nvPr/>
        </p:nvCxnSpPr>
        <p:spPr>
          <a:xfrm>
            <a:off x="3654970" y="1744655"/>
            <a:ext cx="0" cy="240070"/>
          </a:xfrm>
          <a:prstGeom prst="straightConnector1">
            <a:avLst/>
          </a:prstGeom>
          <a:ln w="19050">
            <a:solidFill>
              <a:srgbClr val="27AE60"/>
            </a:solidFill>
            <a:headEnd type="oval"/>
            <a:tailEnd type="triangle" w="med" len="med"/>
          </a:ln>
        </p:spPr>
        <p:style>
          <a:lnRef idx="1">
            <a:schemeClr val="accent1"/>
          </a:lnRef>
          <a:fillRef idx="0">
            <a:schemeClr val="accent1"/>
          </a:fillRef>
          <a:effectRef idx="0">
            <a:schemeClr val="accent1"/>
          </a:effectRef>
          <a:fontRef idx="minor">
            <a:schemeClr val="tx1"/>
          </a:fontRef>
        </p:style>
      </p:cxnSp>
      <p:sp>
        <p:nvSpPr>
          <p:cNvPr id="242" name="二等辺三角形 241"/>
          <p:cNvSpPr/>
          <p:nvPr/>
        </p:nvSpPr>
        <p:spPr>
          <a:xfrm rot="5400000">
            <a:off x="6174511" y="1525055"/>
            <a:ext cx="90000" cy="180000"/>
          </a:xfrm>
          <a:prstGeom prst="triangle">
            <a:avLst/>
          </a:prstGeom>
          <a:solidFill>
            <a:srgbClr val="67C68F"/>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43" name="角丸四角形 242"/>
          <p:cNvSpPr/>
          <p:nvPr/>
        </p:nvSpPr>
        <p:spPr>
          <a:xfrm>
            <a:off x="3472872" y="1984725"/>
            <a:ext cx="1914732" cy="424195"/>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36000" rtlCol="0" anchor="t"/>
          <a:lstStyle/>
          <a:p>
            <a:pPr algn="ctr">
              <a:spcBef>
                <a:spcPts val="300"/>
              </a:spcBef>
            </a:pPr>
            <a:r>
              <a:rPr kumimoji="0" lang="ja-JP" altLang="en-US" sz="1050" dirty="0">
                <a:solidFill>
                  <a:schemeClr val="tx1"/>
                </a:solidFill>
                <a:latin typeface="Meiryo UI" panose="020B0604030504040204" pitchFamily="50" charset="-128"/>
                <a:ea typeface="Meiryo UI" panose="020B0604030504040204" pitchFamily="50" charset="-128"/>
              </a:rPr>
              <a:t>制度の方向性の</a:t>
            </a:r>
            <a:r>
              <a:rPr kumimoji="0" lang="ja-JP" altLang="en-US" sz="1050" dirty="0" smtClean="0">
                <a:solidFill>
                  <a:schemeClr val="tx1"/>
                </a:solidFill>
                <a:latin typeface="Meiryo UI" panose="020B0604030504040204" pitchFamily="50" charset="-128"/>
                <a:ea typeface="Meiryo UI" panose="020B0604030504040204" pitchFamily="50" charset="-128"/>
              </a:rPr>
              <a:t>検討</a:t>
            </a:r>
            <a:endParaRPr kumimoji="0" lang="en-US" altLang="ja-JP" sz="1050" dirty="0" smtClean="0">
              <a:solidFill>
                <a:schemeClr val="tx1"/>
              </a:solidFill>
              <a:latin typeface="Meiryo UI" panose="020B0604030504040204" pitchFamily="50" charset="-128"/>
              <a:ea typeface="Meiryo UI" panose="020B0604030504040204" pitchFamily="50" charset="-128"/>
            </a:endParaRPr>
          </a:p>
          <a:p>
            <a:pPr algn="ctr">
              <a:spcBef>
                <a:spcPts val="200"/>
              </a:spcBef>
            </a:pPr>
            <a:r>
              <a:rPr kumimoji="0" lang="ja-JP" altLang="en-US" sz="900" dirty="0" smtClean="0">
                <a:solidFill>
                  <a:schemeClr val="tx1"/>
                </a:solidFill>
                <a:latin typeface="Meiryo UI" panose="020B0604030504040204" pitchFamily="50" charset="-128"/>
                <a:ea typeface="Meiryo UI" panose="020B0604030504040204" pitchFamily="50" charset="-128"/>
              </a:rPr>
              <a:t>（技術開発に応じて）</a:t>
            </a:r>
            <a:endParaRPr kumimoji="0" lang="en-US" altLang="ja-JP" sz="900" dirty="0" smtClean="0">
              <a:solidFill>
                <a:schemeClr val="tx1"/>
              </a:solidFill>
              <a:latin typeface="Meiryo UI" panose="020B0604030504040204" pitchFamily="50" charset="-128"/>
              <a:ea typeface="Meiryo UI" panose="020B0604030504040204" pitchFamily="50" charset="-128"/>
            </a:endParaRPr>
          </a:p>
        </p:txBody>
      </p:sp>
      <p:sp>
        <p:nvSpPr>
          <p:cNvPr id="244" name="角丸四角形 243"/>
          <p:cNvSpPr/>
          <p:nvPr/>
        </p:nvSpPr>
        <p:spPr>
          <a:xfrm>
            <a:off x="5007170" y="1984725"/>
            <a:ext cx="1425861" cy="424195"/>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36000" rtlCol="0" anchor="t"/>
          <a:lstStyle/>
          <a:p>
            <a:pPr algn="ctr"/>
            <a:r>
              <a:rPr kumimoji="0" lang="ja-JP" altLang="en-US" sz="1050" dirty="0" smtClean="0">
                <a:solidFill>
                  <a:schemeClr val="tx1"/>
                </a:solidFill>
                <a:latin typeface="Meiryo UI" panose="020B0604030504040204" pitchFamily="50" charset="-128"/>
                <a:ea typeface="Meiryo UI" panose="020B0604030504040204" pitchFamily="50" charset="-128"/>
              </a:rPr>
              <a:t>要件の検討</a:t>
            </a:r>
            <a:endParaRPr kumimoji="0" lang="en-US" altLang="ja-JP" sz="1050" dirty="0" smtClean="0">
              <a:solidFill>
                <a:schemeClr val="tx1"/>
              </a:solidFill>
              <a:latin typeface="Meiryo UI" panose="020B0604030504040204" pitchFamily="50" charset="-128"/>
              <a:ea typeface="Meiryo UI" panose="020B0604030504040204" pitchFamily="50" charset="-128"/>
            </a:endParaRPr>
          </a:p>
          <a:p>
            <a:pPr algn="ctr">
              <a:spcBef>
                <a:spcPts val="200"/>
              </a:spcBef>
            </a:pPr>
            <a:r>
              <a:rPr kumimoji="0" lang="ja-JP" altLang="en-US" sz="900" dirty="0" smtClean="0">
                <a:solidFill>
                  <a:schemeClr val="tx1"/>
                </a:solidFill>
                <a:latin typeface="Meiryo UI" panose="020B0604030504040204" pitchFamily="50" charset="-128"/>
                <a:ea typeface="Meiryo UI" panose="020B0604030504040204" pitchFamily="50" charset="-128"/>
              </a:rPr>
              <a:t>（技術開発に応じて）</a:t>
            </a:r>
            <a:endParaRPr kumimoji="0" lang="en-US" altLang="ja-JP" sz="900" dirty="0" smtClean="0">
              <a:solidFill>
                <a:schemeClr val="tx1"/>
              </a:solidFill>
              <a:latin typeface="Meiryo UI" panose="020B0604030504040204" pitchFamily="50" charset="-128"/>
              <a:ea typeface="Meiryo UI" panose="020B0604030504040204" pitchFamily="50" charset="-128"/>
            </a:endParaRPr>
          </a:p>
        </p:txBody>
      </p:sp>
      <p:sp>
        <p:nvSpPr>
          <p:cNvPr id="245" name="角丸四角形 244"/>
          <p:cNvSpPr/>
          <p:nvPr/>
        </p:nvSpPr>
        <p:spPr>
          <a:xfrm>
            <a:off x="1560389" y="2199898"/>
            <a:ext cx="1760595" cy="180000"/>
          </a:xfrm>
          <a:prstGeom prst="roundRect">
            <a:avLst>
              <a:gd name="adj" fmla="val 50000"/>
            </a:avLst>
          </a:prstGeom>
          <a:noFill/>
          <a:ln w="9525">
            <a:solidFill>
              <a:srgbClr val="27AE60"/>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buClr>
                <a:srgbClr val="27AE60"/>
              </a:buClr>
            </a:pPr>
            <a:r>
              <a:rPr kumimoji="0" lang="ja-JP" altLang="en-US" sz="900" dirty="0" smtClean="0">
                <a:solidFill>
                  <a:srgbClr val="27AE60"/>
                </a:solidFill>
                <a:latin typeface="Meiryo UI" panose="020B0604030504040204" pitchFamily="50" charset="-128"/>
                <a:ea typeface="Meiryo UI" panose="020B0604030504040204" pitchFamily="50" charset="-128"/>
              </a:rPr>
              <a:t>必要に応じて順次ルールを明確化</a:t>
            </a:r>
            <a:endParaRPr kumimoji="0" lang="ja-JP" altLang="en-US" sz="900" dirty="0">
              <a:solidFill>
                <a:srgbClr val="27AE60"/>
              </a:solidFill>
              <a:latin typeface="Meiryo UI" panose="020B0604030504040204" pitchFamily="50" charset="-128"/>
              <a:ea typeface="Meiryo UI" panose="020B0604030504040204" pitchFamily="50" charset="-128"/>
            </a:endParaRPr>
          </a:p>
        </p:txBody>
      </p:sp>
      <p:sp>
        <p:nvSpPr>
          <p:cNvPr id="246" name="ホームベース 245"/>
          <p:cNvSpPr/>
          <p:nvPr/>
        </p:nvSpPr>
        <p:spPr bwMode="auto">
          <a:xfrm>
            <a:off x="583922" y="4075035"/>
            <a:ext cx="7170672" cy="230400"/>
          </a:xfrm>
          <a:prstGeom prst="homePlate">
            <a:avLst>
              <a:gd name="adj" fmla="val 41732"/>
            </a:avLst>
          </a:prstGeom>
          <a:solidFill>
            <a:srgbClr val="D4EFDF"/>
          </a:solidFill>
          <a:ln w="19050">
            <a:solidFill>
              <a:srgbClr val="27AE60"/>
            </a:solidFill>
            <a:miter lim="800000"/>
            <a:headEnd/>
            <a:tailEnd/>
          </a:ln>
          <a:effectLst/>
          <a:extLst/>
        </p:spPr>
        <p:txBody>
          <a:bodyPr wrap="none" tIns="0" bIns="0" rtlCol="0" anchor="ctr"/>
          <a:lstStyle/>
          <a:p>
            <a:pPr algn="l"/>
            <a:r>
              <a:rPr kumimoji="0" lang="ja-JP" altLang="en-US" sz="1050" b="1" dirty="0" smtClean="0">
                <a:solidFill>
                  <a:srgbClr val="27AE60"/>
                </a:solidFill>
                <a:latin typeface="Meiryo UI" panose="020B0604030504040204" pitchFamily="50" charset="-128"/>
                <a:ea typeface="Meiryo UI" panose="020B0604030504040204" pitchFamily="50" charset="-128"/>
              </a:rPr>
              <a:t>地域限定型「規制のサンドボックス」制度</a:t>
            </a:r>
            <a:r>
              <a:rPr kumimoji="0" lang="ja-JP" altLang="en-US" sz="1050" dirty="0" smtClean="0">
                <a:latin typeface="Meiryo UI" panose="020B0604030504040204" pitchFamily="50" charset="-128"/>
                <a:ea typeface="Meiryo UI" panose="020B0604030504040204" pitchFamily="50" charset="-128"/>
              </a:rPr>
              <a:t>の創設、運用</a:t>
            </a:r>
            <a:endParaRPr kumimoji="0" lang="ja-JP" altLang="en-US" sz="1050" dirty="0">
              <a:latin typeface="Meiryo UI" panose="020B0604030504040204" pitchFamily="50" charset="-128"/>
              <a:ea typeface="Meiryo UI" panose="020B0604030504040204" pitchFamily="50" charset="-128"/>
            </a:endParaRPr>
          </a:p>
        </p:txBody>
      </p:sp>
      <p:sp>
        <p:nvSpPr>
          <p:cNvPr id="247" name="二等辺三角形 246"/>
          <p:cNvSpPr/>
          <p:nvPr/>
        </p:nvSpPr>
        <p:spPr>
          <a:xfrm rot="5400000">
            <a:off x="5148060" y="2004766"/>
            <a:ext cx="90000" cy="180000"/>
          </a:xfrm>
          <a:prstGeom prst="triangle">
            <a:avLst/>
          </a:prstGeom>
          <a:solidFill>
            <a:srgbClr val="67C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326"/>
          </a:p>
        </p:txBody>
      </p:sp>
      <p:cxnSp>
        <p:nvCxnSpPr>
          <p:cNvPr id="250" name="直線矢印コネクタ 249"/>
          <p:cNvCxnSpPr/>
          <p:nvPr/>
        </p:nvCxnSpPr>
        <p:spPr>
          <a:xfrm>
            <a:off x="3778532" y="2881574"/>
            <a:ext cx="0" cy="219073"/>
          </a:xfrm>
          <a:prstGeom prst="straightConnector1">
            <a:avLst/>
          </a:prstGeom>
          <a:ln w="19050">
            <a:solidFill>
              <a:srgbClr val="27AE60"/>
            </a:solidFill>
            <a:headEnd type="oval"/>
            <a:tailEnd type="triangle" w="med" len="med"/>
          </a:ln>
        </p:spPr>
        <p:style>
          <a:lnRef idx="1">
            <a:schemeClr val="accent1"/>
          </a:lnRef>
          <a:fillRef idx="0">
            <a:schemeClr val="accent1"/>
          </a:fillRef>
          <a:effectRef idx="0">
            <a:schemeClr val="accent1"/>
          </a:effectRef>
          <a:fontRef idx="minor">
            <a:schemeClr val="tx1"/>
          </a:fontRef>
        </p:style>
      </p:cxnSp>
      <p:sp>
        <p:nvSpPr>
          <p:cNvPr id="251" name="角丸四角形 250"/>
          <p:cNvSpPr/>
          <p:nvPr/>
        </p:nvSpPr>
        <p:spPr>
          <a:xfrm>
            <a:off x="4464375" y="2238514"/>
            <a:ext cx="180000" cy="18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2" name="角丸四角形 251"/>
          <p:cNvSpPr/>
          <p:nvPr/>
        </p:nvSpPr>
        <p:spPr>
          <a:xfrm>
            <a:off x="4239467" y="2446429"/>
            <a:ext cx="180000" cy="18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53" name="カギ線コネクタ 252"/>
          <p:cNvCxnSpPr>
            <a:stCxn id="252" idx="3"/>
            <a:endCxn id="251" idx="2"/>
          </p:cNvCxnSpPr>
          <p:nvPr/>
        </p:nvCxnSpPr>
        <p:spPr>
          <a:xfrm flipV="1">
            <a:off x="4419467" y="2418514"/>
            <a:ext cx="134908" cy="117915"/>
          </a:xfrm>
          <a:prstGeom prst="bentConnector2">
            <a:avLst/>
          </a:prstGeom>
          <a:ln w="19050">
            <a:solidFill>
              <a:srgbClr val="27AE60"/>
            </a:solidFill>
            <a:headEnd type="oval"/>
            <a:tailEnd type="triangle"/>
          </a:ln>
        </p:spPr>
        <p:style>
          <a:lnRef idx="1">
            <a:schemeClr val="accent1"/>
          </a:lnRef>
          <a:fillRef idx="0">
            <a:schemeClr val="accent1"/>
          </a:fillRef>
          <a:effectRef idx="0">
            <a:schemeClr val="accent1"/>
          </a:effectRef>
          <a:fontRef idx="minor">
            <a:schemeClr val="tx1"/>
          </a:fontRef>
        </p:style>
      </p:cxnSp>
      <p:sp>
        <p:nvSpPr>
          <p:cNvPr id="260" name="角丸四角形 259"/>
          <p:cNvSpPr/>
          <p:nvPr/>
        </p:nvSpPr>
        <p:spPr>
          <a:xfrm>
            <a:off x="5691629" y="2445974"/>
            <a:ext cx="756000" cy="180000"/>
          </a:xfrm>
          <a:prstGeom prst="roundRect">
            <a:avLst>
              <a:gd name="adj" fmla="val 50000"/>
            </a:avLst>
          </a:prstGeom>
          <a:solidFill>
            <a:srgbClr val="67C68F"/>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buClr>
                <a:srgbClr val="27AE60"/>
              </a:buClr>
            </a:pPr>
            <a:r>
              <a:rPr kumimoji="0" lang="en-US" altLang="ja-JP" sz="900" dirty="0" smtClean="0">
                <a:solidFill>
                  <a:schemeClr val="bg1"/>
                </a:solidFill>
                <a:latin typeface="Meiryo UI" panose="020B0604030504040204" pitchFamily="50" charset="-128"/>
                <a:ea typeface="Meiryo UI" panose="020B0604030504040204" pitchFamily="50" charset="-128"/>
              </a:rPr>
              <a:t>ISO, JIS</a:t>
            </a:r>
            <a:r>
              <a:rPr kumimoji="0" lang="ja-JP" altLang="en-US" sz="900" dirty="0" smtClean="0">
                <a:solidFill>
                  <a:schemeClr val="bg1"/>
                </a:solidFill>
                <a:latin typeface="Meiryo UI" panose="020B0604030504040204" pitchFamily="50" charset="-128"/>
                <a:ea typeface="Meiryo UI" panose="020B0604030504040204" pitchFamily="50" charset="-128"/>
              </a:rPr>
              <a:t>等</a:t>
            </a:r>
            <a:endParaRPr kumimoji="0" lang="ja-JP" altLang="en-US" sz="900" dirty="0">
              <a:solidFill>
                <a:schemeClr val="bg1"/>
              </a:solidFill>
              <a:latin typeface="Meiryo UI" panose="020B0604030504040204" pitchFamily="50" charset="-128"/>
              <a:ea typeface="Meiryo UI" panose="020B0604030504040204" pitchFamily="50" charset="-128"/>
            </a:endParaRPr>
          </a:p>
        </p:txBody>
      </p:sp>
      <p:sp>
        <p:nvSpPr>
          <p:cNvPr id="261" name="二等辺三角形 260"/>
          <p:cNvSpPr/>
          <p:nvPr/>
        </p:nvSpPr>
        <p:spPr>
          <a:xfrm rot="10800000">
            <a:off x="6033629" y="2625810"/>
            <a:ext cx="72000" cy="72000"/>
          </a:xfrm>
          <a:prstGeom prst="triangle">
            <a:avLst/>
          </a:prstGeom>
          <a:solidFill>
            <a:srgbClr val="67C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326"/>
          </a:p>
        </p:txBody>
      </p:sp>
      <p:sp>
        <p:nvSpPr>
          <p:cNvPr id="117" name="ホームベース 116"/>
          <p:cNvSpPr/>
          <p:nvPr/>
        </p:nvSpPr>
        <p:spPr bwMode="auto">
          <a:xfrm>
            <a:off x="5052109" y="4354406"/>
            <a:ext cx="2703697" cy="432000"/>
          </a:xfrm>
          <a:prstGeom prst="homePlate">
            <a:avLst>
              <a:gd name="adj" fmla="val 22991"/>
            </a:avLst>
          </a:prstGeom>
          <a:solidFill>
            <a:srgbClr val="D4EFDF"/>
          </a:solidFill>
          <a:ln w="19050">
            <a:solidFill>
              <a:srgbClr val="27AE60"/>
            </a:solidFill>
            <a:miter lim="800000"/>
            <a:headEnd/>
            <a:tailEnd/>
          </a:ln>
          <a:effectLst/>
          <a:extLst/>
        </p:spPr>
        <p:txBody>
          <a:bodyPr wrap="none" lIns="288000" rtlCol="0" anchor="ctr"/>
          <a:lstStyle/>
          <a:p>
            <a:pPr algn="l">
              <a:buClr>
                <a:srgbClr val="27AE60"/>
              </a:buClr>
            </a:pPr>
            <a:r>
              <a:rPr kumimoji="0" lang="ja-JP" altLang="en-US" sz="1050" dirty="0" smtClean="0">
                <a:latin typeface="Meiryo UI" panose="020B0604030504040204" pitchFamily="50" charset="-128"/>
                <a:ea typeface="Meiryo UI" panose="020B0604030504040204" pitchFamily="50" charset="-128"/>
              </a:rPr>
              <a:t>更なる高度化の検討</a:t>
            </a:r>
            <a:endParaRPr kumimoji="0" lang="ja-JP" altLang="en-US" sz="1050" dirty="0">
              <a:latin typeface="Meiryo UI" panose="020B0604030504040204" pitchFamily="50" charset="-128"/>
              <a:ea typeface="Meiryo UI" panose="020B0604030504040204" pitchFamily="50" charset="-128"/>
            </a:endParaRPr>
          </a:p>
        </p:txBody>
      </p:sp>
      <p:sp>
        <p:nvSpPr>
          <p:cNvPr id="175" name="ホームベース 174"/>
          <p:cNvSpPr/>
          <p:nvPr/>
        </p:nvSpPr>
        <p:spPr bwMode="auto">
          <a:xfrm>
            <a:off x="2655519" y="4354406"/>
            <a:ext cx="2581815" cy="432000"/>
          </a:xfrm>
          <a:prstGeom prst="homePlate">
            <a:avLst>
              <a:gd name="adj" fmla="val 29605"/>
            </a:avLst>
          </a:prstGeom>
          <a:solidFill>
            <a:srgbClr val="D4EFDF"/>
          </a:solidFill>
          <a:ln w="19050">
            <a:solidFill>
              <a:srgbClr val="27AE60"/>
            </a:solidFill>
            <a:miter lim="800000"/>
            <a:headEnd/>
            <a:tailEnd/>
          </a:ln>
          <a:effectLst/>
          <a:extLst/>
        </p:spPr>
        <p:txBody>
          <a:bodyPr wrap="none" lIns="288000" rtlCol="0" anchor="ctr"/>
          <a:lstStyle/>
          <a:p>
            <a:pPr marL="171450" indent="-171450" algn="l">
              <a:buClr>
                <a:srgbClr val="27AE60"/>
              </a:buClr>
              <a:buFont typeface="Wingdings" panose="05000000000000000000" pitchFamily="2" charset="2"/>
              <a:buChar char="l"/>
            </a:pPr>
            <a:r>
              <a:rPr kumimoji="0" lang="ja-JP" altLang="en-US" sz="1050" dirty="0" smtClean="0">
                <a:latin typeface="Meiryo UI" panose="020B0604030504040204" pitchFamily="50" charset="-128"/>
                <a:ea typeface="Meiryo UI" panose="020B0604030504040204" pitchFamily="50" charset="-128"/>
              </a:rPr>
              <a:t>飛行情報共有機能</a:t>
            </a:r>
            <a:endParaRPr kumimoji="0" lang="en-US" altLang="ja-JP" sz="1050" dirty="0">
              <a:latin typeface="Meiryo UI" panose="020B0604030504040204" pitchFamily="50" charset="-128"/>
              <a:ea typeface="Meiryo UI" panose="020B0604030504040204" pitchFamily="50" charset="-128"/>
            </a:endParaRPr>
          </a:p>
          <a:p>
            <a:pPr algn="l">
              <a:spcBef>
                <a:spcPts val="200"/>
              </a:spcBef>
              <a:buClr>
                <a:srgbClr val="27AE60"/>
              </a:buClr>
            </a:pPr>
            <a:r>
              <a:rPr kumimoji="0" lang="ja-JP" altLang="en-US" sz="1050" dirty="0" smtClean="0">
                <a:latin typeface="Meiryo UI" panose="020B0604030504040204" pitchFamily="50" charset="-128"/>
                <a:ea typeface="Meiryo UI" panose="020B0604030504040204" pitchFamily="50" charset="-128"/>
              </a:rPr>
              <a:t>　更なる利便性の向上</a:t>
            </a:r>
            <a:endParaRPr kumimoji="0" lang="ja-JP" altLang="en-US" sz="1050" dirty="0">
              <a:latin typeface="Meiryo UI" panose="020B0604030504040204" pitchFamily="50" charset="-128"/>
              <a:ea typeface="Meiryo UI" panose="020B0604030504040204" pitchFamily="50" charset="-128"/>
            </a:endParaRPr>
          </a:p>
        </p:txBody>
      </p:sp>
      <p:sp>
        <p:nvSpPr>
          <p:cNvPr id="176" name="ホームベース 175"/>
          <p:cNvSpPr/>
          <p:nvPr/>
        </p:nvSpPr>
        <p:spPr bwMode="auto">
          <a:xfrm>
            <a:off x="583922" y="4354406"/>
            <a:ext cx="2289583" cy="432000"/>
          </a:xfrm>
          <a:prstGeom prst="homePlate">
            <a:avLst>
              <a:gd name="adj" fmla="val 29054"/>
            </a:avLst>
          </a:prstGeom>
          <a:solidFill>
            <a:srgbClr val="D4EFDF"/>
          </a:solidFill>
          <a:ln w="19050">
            <a:solidFill>
              <a:srgbClr val="27AE60"/>
            </a:solidFill>
            <a:miter lim="800000"/>
            <a:headEnd/>
            <a:tailEnd/>
          </a:ln>
          <a:effectLst/>
          <a:extLst/>
        </p:spPr>
        <p:txBody>
          <a:bodyPr wrap="none" rtlCol="0" anchor="ctr"/>
          <a:lstStyle/>
          <a:p>
            <a:pPr algn="l">
              <a:buClr>
                <a:srgbClr val="27AE60"/>
              </a:buClr>
            </a:pPr>
            <a:r>
              <a:rPr kumimoji="0" lang="ja-JP" altLang="en-US" sz="1050" b="1" dirty="0" smtClean="0">
                <a:solidFill>
                  <a:srgbClr val="27AE60"/>
                </a:solidFill>
                <a:latin typeface="Meiryo UI" panose="020B0604030504040204" pitchFamily="50" charset="-128"/>
                <a:ea typeface="Meiryo UI" panose="020B0604030504040204" pitchFamily="50" charset="-128"/>
              </a:rPr>
              <a:t>ドローン情報基盤システム（</a:t>
            </a:r>
            <a:r>
              <a:rPr kumimoji="0" lang="en-US" altLang="ja-JP" sz="1050" b="1" dirty="0" smtClean="0">
                <a:solidFill>
                  <a:srgbClr val="27AE60"/>
                </a:solidFill>
                <a:latin typeface="Meiryo UI" panose="020B0604030504040204" pitchFamily="50" charset="-128"/>
                <a:ea typeface="Meiryo UI" panose="020B0604030504040204" pitchFamily="50" charset="-128"/>
              </a:rPr>
              <a:t>DIPS</a:t>
            </a:r>
            <a:r>
              <a:rPr kumimoji="0" lang="ja-JP" altLang="en-US" sz="1050" b="1" dirty="0" smtClean="0">
                <a:solidFill>
                  <a:srgbClr val="27AE60"/>
                </a:solidFill>
                <a:latin typeface="Meiryo UI" panose="020B0604030504040204" pitchFamily="50" charset="-128"/>
                <a:ea typeface="Meiryo UI" panose="020B0604030504040204" pitchFamily="50" charset="-128"/>
              </a:rPr>
              <a:t>）</a:t>
            </a:r>
            <a:endParaRPr kumimoji="0" lang="en-US" altLang="ja-JP" sz="1050" b="1" dirty="0" smtClean="0">
              <a:solidFill>
                <a:srgbClr val="27AE60"/>
              </a:solidFill>
              <a:latin typeface="Meiryo UI" panose="020B0604030504040204" pitchFamily="50" charset="-128"/>
              <a:ea typeface="Meiryo UI" panose="020B0604030504040204" pitchFamily="50" charset="-128"/>
            </a:endParaRPr>
          </a:p>
          <a:p>
            <a:pPr marL="171450" indent="-171450" algn="l">
              <a:spcBef>
                <a:spcPts val="200"/>
              </a:spcBef>
              <a:buClr>
                <a:srgbClr val="27AE60"/>
              </a:buClr>
              <a:buFont typeface="Wingdings" panose="05000000000000000000" pitchFamily="2" charset="2"/>
              <a:buChar char="l"/>
            </a:pPr>
            <a:r>
              <a:rPr kumimoji="0" lang="ja-JP" altLang="en-US" sz="1050" dirty="0" smtClean="0">
                <a:latin typeface="Meiryo UI" panose="020B0604030504040204" pitchFamily="50" charset="-128"/>
                <a:ea typeface="Meiryo UI" panose="020B0604030504040204" pitchFamily="50" charset="-128"/>
              </a:rPr>
              <a:t>電子申請サービスの開始</a:t>
            </a:r>
            <a:endParaRPr kumimoji="0" lang="ja-JP" altLang="en-US" sz="1050" dirty="0">
              <a:latin typeface="Meiryo UI" panose="020B0604030504040204" pitchFamily="50" charset="-128"/>
              <a:ea typeface="Meiryo UI" panose="020B0604030504040204" pitchFamily="50" charset="-128"/>
            </a:endParaRPr>
          </a:p>
        </p:txBody>
      </p:sp>
      <p:sp>
        <p:nvSpPr>
          <p:cNvPr id="126" name="ホームベース 125"/>
          <p:cNvSpPr/>
          <p:nvPr/>
        </p:nvSpPr>
        <p:spPr bwMode="auto">
          <a:xfrm>
            <a:off x="583922" y="3385589"/>
            <a:ext cx="7171882" cy="639486"/>
          </a:xfrm>
          <a:prstGeom prst="homePlate">
            <a:avLst>
              <a:gd name="adj" fmla="val 15897"/>
            </a:avLst>
          </a:prstGeom>
          <a:solidFill>
            <a:srgbClr val="D4EFDF"/>
          </a:solidFill>
          <a:ln w="19050">
            <a:solidFill>
              <a:srgbClr val="27AE60"/>
            </a:solidFill>
            <a:miter lim="800000"/>
            <a:headEnd/>
            <a:tailEnd/>
          </a:ln>
          <a:effectLst/>
          <a:extLst/>
        </p:spPr>
        <p:txBody>
          <a:bodyPr wrap="none" rtlCol="0" anchor="t"/>
          <a:lstStyle/>
          <a:p>
            <a:pPr algn="l">
              <a:buClr>
                <a:srgbClr val="27AE60"/>
              </a:buClr>
            </a:pPr>
            <a:r>
              <a:rPr kumimoji="0" lang="ja-JP" altLang="en-US" sz="1050" b="1" dirty="0" smtClean="0">
                <a:solidFill>
                  <a:srgbClr val="27AE60"/>
                </a:solidFill>
                <a:latin typeface="Meiryo UI" panose="020B0604030504040204" pitchFamily="50" charset="-128"/>
                <a:ea typeface="Meiryo UI" panose="020B0604030504040204" pitchFamily="50" charset="-128"/>
              </a:rPr>
              <a:t>電波利用の環境整備</a:t>
            </a:r>
            <a:r>
              <a:rPr kumimoji="0" lang="ja-JP" altLang="en-US" sz="1050" dirty="0">
                <a:latin typeface="Meiryo UI" panose="020B0604030504040204" pitchFamily="50" charset="-128"/>
                <a:ea typeface="Meiryo UI" panose="020B0604030504040204" pitchFamily="50" charset="-128"/>
              </a:rPr>
              <a:t>　</a:t>
            </a:r>
            <a:r>
              <a:rPr kumimoji="0" lang="ja-JP" altLang="en-US" sz="1050" dirty="0" smtClean="0">
                <a:latin typeface="Meiryo UI" panose="020B0604030504040204" pitchFamily="50" charset="-128"/>
                <a:ea typeface="Meiryo UI" panose="020B0604030504040204" pitchFamily="50" charset="-128"/>
              </a:rPr>
              <a:t>電波利用の在り方に関する調査検討等</a:t>
            </a:r>
            <a:endParaRPr kumimoji="0" lang="en-US" altLang="ja-JP" sz="1050" dirty="0" smtClean="0">
              <a:latin typeface="Meiryo UI" panose="020B0604030504040204" pitchFamily="50" charset="-128"/>
              <a:ea typeface="Meiryo UI" panose="020B0604030504040204" pitchFamily="50" charset="-128"/>
            </a:endParaRPr>
          </a:p>
        </p:txBody>
      </p:sp>
      <p:sp>
        <p:nvSpPr>
          <p:cNvPr id="255" name="ホームベース 254"/>
          <p:cNvSpPr/>
          <p:nvPr/>
        </p:nvSpPr>
        <p:spPr bwMode="auto">
          <a:xfrm>
            <a:off x="2662305" y="3629075"/>
            <a:ext cx="5052945" cy="396000"/>
          </a:xfrm>
          <a:prstGeom prst="homePlate">
            <a:avLst>
              <a:gd name="adj" fmla="val 15878"/>
            </a:avLst>
          </a:prstGeom>
          <a:solidFill>
            <a:srgbClr val="D4EFDF"/>
          </a:solidFill>
          <a:ln w="19050">
            <a:solidFill>
              <a:srgbClr val="27AE60"/>
            </a:solidFill>
            <a:miter lim="800000"/>
            <a:headEnd/>
            <a:tailEnd/>
          </a:ln>
          <a:effectLst/>
          <a:extLst/>
        </p:spPr>
        <p:txBody>
          <a:bodyPr wrap="none" lIns="288000" tIns="0" bIns="0" rtlCol="0" anchor="ctr"/>
          <a:lstStyle/>
          <a:p>
            <a:pPr algn="l"/>
            <a:r>
              <a:rPr kumimoji="0" lang="ja-JP" altLang="en-US" sz="1050" dirty="0" smtClean="0">
                <a:latin typeface="Meiryo UI" panose="020B0604030504040204" pitchFamily="50" charset="-128"/>
                <a:ea typeface="Meiryo UI" panose="020B0604030504040204" pitchFamily="50" charset="-128"/>
              </a:rPr>
              <a:t>国内制度等の整備　　　　新制度の運用</a:t>
            </a:r>
            <a:endParaRPr kumimoji="0" lang="ja-JP" altLang="en-US" sz="1050" dirty="0">
              <a:latin typeface="Meiryo UI" panose="020B0604030504040204" pitchFamily="50" charset="-128"/>
              <a:ea typeface="Meiryo UI" panose="020B0604030504040204" pitchFamily="50" charset="-128"/>
            </a:endParaRPr>
          </a:p>
        </p:txBody>
      </p:sp>
      <p:sp>
        <p:nvSpPr>
          <p:cNvPr id="256" name="ホームベース 255"/>
          <p:cNvSpPr/>
          <p:nvPr/>
        </p:nvSpPr>
        <p:spPr bwMode="auto">
          <a:xfrm>
            <a:off x="639072" y="3629075"/>
            <a:ext cx="2231085" cy="396000"/>
          </a:xfrm>
          <a:prstGeom prst="homePlate">
            <a:avLst>
              <a:gd name="adj" fmla="val 31359"/>
            </a:avLst>
          </a:prstGeom>
          <a:solidFill>
            <a:srgbClr val="D4EFDF"/>
          </a:solidFill>
          <a:ln w="19050">
            <a:solidFill>
              <a:srgbClr val="27AE60"/>
            </a:solidFill>
            <a:miter lim="800000"/>
            <a:headEnd/>
            <a:tailEnd/>
          </a:ln>
          <a:effectLst/>
          <a:extLst/>
        </p:spPr>
        <p:txBody>
          <a:bodyPr wrap="none" rtlCol="0" anchor="ctr"/>
          <a:lstStyle/>
          <a:p>
            <a:pPr>
              <a:spcBef>
                <a:spcPts val="200"/>
              </a:spcBef>
            </a:pPr>
            <a:r>
              <a:rPr kumimoji="0" lang="ja-JP" altLang="en-US" sz="1050" b="1" dirty="0">
                <a:solidFill>
                  <a:srgbClr val="27AE60"/>
                </a:solidFill>
                <a:latin typeface="Meiryo UI" panose="020B0604030504040204" pitchFamily="50" charset="-128"/>
                <a:ea typeface="Meiryo UI" panose="020B0604030504040204" pitchFamily="50" charset="-128"/>
              </a:rPr>
              <a:t>携帯電話等の上空</a:t>
            </a:r>
            <a:r>
              <a:rPr kumimoji="0" lang="ja-JP" altLang="en-US" sz="1050" b="1" dirty="0" smtClean="0">
                <a:solidFill>
                  <a:srgbClr val="27AE60"/>
                </a:solidFill>
                <a:latin typeface="Meiryo UI" panose="020B0604030504040204" pitchFamily="50" charset="-128"/>
                <a:ea typeface="Meiryo UI" panose="020B0604030504040204" pitchFamily="50" charset="-128"/>
              </a:rPr>
              <a:t>利用</a:t>
            </a:r>
            <a:endParaRPr kumimoji="0" lang="en-US" altLang="ja-JP" sz="1050" dirty="0" smtClean="0">
              <a:latin typeface="Meiryo UI" panose="020B0604030504040204" pitchFamily="50" charset="-128"/>
              <a:ea typeface="Meiryo UI" panose="020B0604030504040204" pitchFamily="50" charset="-128"/>
            </a:endParaRPr>
          </a:p>
          <a:p>
            <a:r>
              <a:rPr kumimoji="0" lang="ja-JP" altLang="en-US" sz="1050" dirty="0" smtClean="0">
                <a:latin typeface="Meiryo UI" panose="020B0604030504040204" pitchFamily="50" charset="-128"/>
                <a:ea typeface="Meiryo UI" panose="020B0604030504040204" pitchFamily="50" charset="-128"/>
              </a:rPr>
              <a:t>性能評価・国際標準化の対応</a:t>
            </a:r>
            <a:endParaRPr kumimoji="0" lang="ja-JP" altLang="en-US" sz="1050" dirty="0">
              <a:latin typeface="Meiryo UI" panose="020B0604030504040204" pitchFamily="50" charset="-128"/>
              <a:ea typeface="Meiryo UI" panose="020B0604030504040204" pitchFamily="50" charset="-128"/>
            </a:endParaRPr>
          </a:p>
        </p:txBody>
      </p:sp>
      <p:sp>
        <p:nvSpPr>
          <p:cNvPr id="257" name="二等辺三角形 256"/>
          <p:cNvSpPr/>
          <p:nvPr/>
        </p:nvSpPr>
        <p:spPr>
          <a:xfrm rot="5400000">
            <a:off x="4131763" y="3736182"/>
            <a:ext cx="90000" cy="180000"/>
          </a:xfrm>
          <a:prstGeom prst="triangle">
            <a:avLst/>
          </a:prstGeom>
          <a:solidFill>
            <a:srgbClr val="67C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326"/>
          </a:p>
        </p:txBody>
      </p:sp>
      <p:sp>
        <p:nvSpPr>
          <p:cNvPr id="112" name="二等辺三角形 111"/>
          <p:cNvSpPr/>
          <p:nvPr/>
        </p:nvSpPr>
        <p:spPr>
          <a:xfrm rot="5400000">
            <a:off x="2772163" y="4523837"/>
            <a:ext cx="90000" cy="288000"/>
          </a:xfrm>
          <a:prstGeom prst="triangle">
            <a:avLst/>
          </a:prstGeom>
          <a:solidFill>
            <a:srgbClr val="67C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326"/>
          </a:p>
        </p:txBody>
      </p:sp>
      <p:sp>
        <p:nvSpPr>
          <p:cNvPr id="258" name="ホームベース 257"/>
          <p:cNvSpPr/>
          <p:nvPr/>
        </p:nvSpPr>
        <p:spPr bwMode="auto">
          <a:xfrm rot="16200000">
            <a:off x="5445345" y="2914363"/>
            <a:ext cx="3730924" cy="396001"/>
          </a:xfrm>
          <a:prstGeom prst="homePlate">
            <a:avLst>
              <a:gd name="adj" fmla="val 35568"/>
            </a:avLst>
          </a:prstGeom>
          <a:solidFill>
            <a:srgbClr val="67C68F"/>
          </a:solidFill>
          <a:ln w="19050">
            <a:noFill/>
            <a:miter lim="800000"/>
            <a:headEnd/>
            <a:tailEnd/>
          </a:ln>
          <a:effectLst/>
          <a:extLst/>
        </p:spPr>
        <p:txBody>
          <a:bodyPr wrap="none" rtlCol="0" anchor="ctr"/>
          <a:lstStyle/>
          <a:p>
            <a:pPr algn="l"/>
            <a:endParaRPr kumimoji="0" lang="en-US" altLang="ja-JP" sz="1050" dirty="0" smtClean="0">
              <a:latin typeface="Meiryo UI" panose="020B0604030504040204" pitchFamily="50" charset="-128"/>
              <a:ea typeface="Meiryo UI" panose="020B0604030504040204" pitchFamily="50" charset="-128"/>
            </a:endParaRPr>
          </a:p>
        </p:txBody>
      </p:sp>
      <p:sp>
        <p:nvSpPr>
          <p:cNvPr id="259" name="角丸四角形 258"/>
          <p:cNvSpPr/>
          <p:nvPr/>
        </p:nvSpPr>
        <p:spPr>
          <a:xfrm>
            <a:off x="7113343" y="1494723"/>
            <a:ext cx="396269" cy="3130364"/>
          </a:xfrm>
          <a:prstGeom prst="roundRect">
            <a:avLst>
              <a:gd name="adj" fmla="val 0"/>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buClr>
                <a:srgbClr val="27AE60"/>
              </a:buClr>
            </a:pPr>
            <a:r>
              <a:rPr kumimoji="0" lang="ja-JP" altLang="en-US" sz="1050" dirty="0" smtClean="0">
                <a:solidFill>
                  <a:schemeClr val="bg1"/>
                </a:solidFill>
                <a:latin typeface="Meiryo UI" panose="020B0604030504040204" pitchFamily="50" charset="-128"/>
                <a:ea typeface="Meiryo UI" panose="020B0604030504040204" pitchFamily="50" charset="-128"/>
              </a:rPr>
              <a:t>レベル４の要件</a:t>
            </a:r>
            <a:r>
              <a:rPr kumimoji="0" lang="ja-JP" altLang="en-US" sz="1050" dirty="0">
                <a:solidFill>
                  <a:schemeClr val="bg1"/>
                </a:solidFill>
                <a:latin typeface="Meiryo UI" panose="020B0604030504040204" pitchFamily="50" charset="-128"/>
                <a:ea typeface="Meiryo UI" panose="020B0604030504040204" pitchFamily="50" charset="-128"/>
              </a:rPr>
              <a:t>や</a:t>
            </a:r>
            <a:r>
              <a:rPr kumimoji="0" lang="ja-JP" altLang="en-US" sz="1050" dirty="0" smtClean="0">
                <a:solidFill>
                  <a:schemeClr val="bg1"/>
                </a:solidFill>
                <a:latin typeface="Meiryo UI" panose="020B0604030504040204" pitchFamily="50" charset="-128"/>
                <a:ea typeface="Meiryo UI" panose="020B0604030504040204" pitchFamily="50" charset="-128"/>
              </a:rPr>
              <a:t>基準の明確化</a:t>
            </a:r>
            <a:endParaRPr kumimoji="0" lang="en-US" altLang="ja-JP" sz="1050" dirty="0" smtClean="0">
              <a:solidFill>
                <a:schemeClr val="bg1"/>
              </a:solidFill>
              <a:latin typeface="Meiryo UI" panose="020B0604030504040204" pitchFamily="50" charset="-128"/>
              <a:ea typeface="Meiryo UI" panose="020B0604030504040204" pitchFamily="50" charset="-128"/>
            </a:endParaRPr>
          </a:p>
          <a:p>
            <a:pPr algn="ctr">
              <a:buClr>
                <a:srgbClr val="27AE60"/>
              </a:buClr>
            </a:pPr>
            <a:r>
              <a:rPr kumimoji="0" lang="ja-JP" altLang="en-US" sz="1050" dirty="0" smtClean="0">
                <a:solidFill>
                  <a:schemeClr val="bg1"/>
                </a:solidFill>
                <a:latin typeface="Meiryo UI" panose="020B0604030504040204" pitchFamily="50" charset="-128"/>
                <a:ea typeface="Meiryo UI" panose="020B0604030504040204" pitchFamily="50" charset="-128"/>
              </a:rPr>
              <a:t>通信</a:t>
            </a:r>
            <a:r>
              <a:rPr kumimoji="0" lang="ja-JP" altLang="en-US" sz="1050" dirty="0">
                <a:solidFill>
                  <a:schemeClr val="bg1"/>
                </a:solidFill>
                <a:latin typeface="Meiryo UI" panose="020B0604030504040204" pitchFamily="50" charset="-128"/>
                <a:ea typeface="Meiryo UI" panose="020B0604030504040204" pitchFamily="50" charset="-128"/>
              </a:rPr>
              <a:t>や</a:t>
            </a:r>
            <a:r>
              <a:rPr kumimoji="0" lang="ja-JP" altLang="en-US" sz="1050" dirty="0" smtClean="0">
                <a:solidFill>
                  <a:schemeClr val="bg1"/>
                </a:solidFill>
                <a:latin typeface="Meiryo UI" panose="020B0604030504040204" pitchFamily="50" charset="-128"/>
                <a:ea typeface="Meiryo UI" panose="020B0604030504040204" pitchFamily="50" charset="-128"/>
              </a:rPr>
              <a:t>実験等に係る環境整備</a:t>
            </a:r>
            <a:endParaRPr kumimoji="0" lang="en-US" altLang="ja-JP" sz="1050" dirty="0">
              <a:solidFill>
                <a:schemeClr val="bg1"/>
              </a:solidFill>
              <a:latin typeface="Meiryo UI" panose="020B0604030504040204" pitchFamily="50" charset="-128"/>
              <a:ea typeface="Meiryo UI" panose="020B0604030504040204" pitchFamily="50" charset="-128"/>
            </a:endParaRPr>
          </a:p>
        </p:txBody>
      </p:sp>
      <p:sp>
        <p:nvSpPr>
          <p:cNvPr id="108" name="ホームベース 107"/>
          <p:cNvSpPr/>
          <p:nvPr/>
        </p:nvSpPr>
        <p:spPr bwMode="auto">
          <a:xfrm rot="16200000">
            <a:off x="7110960" y="4808146"/>
            <a:ext cx="400107" cy="396414"/>
          </a:xfrm>
          <a:prstGeom prst="homePlate">
            <a:avLst>
              <a:gd name="adj" fmla="val 34966"/>
            </a:avLst>
          </a:prstGeom>
          <a:noFill/>
          <a:ln w="38100">
            <a:solidFill>
              <a:schemeClr val="bg1"/>
            </a:solidFill>
            <a:miter lim="800000"/>
            <a:headEnd/>
            <a:tailEnd/>
          </a:ln>
          <a:effectLst/>
          <a:extLst/>
        </p:spPr>
        <p:txBody>
          <a:bodyPr wrap="none" rtlCol="0" anchor="ctr"/>
          <a:lstStyle/>
          <a:p>
            <a:pPr algn="l"/>
            <a:endParaRPr kumimoji="0" lang="en-US" altLang="ja-JP" sz="1050" dirty="0" smtClean="0">
              <a:latin typeface="Meiryo UI" panose="020B0604030504040204" pitchFamily="50" charset="-128"/>
              <a:ea typeface="Meiryo UI" panose="020B0604030504040204" pitchFamily="50" charset="-128"/>
            </a:endParaRPr>
          </a:p>
        </p:txBody>
      </p:sp>
      <p:sp>
        <p:nvSpPr>
          <p:cNvPr id="185" name="角丸四角形 184"/>
          <p:cNvSpPr/>
          <p:nvPr/>
        </p:nvSpPr>
        <p:spPr>
          <a:xfrm>
            <a:off x="987145" y="4841311"/>
            <a:ext cx="3996000" cy="180000"/>
          </a:xfrm>
          <a:prstGeom prst="roundRect">
            <a:avLst>
              <a:gd name="adj" fmla="val 50000"/>
            </a:avLst>
          </a:prstGeom>
          <a:solidFill>
            <a:srgbClr val="69A6CE"/>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buClr>
                <a:srgbClr val="27AE60"/>
              </a:buClr>
            </a:pPr>
            <a:r>
              <a:rPr kumimoji="0" lang="ja-JP" altLang="en-US" sz="900" dirty="0" smtClean="0">
                <a:solidFill>
                  <a:schemeClr val="bg1"/>
                </a:solidFill>
                <a:latin typeface="Meiryo UI" panose="020B0604030504040204" pitchFamily="50" charset="-128"/>
                <a:ea typeface="Meiryo UI" panose="020B0604030504040204" pitchFamily="50" charset="-128"/>
              </a:rPr>
              <a:t>航空機と無人航空機相互間の安全確保と調和のため</a:t>
            </a:r>
            <a:r>
              <a:rPr kumimoji="0" lang="en-US" altLang="ja-JP" sz="900" dirty="0" smtClean="0">
                <a:solidFill>
                  <a:schemeClr val="bg1"/>
                </a:solidFill>
                <a:latin typeface="Meiryo UI" panose="020B0604030504040204" pitchFamily="50" charset="-128"/>
                <a:ea typeface="Meiryo UI" panose="020B0604030504040204" pitchFamily="50" charset="-128"/>
              </a:rPr>
              <a:t>DIPS</a:t>
            </a:r>
            <a:r>
              <a:rPr kumimoji="0" lang="ja-JP" altLang="en-US" sz="900" dirty="0" smtClean="0">
                <a:solidFill>
                  <a:schemeClr val="bg1"/>
                </a:solidFill>
                <a:latin typeface="Meiryo UI" panose="020B0604030504040204" pitchFamily="50" charset="-128"/>
                <a:ea typeface="Meiryo UI" panose="020B0604030504040204" pitchFamily="50" charset="-128"/>
              </a:rPr>
              <a:t>と</a:t>
            </a:r>
            <a:r>
              <a:rPr kumimoji="0" lang="en-US" altLang="ja-JP" sz="900" dirty="0" smtClean="0">
                <a:solidFill>
                  <a:schemeClr val="bg1"/>
                </a:solidFill>
                <a:latin typeface="Meiryo UI" panose="020B0604030504040204" pitchFamily="50" charset="-128"/>
                <a:ea typeface="Meiryo UI" panose="020B0604030504040204" pitchFamily="50" charset="-128"/>
              </a:rPr>
              <a:t>UTMS</a:t>
            </a:r>
            <a:r>
              <a:rPr kumimoji="0" lang="ja-JP" altLang="en-US" sz="900" dirty="0" smtClean="0">
                <a:solidFill>
                  <a:schemeClr val="bg1"/>
                </a:solidFill>
                <a:latin typeface="Meiryo UI" panose="020B0604030504040204" pitchFamily="50" charset="-128"/>
                <a:ea typeface="Meiryo UI" panose="020B0604030504040204" pitchFamily="50" charset="-128"/>
              </a:rPr>
              <a:t>の</a:t>
            </a:r>
            <a:r>
              <a:rPr kumimoji="0" lang="ja-JP" altLang="en-US" sz="900" dirty="0">
                <a:solidFill>
                  <a:schemeClr val="bg1"/>
                </a:solidFill>
                <a:latin typeface="Meiryo UI" panose="020B0604030504040204" pitchFamily="50" charset="-128"/>
                <a:ea typeface="Meiryo UI" panose="020B0604030504040204" pitchFamily="50" charset="-128"/>
              </a:rPr>
              <a:t>連携</a:t>
            </a:r>
            <a:r>
              <a:rPr kumimoji="0" lang="ja-JP" altLang="en-US" sz="900" dirty="0" smtClean="0">
                <a:solidFill>
                  <a:schemeClr val="bg1"/>
                </a:solidFill>
                <a:latin typeface="Meiryo UI" panose="020B0604030504040204" pitchFamily="50" charset="-128"/>
                <a:ea typeface="Meiryo UI" panose="020B0604030504040204" pitchFamily="50" charset="-128"/>
              </a:rPr>
              <a:t>を検討</a:t>
            </a:r>
            <a:endParaRPr kumimoji="0" lang="ja-JP" altLang="en-US" sz="900" dirty="0">
              <a:solidFill>
                <a:schemeClr val="bg1"/>
              </a:solidFill>
              <a:latin typeface="Meiryo UI" panose="020B0604030504040204" pitchFamily="50" charset="-128"/>
              <a:ea typeface="Meiryo UI" panose="020B0604030504040204" pitchFamily="50" charset="-128"/>
            </a:endParaRPr>
          </a:p>
        </p:txBody>
      </p:sp>
      <p:sp>
        <p:nvSpPr>
          <p:cNvPr id="197" name="角丸四角形 196"/>
          <p:cNvSpPr/>
          <p:nvPr/>
        </p:nvSpPr>
        <p:spPr>
          <a:xfrm>
            <a:off x="93100" y="5067522"/>
            <a:ext cx="360040" cy="1567000"/>
          </a:xfrm>
          <a:prstGeom prst="roundRect">
            <a:avLst>
              <a:gd name="adj" fmla="val 0"/>
            </a:avLst>
          </a:prstGeom>
          <a:solidFill>
            <a:srgbClr val="2980B9"/>
          </a:solidFill>
          <a:ln w="31750">
            <a:solidFill>
              <a:srgbClr val="2980B9"/>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b="1" dirty="0" smtClean="0">
                <a:latin typeface="Meiryo UI" panose="020B0604030504040204" pitchFamily="50" charset="-128"/>
                <a:ea typeface="Meiryo UI" panose="020B0604030504040204" pitchFamily="50" charset="-128"/>
              </a:rPr>
              <a:t>技術開発</a:t>
            </a:r>
            <a:endParaRPr kumimoji="1" lang="ja-JP" altLang="en-US" sz="1200" b="1" dirty="0">
              <a:latin typeface="Meiryo UI" panose="020B0604030504040204" pitchFamily="50" charset="-128"/>
              <a:ea typeface="Meiryo UI" panose="020B0604030504040204" pitchFamily="50" charset="-128"/>
            </a:endParaRPr>
          </a:p>
        </p:txBody>
      </p:sp>
      <p:sp>
        <p:nvSpPr>
          <p:cNvPr id="208" name="ホームベース 207"/>
          <p:cNvSpPr/>
          <p:nvPr/>
        </p:nvSpPr>
        <p:spPr bwMode="auto">
          <a:xfrm>
            <a:off x="583195" y="6404121"/>
            <a:ext cx="7171883" cy="230400"/>
          </a:xfrm>
          <a:prstGeom prst="homePlate">
            <a:avLst>
              <a:gd name="adj" fmla="val 47550"/>
            </a:avLst>
          </a:prstGeom>
          <a:solidFill>
            <a:srgbClr val="CCEAF6"/>
          </a:solidFill>
          <a:ln w="19050">
            <a:solidFill>
              <a:srgbClr val="2980B9"/>
            </a:solidFill>
            <a:miter lim="800000"/>
            <a:headEnd/>
            <a:tailEnd/>
          </a:ln>
          <a:effectLst/>
          <a:extLst/>
        </p:spPr>
        <p:txBody>
          <a:bodyPr wrap="none" lIns="72000" tIns="0" bIns="0" rtlCol="0" anchor="ctr"/>
          <a:lstStyle/>
          <a:p>
            <a:pPr>
              <a:spcBef>
                <a:spcPts val="300"/>
              </a:spcBef>
            </a:pPr>
            <a:r>
              <a:rPr kumimoji="0" lang="en-US" altLang="ja-JP" sz="1050" b="1" dirty="0" smtClean="0">
                <a:solidFill>
                  <a:srgbClr val="2980B9"/>
                </a:solidFill>
                <a:effectLst/>
                <a:latin typeface="Meiryo UI" panose="020B0604030504040204" pitchFamily="50" charset="-128"/>
                <a:ea typeface="Meiryo UI" panose="020B0604030504040204" pitchFamily="50" charset="-128"/>
              </a:rPr>
              <a:t>Ⅱ</a:t>
            </a:r>
            <a:r>
              <a:rPr kumimoji="0" lang="ja-JP" altLang="en-US" sz="1050" b="1" dirty="0" smtClean="0">
                <a:solidFill>
                  <a:srgbClr val="2980B9"/>
                </a:solidFill>
                <a:effectLst/>
                <a:latin typeface="Meiryo UI" panose="020B0604030504040204" pitchFamily="50" charset="-128"/>
                <a:ea typeface="Meiryo UI" panose="020B0604030504040204" pitchFamily="50" charset="-128"/>
              </a:rPr>
              <a:t> 第三者に対する安全性の確保</a:t>
            </a:r>
            <a:r>
              <a:rPr kumimoji="0" lang="ja-JP" altLang="en-US" sz="1050" dirty="0" smtClean="0">
                <a:effectLst/>
                <a:latin typeface="Meiryo UI" panose="020B0604030504040204" pitchFamily="50" charset="-128"/>
                <a:ea typeface="Meiryo UI" panose="020B0604030504040204" pitchFamily="50" charset="-128"/>
              </a:rPr>
              <a:t>　</a:t>
            </a:r>
            <a:r>
              <a:rPr kumimoji="0" lang="en-US" altLang="ja-JP" sz="1050" b="1" dirty="0" smtClean="0">
                <a:solidFill>
                  <a:srgbClr val="2980B9"/>
                </a:solidFill>
                <a:effectLst/>
                <a:latin typeface="Meiryo UI" panose="020B0604030504040204" pitchFamily="50" charset="-128"/>
                <a:ea typeface="Meiryo UI" panose="020B0604030504040204" pitchFamily="50" charset="-128"/>
              </a:rPr>
              <a:t>ⅰ</a:t>
            </a:r>
            <a:r>
              <a:rPr kumimoji="0" lang="ja-JP" altLang="en-US" sz="1050" b="1" dirty="0" smtClean="0">
                <a:solidFill>
                  <a:srgbClr val="2980B9"/>
                </a:solidFill>
                <a:effectLst/>
                <a:latin typeface="Meiryo UI" panose="020B0604030504040204" pitchFamily="50" charset="-128"/>
                <a:ea typeface="Meiryo UI" panose="020B0604030504040204" pitchFamily="50" charset="-128"/>
              </a:rPr>
              <a:t>信頼性の確保</a:t>
            </a:r>
            <a:r>
              <a:rPr kumimoji="0" lang="ja-JP" altLang="en-US" sz="900" dirty="0" smtClean="0">
                <a:effectLst/>
                <a:latin typeface="Meiryo UI" panose="020B0604030504040204" pitchFamily="50" charset="-128"/>
                <a:ea typeface="Meiryo UI" panose="020B0604030504040204" pitchFamily="50" charset="-128"/>
              </a:rPr>
              <a:t>（機体や通信の信頼性、耐環境性等）</a:t>
            </a:r>
            <a:r>
              <a:rPr kumimoji="0" lang="en-US" altLang="ja-JP" sz="1050" b="1" dirty="0" smtClean="0">
                <a:solidFill>
                  <a:srgbClr val="2980B9"/>
                </a:solidFill>
                <a:effectLst/>
                <a:latin typeface="Meiryo UI" panose="020B0604030504040204" pitchFamily="50" charset="-128"/>
                <a:ea typeface="Meiryo UI" panose="020B0604030504040204" pitchFamily="50" charset="-128"/>
              </a:rPr>
              <a:t>ⅱ</a:t>
            </a:r>
            <a:r>
              <a:rPr kumimoji="0" lang="ja-JP" altLang="en-US" sz="1050" b="1" dirty="0" smtClean="0">
                <a:solidFill>
                  <a:srgbClr val="2980B9"/>
                </a:solidFill>
                <a:effectLst/>
                <a:latin typeface="Meiryo UI" panose="020B0604030504040204" pitchFamily="50" charset="-128"/>
                <a:ea typeface="Meiryo UI" panose="020B0604030504040204" pitchFamily="50" charset="-128"/>
              </a:rPr>
              <a:t>危害の抑制</a:t>
            </a:r>
            <a:r>
              <a:rPr kumimoji="0" lang="ja-JP" altLang="en-US" sz="900" dirty="0" smtClean="0">
                <a:effectLst/>
                <a:latin typeface="Meiryo UI" panose="020B0604030504040204" pitchFamily="50" charset="-128"/>
                <a:ea typeface="Meiryo UI" panose="020B0604030504040204" pitchFamily="50" charset="-128"/>
              </a:rPr>
              <a:t>（衝突安全性等）</a:t>
            </a:r>
            <a:endParaRPr kumimoji="0" lang="en-US" altLang="ja-JP" sz="900" dirty="0">
              <a:effectLst/>
              <a:latin typeface="Meiryo UI" panose="020B0604030504040204" pitchFamily="50" charset="-128"/>
              <a:ea typeface="Meiryo UI" panose="020B0604030504040204" pitchFamily="50" charset="-128"/>
            </a:endParaRPr>
          </a:p>
        </p:txBody>
      </p:sp>
      <p:sp>
        <p:nvSpPr>
          <p:cNvPr id="210" name="ホームベース 209"/>
          <p:cNvSpPr/>
          <p:nvPr/>
        </p:nvSpPr>
        <p:spPr bwMode="auto">
          <a:xfrm>
            <a:off x="583922" y="5071919"/>
            <a:ext cx="7170130" cy="1332736"/>
          </a:xfrm>
          <a:prstGeom prst="homePlate">
            <a:avLst>
              <a:gd name="adj" fmla="val 7758"/>
            </a:avLst>
          </a:prstGeom>
          <a:solidFill>
            <a:srgbClr val="CCEAF6"/>
          </a:solidFill>
          <a:ln w="19050">
            <a:solidFill>
              <a:srgbClr val="2980B9"/>
            </a:solidFill>
            <a:miter lim="800000"/>
            <a:headEnd/>
            <a:tailEnd/>
          </a:ln>
          <a:effectLst/>
          <a:extLst/>
        </p:spPr>
        <p:txBody>
          <a:bodyPr wrap="none" lIns="72000" rtlCol="0" anchor="t"/>
          <a:lstStyle/>
          <a:p>
            <a:r>
              <a:rPr kumimoji="0" lang="en-US" altLang="ja-JP" sz="1050" b="1" dirty="0" smtClean="0">
                <a:solidFill>
                  <a:srgbClr val="2980B9"/>
                </a:solidFill>
                <a:effectLst/>
                <a:latin typeface="Meiryo UI" panose="020B0604030504040204" pitchFamily="50" charset="-128"/>
                <a:ea typeface="Meiryo UI" panose="020B0604030504040204" pitchFamily="50" charset="-128"/>
              </a:rPr>
              <a:t>Ⅰ</a:t>
            </a:r>
            <a:r>
              <a:rPr kumimoji="0" lang="ja-JP" altLang="en-US" sz="1050" b="1" dirty="0" smtClean="0">
                <a:solidFill>
                  <a:srgbClr val="2980B9"/>
                </a:solidFill>
                <a:effectLst/>
                <a:latin typeface="Meiryo UI" panose="020B0604030504040204" pitchFamily="50" charset="-128"/>
                <a:ea typeface="Meiryo UI" panose="020B0604030504040204" pitchFamily="50" charset="-128"/>
              </a:rPr>
              <a:t> 目視を代替する機能の実現</a:t>
            </a:r>
            <a:endParaRPr kumimoji="0" lang="en-US" altLang="ja-JP" sz="900" dirty="0">
              <a:effectLst/>
              <a:latin typeface="Meiryo UI" panose="020B0604030504040204" pitchFamily="50" charset="-128"/>
              <a:ea typeface="Meiryo UI" panose="020B0604030504040204" pitchFamily="50" charset="-128"/>
            </a:endParaRPr>
          </a:p>
        </p:txBody>
      </p:sp>
      <p:sp>
        <p:nvSpPr>
          <p:cNvPr id="211" name="ホームベース 210"/>
          <p:cNvSpPr/>
          <p:nvPr/>
        </p:nvSpPr>
        <p:spPr bwMode="auto">
          <a:xfrm>
            <a:off x="643469" y="6092420"/>
            <a:ext cx="7036855" cy="230400"/>
          </a:xfrm>
          <a:prstGeom prst="homePlate">
            <a:avLst>
              <a:gd name="adj" fmla="val 7990"/>
            </a:avLst>
          </a:prstGeom>
          <a:solidFill>
            <a:srgbClr val="CCEAF6"/>
          </a:solidFill>
          <a:ln w="19050">
            <a:solidFill>
              <a:srgbClr val="2980B9"/>
            </a:solidFill>
            <a:prstDash val="solid"/>
            <a:miter lim="800000"/>
            <a:headEnd/>
            <a:tailEnd/>
          </a:ln>
          <a:effectLst/>
          <a:extLst/>
        </p:spPr>
        <p:txBody>
          <a:bodyPr wrap="none" tIns="0" bIns="0" rtlCol="0" anchor="ctr"/>
          <a:lstStyle/>
          <a:p>
            <a:r>
              <a:rPr kumimoji="0" lang="ja-JP" altLang="en-US" sz="1050" dirty="0" smtClean="0">
                <a:latin typeface="Meiryo UI" panose="020B0604030504040204" pitchFamily="50" charset="-128"/>
                <a:ea typeface="Meiryo UI" panose="020B0604030504040204" pitchFamily="50" charset="-128"/>
              </a:rPr>
              <a:t>無線</a:t>
            </a:r>
            <a:r>
              <a:rPr kumimoji="0" lang="ja-JP" altLang="en-US" sz="1050" dirty="0">
                <a:latin typeface="Meiryo UI" panose="020B0604030504040204" pitchFamily="50" charset="-128"/>
                <a:ea typeface="Meiryo UI" panose="020B0604030504040204" pitchFamily="50" charset="-128"/>
              </a:rPr>
              <a:t>システムの比較・評価</a:t>
            </a:r>
            <a:r>
              <a:rPr kumimoji="0" lang="ja-JP" altLang="en-US" sz="1050" dirty="0" smtClean="0">
                <a:latin typeface="Meiryo UI" panose="020B0604030504040204" pitchFamily="50" charset="-128"/>
                <a:ea typeface="Meiryo UI" panose="020B0604030504040204" pitchFamily="50" charset="-128"/>
              </a:rPr>
              <a:t>検討</a:t>
            </a:r>
            <a:r>
              <a:rPr kumimoji="0" lang="ja-JP" altLang="en-US" sz="1050" dirty="0">
                <a:latin typeface="Meiryo UI" panose="020B0604030504040204" pitchFamily="50" charset="-128"/>
                <a:ea typeface="Meiryo UI" panose="020B0604030504040204" pitchFamily="50" charset="-128"/>
              </a:rPr>
              <a:t>　　　実証・検証　　　制度の方向性の</a:t>
            </a:r>
            <a:r>
              <a:rPr kumimoji="0" lang="ja-JP" altLang="en-US" sz="1050" dirty="0" smtClean="0">
                <a:latin typeface="Meiryo UI" panose="020B0604030504040204" pitchFamily="50" charset="-128"/>
                <a:ea typeface="Meiryo UI" panose="020B0604030504040204" pitchFamily="50" charset="-128"/>
              </a:rPr>
              <a:t>検討　　　</a:t>
            </a:r>
            <a:r>
              <a:rPr kumimoji="0" lang="ja-JP" altLang="en-US" sz="1050" dirty="0">
                <a:latin typeface="Meiryo UI" panose="020B0604030504040204" pitchFamily="50" charset="-128"/>
                <a:ea typeface="Meiryo UI" panose="020B0604030504040204" pitchFamily="50" charset="-128"/>
              </a:rPr>
              <a:t>国際標準化、国内</a:t>
            </a:r>
            <a:r>
              <a:rPr kumimoji="0" lang="ja-JP" altLang="en-US" sz="1050" dirty="0" smtClean="0">
                <a:latin typeface="Meiryo UI" panose="020B0604030504040204" pitchFamily="50" charset="-128"/>
                <a:ea typeface="Meiryo UI" panose="020B0604030504040204" pitchFamily="50" charset="-128"/>
              </a:rPr>
              <a:t>規格化</a:t>
            </a:r>
            <a:endParaRPr kumimoji="0" lang="en-US" altLang="ja-JP" sz="1050" dirty="0">
              <a:latin typeface="Meiryo UI" panose="020B0604030504040204" pitchFamily="50" charset="-128"/>
              <a:ea typeface="Meiryo UI" panose="020B0604030504040204" pitchFamily="50" charset="-128"/>
            </a:endParaRPr>
          </a:p>
        </p:txBody>
      </p:sp>
      <p:sp>
        <p:nvSpPr>
          <p:cNvPr id="212" name="二等辺三角形 211"/>
          <p:cNvSpPr/>
          <p:nvPr/>
        </p:nvSpPr>
        <p:spPr>
          <a:xfrm rot="5400000">
            <a:off x="2499271" y="6153620"/>
            <a:ext cx="72000" cy="108000"/>
          </a:xfrm>
          <a:prstGeom prst="triangle">
            <a:avLst/>
          </a:prstGeom>
          <a:solidFill>
            <a:srgbClr val="69A6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326"/>
          </a:p>
        </p:txBody>
      </p:sp>
      <p:sp>
        <p:nvSpPr>
          <p:cNvPr id="213" name="二等辺三角形 212"/>
          <p:cNvSpPr/>
          <p:nvPr/>
        </p:nvSpPr>
        <p:spPr>
          <a:xfrm rot="5400000">
            <a:off x="3363455" y="6153620"/>
            <a:ext cx="72000" cy="108000"/>
          </a:xfrm>
          <a:prstGeom prst="triangle">
            <a:avLst/>
          </a:prstGeom>
          <a:solidFill>
            <a:srgbClr val="69A6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326"/>
          </a:p>
        </p:txBody>
      </p:sp>
      <p:sp>
        <p:nvSpPr>
          <p:cNvPr id="214" name="二等辺三角形 213"/>
          <p:cNvSpPr/>
          <p:nvPr/>
        </p:nvSpPr>
        <p:spPr>
          <a:xfrm rot="5400000">
            <a:off x="4789107" y="6153620"/>
            <a:ext cx="72000" cy="108000"/>
          </a:xfrm>
          <a:prstGeom prst="triangle">
            <a:avLst/>
          </a:prstGeom>
          <a:solidFill>
            <a:srgbClr val="69A6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326"/>
          </a:p>
        </p:txBody>
      </p:sp>
      <p:sp>
        <p:nvSpPr>
          <p:cNvPr id="215" name="ホームベース 214"/>
          <p:cNvSpPr/>
          <p:nvPr/>
        </p:nvSpPr>
        <p:spPr bwMode="auto">
          <a:xfrm>
            <a:off x="643473" y="5306063"/>
            <a:ext cx="7087652" cy="524181"/>
          </a:xfrm>
          <a:prstGeom prst="homePlate">
            <a:avLst>
              <a:gd name="adj" fmla="val 8370"/>
            </a:avLst>
          </a:prstGeom>
          <a:solidFill>
            <a:srgbClr val="CCEAF6"/>
          </a:solidFill>
          <a:ln w="19050">
            <a:solidFill>
              <a:srgbClr val="2980B9"/>
            </a:solidFill>
            <a:miter lim="800000"/>
            <a:headEnd/>
            <a:tailEnd/>
          </a:ln>
          <a:effectLst/>
          <a:extLst/>
        </p:spPr>
        <p:txBody>
          <a:bodyPr wrap="none" lIns="90000" rIns="90000" rtlCol="0" anchor="ctr"/>
          <a:lstStyle/>
          <a:p>
            <a:pPr>
              <a:spcBef>
                <a:spcPts val="300"/>
              </a:spcBef>
            </a:pPr>
            <a:endParaRPr kumimoji="0" lang="en-US" altLang="ja-JP" sz="1050" dirty="0">
              <a:latin typeface="Meiryo UI" panose="020B0604030504040204" pitchFamily="50" charset="-128"/>
              <a:ea typeface="Meiryo UI" panose="020B0604030504040204" pitchFamily="50" charset="-128"/>
            </a:endParaRPr>
          </a:p>
        </p:txBody>
      </p:sp>
      <p:sp>
        <p:nvSpPr>
          <p:cNvPr id="216" name="正方形/長方形 215"/>
          <p:cNvSpPr/>
          <p:nvPr/>
        </p:nvSpPr>
        <p:spPr>
          <a:xfrm>
            <a:off x="591652" y="5378751"/>
            <a:ext cx="126000" cy="25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7" name="ホームベース 216"/>
          <p:cNvSpPr/>
          <p:nvPr/>
        </p:nvSpPr>
        <p:spPr bwMode="auto">
          <a:xfrm>
            <a:off x="4509135" y="5371263"/>
            <a:ext cx="717028" cy="458981"/>
          </a:xfrm>
          <a:prstGeom prst="homePlate">
            <a:avLst>
              <a:gd name="adj" fmla="val 22064"/>
            </a:avLst>
          </a:prstGeom>
          <a:solidFill>
            <a:srgbClr val="CCEAF6"/>
          </a:solidFill>
          <a:ln w="19050">
            <a:solidFill>
              <a:srgbClr val="2980B9"/>
            </a:solidFill>
            <a:miter lim="800000"/>
            <a:headEnd/>
            <a:tailEnd/>
          </a:ln>
          <a:effectLst/>
          <a:extLst/>
        </p:spPr>
        <p:txBody>
          <a:bodyPr wrap="none" lIns="288000" rtlCol="0" anchor="ctr"/>
          <a:lstStyle/>
          <a:p>
            <a:r>
              <a:rPr kumimoji="0" lang="ja-JP" altLang="en-US" sz="1050" dirty="0" smtClean="0">
                <a:latin typeface="Meiryo UI" panose="020B0604030504040204" pitchFamily="50" charset="-128"/>
                <a:ea typeface="Meiryo UI" panose="020B0604030504040204" pitchFamily="50" charset="-128"/>
              </a:rPr>
              <a:t>飛行</a:t>
            </a:r>
            <a:endParaRPr kumimoji="0" lang="en-US" altLang="ja-JP" sz="1050" dirty="0" smtClean="0">
              <a:latin typeface="Meiryo UI" panose="020B0604030504040204" pitchFamily="50" charset="-128"/>
              <a:ea typeface="Meiryo UI" panose="020B0604030504040204" pitchFamily="50" charset="-128"/>
            </a:endParaRPr>
          </a:p>
          <a:p>
            <a:r>
              <a:rPr kumimoji="0" lang="ja-JP" altLang="en-US" sz="1050" dirty="0" smtClean="0">
                <a:latin typeface="Meiryo UI" panose="020B0604030504040204" pitchFamily="50" charset="-128"/>
                <a:ea typeface="Meiryo UI" panose="020B0604030504040204" pitchFamily="50" charset="-128"/>
              </a:rPr>
              <a:t>実証</a:t>
            </a:r>
            <a:endParaRPr kumimoji="0" lang="en-US" altLang="ja-JP" sz="1050" dirty="0" smtClean="0">
              <a:latin typeface="Meiryo UI" panose="020B0604030504040204" pitchFamily="50" charset="-128"/>
              <a:ea typeface="Meiryo UI" panose="020B0604030504040204" pitchFamily="50" charset="-128"/>
            </a:endParaRPr>
          </a:p>
        </p:txBody>
      </p:sp>
      <p:sp>
        <p:nvSpPr>
          <p:cNvPr id="218" name="ホームベース 217"/>
          <p:cNvSpPr/>
          <p:nvPr/>
        </p:nvSpPr>
        <p:spPr bwMode="auto">
          <a:xfrm>
            <a:off x="643473" y="5599844"/>
            <a:ext cx="4081607" cy="230400"/>
          </a:xfrm>
          <a:prstGeom prst="homePlate">
            <a:avLst/>
          </a:prstGeom>
          <a:solidFill>
            <a:srgbClr val="CCEAF6"/>
          </a:solidFill>
          <a:ln w="19050">
            <a:solidFill>
              <a:srgbClr val="2980B9"/>
            </a:solidFill>
            <a:miter lim="800000"/>
            <a:headEnd/>
            <a:tailEnd/>
          </a:ln>
          <a:effectLst/>
          <a:extLst/>
        </p:spPr>
        <p:txBody>
          <a:bodyPr wrap="none" lIns="90000" tIns="0" bIns="0" rtlCol="0" anchor="ctr"/>
          <a:lstStyle/>
          <a:p>
            <a:r>
              <a:rPr kumimoji="0" lang="ja-JP" altLang="en-US" sz="1050" b="1" dirty="0" smtClean="0">
                <a:solidFill>
                  <a:srgbClr val="2980B9"/>
                </a:solidFill>
                <a:latin typeface="Meiryo UI" panose="020B0604030504040204" pitchFamily="50" charset="-128"/>
                <a:ea typeface="Meiryo UI" panose="020B0604030504040204" pitchFamily="50" charset="-128"/>
              </a:rPr>
              <a:t>衝突回避技術</a:t>
            </a:r>
            <a:r>
              <a:rPr kumimoji="0" lang="ja-JP" altLang="en-US" sz="1050" dirty="0">
                <a:solidFill>
                  <a:srgbClr val="2980B9"/>
                </a:solidFill>
                <a:latin typeface="Meiryo UI" panose="020B0604030504040204" pitchFamily="50" charset="-128"/>
                <a:ea typeface="Meiryo UI" panose="020B0604030504040204" pitchFamily="50" charset="-128"/>
              </a:rPr>
              <a:t>　</a:t>
            </a:r>
            <a:r>
              <a:rPr kumimoji="0" lang="ja-JP" altLang="en-US" sz="1050" dirty="0" smtClean="0">
                <a:latin typeface="Meiryo UI" panose="020B0604030504040204" pitchFamily="50" charset="-128"/>
                <a:ea typeface="Meiryo UI" panose="020B0604030504040204" pitchFamily="50" charset="-128"/>
              </a:rPr>
              <a:t>電波・光波センサ等の開発と統合</a:t>
            </a:r>
            <a:endParaRPr kumimoji="0" lang="en-US" altLang="ja-JP" sz="1050" dirty="0" smtClean="0">
              <a:latin typeface="Meiryo UI" panose="020B0604030504040204" pitchFamily="50" charset="-128"/>
              <a:ea typeface="Meiryo UI" panose="020B0604030504040204" pitchFamily="50" charset="-128"/>
            </a:endParaRPr>
          </a:p>
        </p:txBody>
      </p:sp>
      <p:sp>
        <p:nvSpPr>
          <p:cNvPr id="219" name="ホームベース 218"/>
          <p:cNvSpPr/>
          <p:nvPr/>
        </p:nvSpPr>
        <p:spPr bwMode="auto">
          <a:xfrm>
            <a:off x="643473" y="5371263"/>
            <a:ext cx="4081605" cy="230400"/>
          </a:xfrm>
          <a:prstGeom prst="homePlate">
            <a:avLst/>
          </a:prstGeom>
          <a:solidFill>
            <a:srgbClr val="CCEAF6"/>
          </a:solidFill>
          <a:ln w="19050">
            <a:solidFill>
              <a:srgbClr val="2980B9"/>
            </a:solidFill>
            <a:prstDash val="solid"/>
            <a:miter lim="800000"/>
            <a:headEnd/>
            <a:tailEnd/>
          </a:ln>
          <a:effectLst/>
          <a:extLst/>
        </p:spPr>
        <p:txBody>
          <a:bodyPr wrap="none" tIns="0" bIns="0" rtlCol="0" anchor="ctr"/>
          <a:lstStyle/>
          <a:p>
            <a:pPr algn="l"/>
            <a:r>
              <a:rPr kumimoji="0" lang="ja-JP" altLang="en-US" sz="1050" b="1" dirty="0" smtClean="0">
                <a:solidFill>
                  <a:srgbClr val="2980B9"/>
                </a:solidFill>
                <a:latin typeface="Meiryo UI" panose="020B0604030504040204" pitchFamily="50" charset="-128"/>
                <a:ea typeface="Meiryo UI" panose="020B0604030504040204" pitchFamily="50" charset="-128"/>
              </a:rPr>
              <a:t>運航管理システム（</a:t>
            </a:r>
            <a:r>
              <a:rPr kumimoji="0" lang="en-US" altLang="ja-JP" sz="1050" b="1" dirty="0" smtClean="0">
                <a:solidFill>
                  <a:srgbClr val="2980B9"/>
                </a:solidFill>
                <a:latin typeface="Meiryo UI" panose="020B0604030504040204" pitchFamily="50" charset="-128"/>
                <a:ea typeface="Meiryo UI" panose="020B0604030504040204" pitchFamily="50" charset="-128"/>
              </a:rPr>
              <a:t>UTMS</a:t>
            </a:r>
            <a:r>
              <a:rPr kumimoji="0" lang="ja-JP" altLang="en-US" sz="1050" b="1" dirty="0" smtClean="0">
                <a:solidFill>
                  <a:srgbClr val="2980B9"/>
                </a:solidFill>
                <a:latin typeface="Meiryo UI" panose="020B0604030504040204" pitchFamily="50" charset="-128"/>
                <a:ea typeface="Meiryo UI" panose="020B0604030504040204" pitchFamily="50" charset="-128"/>
              </a:rPr>
              <a:t>）</a:t>
            </a:r>
            <a:r>
              <a:rPr kumimoji="0" lang="ja-JP" altLang="en-US" sz="1050" dirty="0" smtClean="0">
                <a:latin typeface="Meiryo UI" panose="020B0604030504040204" pitchFamily="50" charset="-128"/>
                <a:ea typeface="Meiryo UI" panose="020B0604030504040204" pitchFamily="50" charset="-128"/>
              </a:rPr>
              <a:t>全体設計、各システムの開発と統合</a:t>
            </a:r>
            <a:endParaRPr kumimoji="0" lang="en-US" altLang="ja-JP" sz="1050" dirty="0" smtClean="0">
              <a:latin typeface="Meiryo UI" panose="020B0604030504040204" pitchFamily="50" charset="-128"/>
              <a:ea typeface="Meiryo UI" panose="020B0604030504040204" pitchFamily="50" charset="-128"/>
            </a:endParaRPr>
          </a:p>
        </p:txBody>
      </p:sp>
      <p:sp>
        <p:nvSpPr>
          <p:cNvPr id="220" name="正方形/長方形 219"/>
          <p:cNvSpPr/>
          <p:nvPr/>
        </p:nvSpPr>
        <p:spPr>
          <a:xfrm>
            <a:off x="590938" y="5374349"/>
            <a:ext cx="126000" cy="25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1" name="ホームベース 220"/>
          <p:cNvSpPr/>
          <p:nvPr/>
        </p:nvSpPr>
        <p:spPr bwMode="auto">
          <a:xfrm>
            <a:off x="5222707" y="5306060"/>
            <a:ext cx="2477838" cy="532916"/>
          </a:xfrm>
          <a:prstGeom prst="homePlate">
            <a:avLst>
              <a:gd name="adj" fmla="val 22064"/>
            </a:avLst>
          </a:prstGeom>
          <a:noFill/>
          <a:ln w="19050">
            <a:noFill/>
            <a:miter lim="800000"/>
            <a:headEnd/>
            <a:tailEnd/>
          </a:ln>
          <a:effectLst/>
          <a:extLst/>
        </p:spPr>
        <p:txBody>
          <a:bodyPr wrap="none" lIns="90000" tIns="46800" rIns="90000" bIns="46800" rtlCol="0" anchor="ctr"/>
          <a:lstStyle/>
          <a:p>
            <a:pPr>
              <a:spcBef>
                <a:spcPts val="300"/>
              </a:spcBef>
            </a:pPr>
            <a:r>
              <a:rPr kumimoji="0" lang="ja-JP" altLang="en-US" sz="1050" b="1" dirty="0" smtClean="0">
                <a:solidFill>
                  <a:srgbClr val="2980B9"/>
                </a:solidFill>
                <a:latin typeface="Meiryo UI" panose="020B0604030504040204" pitchFamily="50" charset="-128"/>
                <a:ea typeface="Meiryo UI" panose="020B0604030504040204" pitchFamily="50" charset="-128"/>
              </a:rPr>
              <a:t>運航管理の高度化・知能化</a:t>
            </a:r>
            <a:endParaRPr kumimoji="0" lang="en-US" altLang="ja-JP" sz="1050" b="1" dirty="0" smtClean="0">
              <a:solidFill>
                <a:srgbClr val="2980B9"/>
              </a:solidFill>
              <a:latin typeface="Meiryo UI" panose="020B0604030504040204" pitchFamily="50" charset="-128"/>
              <a:ea typeface="Meiryo UI" panose="020B0604030504040204" pitchFamily="50" charset="-128"/>
            </a:endParaRPr>
          </a:p>
          <a:p>
            <a:pPr marL="144000" indent="-108000">
              <a:spcBef>
                <a:spcPts val="100"/>
              </a:spcBef>
              <a:buClr>
                <a:srgbClr val="2980B9"/>
              </a:buClr>
              <a:buFont typeface="Arial" panose="020B0604020202020204" pitchFamily="34" charset="0"/>
              <a:buChar char="•"/>
            </a:pPr>
            <a:r>
              <a:rPr kumimoji="0" lang="ja-JP" altLang="en-US" sz="900" dirty="0" smtClean="0">
                <a:latin typeface="Meiryo UI" panose="020B0604030504040204" pitchFamily="50" charset="-128"/>
                <a:ea typeface="Meiryo UI" panose="020B0604030504040204" pitchFamily="50" charset="-128"/>
              </a:rPr>
              <a:t>機体の自律化・知能化</a:t>
            </a:r>
            <a:endParaRPr kumimoji="0" lang="en-US" altLang="ja-JP" sz="900" dirty="0" smtClean="0">
              <a:latin typeface="Meiryo UI" panose="020B0604030504040204" pitchFamily="50" charset="-128"/>
              <a:ea typeface="Meiryo UI" panose="020B0604030504040204" pitchFamily="50" charset="-128"/>
            </a:endParaRPr>
          </a:p>
          <a:p>
            <a:pPr marL="144000" indent="-108000">
              <a:buClr>
                <a:srgbClr val="2980B9"/>
              </a:buClr>
              <a:buFont typeface="Arial" panose="020B0604020202020204" pitchFamily="34" charset="0"/>
              <a:buChar char="•"/>
            </a:pPr>
            <a:r>
              <a:rPr kumimoji="0" lang="ja-JP" altLang="en-US" sz="900" dirty="0" smtClean="0">
                <a:latin typeface="Meiryo UI" panose="020B0604030504040204" pitchFamily="50" charset="-128"/>
                <a:ea typeface="Meiryo UI" panose="020B0604030504040204" pitchFamily="50" charset="-128"/>
              </a:rPr>
              <a:t>電波利用技術の高度化 等</a:t>
            </a:r>
            <a:endParaRPr kumimoji="0" lang="en-US" altLang="ja-JP" sz="900" dirty="0">
              <a:latin typeface="Meiryo UI" panose="020B0604030504040204" pitchFamily="50" charset="-128"/>
              <a:ea typeface="Meiryo UI" panose="020B0604030504040204" pitchFamily="50" charset="-128"/>
            </a:endParaRPr>
          </a:p>
        </p:txBody>
      </p:sp>
      <p:sp>
        <p:nvSpPr>
          <p:cNvPr id="222" name="二等辺三角形 221"/>
          <p:cNvSpPr/>
          <p:nvPr/>
        </p:nvSpPr>
        <p:spPr>
          <a:xfrm rot="10800000">
            <a:off x="2949146" y="5019966"/>
            <a:ext cx="72000" cy="358671"/>
          </a:xfrm>
          <a:prstGeom prst="triangle">
            <a:avLst/>
          </a:prstGeom>
          <a:solidFill>
            <a:srgbClr val="69A6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326"/>
          </a:p>
        </p:txBody>
      </p:sp>
      <p:sp>
        <p:nvSpPr>
          <p:cNvPr id="223" name="ホームベース 222"/>
          <p:cNvSpPr/>
          <p:nvPr/>
        </p:nvSpPr>
        <p:spPr bwMode="auto">
          <a:xfrm>
            <a:off x="751220" y="5893797"/>
            <a:ext cx="5858257" cy="194400"/>
          </a:xfrm>
          <a:prstGeom prst="homePlate">
            <a:avLst/>
          </a:prstGeom>
          <a:noFill/>
          <a:ln w="19050">
            <a:noFill/>
            <a:miter lim="800000"/>
            <a:headEnd/>
            <a:tailEnd/>
          </a:ln>
          <a:effectLst/>
          <a:extLst/>
        </p:spPr>
        <p:txBody>
          <a:bodyPr wrap="none" lIns="36000" rtlCol="0" anchor="ctr"/>
          <a:lstStyle/>
          <a:p>
            <a:pPr algn="l"/>
            <a:r>
              <a:rPr kumimoji="0" lang="ja-JP" altLang="en-US" sz="1050" b="1" dirty="0" smtClean="0">
                <a:solidFill>
                  <a:srgbClr val="2980B9"/>
                </a:solidFill>
                <a:latin typeface="Meiryo UI" panose="020B0604030504040204" pitchFamily="50" charset="-128"/>
                <a:ea typeface="Meiryo UI" panose="020B0604030504040204" pitchFamily="50" charset="-128"/>
              </a:rPr>
              <a:t>遠隔からの機体識別と飛行位置把握</a:t>
            </a:r>
            <a:endParaRPr kumimoji="0" lang="ja-JP" altLang="en-US" sz="1050" dirty="0">
              <a:solidFill>
                <a:srgbClr val="2980B9"/>
              </a:solidFill>
              <a:latin typeface="Meiryo UI" panose="020B0604030504040204" pitchFamily="50" charset="-128"/>
              <a:ea typeface="Meiryo UI" panose="020B0604030504040204" pitchFamily="50" charset="-128"/>
            </a:endParaRPr>
          </a:p>
        </p:txBody>
      </p:sp>
      <p:sp>
        <p:nvSpPr>
          <p:cNvPr id="224" name="正方形/長方形 223"/>
          <p:cNvSpPr/>
          <p:nvPr/>
        </p:nvSpPr>
        <p:spPr>
          <a:xfrm>
            <a:off x="643470" y="6061933"/>
            <a:ext cx="126000" cy="25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5" name="カギ線コネクタ 224"/>
          <p:cNvCxnSpPr>
            <a:stCxn id="113" idx="0"/>
            <a:endCxn id="223" idx="1"/>
          </p:cNvCxnSpPr>
          <p:nvPr/>
        </p:nvCxnSpPr>
        <p:spPr>
          <a:xfrm rot="5400000" flipH="1" flipV="1">
            <a:off x="674449" y="6013768"/>
            <a:ext cx="99542" cy="54000"/>
          </a:xfrm>
          <a:prstGeom prst="bentConnector2">
            <a:avLst/>
          </a:prstGeom>
          <a:ln w="9525">
            <a:solidFill>
              <a:srgbClr val="2980B9"/>
            </a:solidFill>
          </a:ln>
        </p:spPr>
        <p:style>
          <a:lnRef idx="1">
            <a:schemeClr val="accent1"/>
          </a:lnRef>
          <a:fillRef idx="0">
            <a:schemeClr val="accent1"/>
          </a:fillRef>
          <a:effectRef idx="0">
            <a:schemeClr val="accent1"/>
          </a:effectRef>
          <a:fontRef idx="minor">
            <a:schemeClr val="tx1"/>
          </a:fontRef>
        </p:style>
      </p:cxnSp>
      <p:sp>
        <p:nvSpPr>
          <p:cNvPr id="226" name="角丸四角形 225"/>
          <p:cNvSpPr/>
          <p:nvPr/>
        </p:nvSpPr>
        <p:spPr>
          <a:xfrm>
            <a:off x="4707403" y="5870198"/>
            <a:ext cx="1980000" cy="180000"/>
          </a:xfrm>
          <a:prstGeom prst="roundRect">
            <a:avLst>
              <a:gd name="adj" fmla="val 50000"/>
            </a:avLst>
          </a:prstGeom>
          <a:solidFill>
            <a:srgbClr val="69A6CE"/>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buClr>
                <a:srgbClr val="27AE60"/>
              </a:buClr>
            </a:pPr>
            <a:r>
              <a:rPr kumimoji="0" lang="ja-JP" altLang="en-US" sz="900" dirty="0" smtClean="0">
                <a:solidFill>
                  <a:schemeClr val="bg1"/>
                </a:solidFill>
                <a:latin typeface="Meiryo UI" panose="020B0604030504040204" pitchFamily="50" charset="-128"/>
                <a:ea typeface="Meiryo UI" panose="020B0604030504040204" pitchFamily="50" charset="-128"/>
              </a:rPr>
              <a:t>福島</a:t>
            </a:r>
            <a:r>
              <a:rPr kumimoji="0" lang="en-US" altLang="ja-JP" sz="900" dirty="0" smtClean="0">
                <a:solidFill>
                  <a:schemeClr val="bg1"/>
                </a:solidFill>
                <a:latin typeface="Meiryo UI" panose="020B0604030504040204" pitchFamily="50" charset="-128"/>
                <a:ea typeface="Meiryo UI" panose="020B0604030504040204" pitchFamily="50" charset="-128"/>
              </a:rPr>
              <a:t>RTF</a:t>
            </a:r>
            <a:r>
              <a:rPr kumimoji="0" lang="ja-JP" altLang="en-US" sz="900" dirty="0" smtClean="0">
                <a:solidFill>
                  <a:schemeClr val="bg1"/>
                </a:solidFill>
                <a:latin typeface="Meiryo UI" panose="020B0604030504040204" pitchFamily="50" charset="-128"/>
                <a:ea typeface="Meiryo UI" panose="020B0604030504040204" pitchFamily="50" charset="-128"/>
              </a:rPr>
              <a:t>を活用して飛行試験等を行う</a:t>
            </a:r>
            <a:endParaRPr kumimoji="0" lang="ja-JP" altLang="en-US" sz="900" dirty="0">
              <a:solidFill>
                <a:schemeClr val="bg1"/>
              </a:solidFill>
              <a:latin typeface="Meiryo UI" panose="020B0604030504040204" pitchFamily="50" charset="-128"/>
              <a:ea typeface="Meiryo UI" panose="020B0604030504040204" pitchFamily="50" charset="-128"/>
            </a:endParaRPr>
          </a:p>
        </p:txBody>
      </p:sp>
      <p:sp>
        <p:nvSpPr>
          <p:cNvPr id="227" name="二等辺三角形 226"/>
          <p:cNvSpPr/>
          <p:nvPr/>
        </p:nvSpPr>
        <p:spPr>
          <a:xfrm>
            <a:off x="4893039" y="5798869"/>
            <a:ext cx="72000" cy="72000"/>
          </a:xfrm>
          <a:prstGeom prst="triangle">
            <a:avLst/>
          </a:prstGeom>
          <a:solidFill>
            <a:srgbClr val="69A6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326"/>
          </a:p>
        </p:txBody>
      </p:sp>
      <p:sp>
        <p:nvSpPr>
          <p:cNvPr id="228" name="二等辺三角形 227"/>
          <p:cNvSpPr/>
          <p:nvPr/>
        </p:nvSpPr>
        <p:spPr>
          <a:xfrm rot="10800000">
            <a:off x="4893039" y="6048066"/>
            <a:ext cx="72000" cy="36000"/>
          </a:xfrm>
          <a:prstGeom prst="triangle">
            <a:avLst/>
          </a:prstGeom>
          <a:solidFill>
            <a:srgbClr val="69A6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326"/>
          </a:p>
        </p:txBody>
      </p:sp>
      <p:sp>
        <p:nvSpPr>
          <p:cNvPr id="231" name="ホームベース 230"/>
          <p:cNvSpPr/>
          <p:nvPr/>
        </p:nvSpPr>
        <p:spPr bwMode="auto">
          <a:xfrm>
            <a:off x="2382936" y="5059503"/>
            <a:ext cx="4955853" cy="253200"/>
          </a:xfrm>
          <a:prstGeom prst="homePlate">
            <a:avLst>
              <a:gd name="adj" fmla="val 7350"/>
            </a:avLst>
          </a:prstGeom>
          <a:noFill/>
          <a:ln w="19050">
            <a:noFill/>
            <a:miter lim="800000"/>
            <a:headEnd/>
            <a:tailEnd/>
          </a:ln>
          <a:effectLst/>
          <a:extLst/>
        </p:spPr>
        <p:txBody>
          <a:bodyPr wrap="none" lIns="90000" rtlCol="0" anchor="t"/>
          <a:lstStyle/>
          <a:p>
            <a:r>
              <a:rPr kumimoji="0" lang="ja-JP" altLang="en-US" sz="1050" dirty="0" smtClean="0">
                <a:effectLst>
                  <a:glow rad="76200">
                    <a:srgbClr val="CCEAF6"/>
                  </a:glow>
                </a:effectLst>
                <a:latin typeface="Meiryo UI" panose="020B0604030504040204" pitchFamily="50" charset="-128"/>
                <a:ea typeface="Meiryo UI" panose="020B0604030504040204" pitchFamily="50" charset="-128"/>
              </a:rPr>
              <a:t>機体状態や周辺環境の把握</a:t>
            </a:r>
            <a:r>
              <a:rPr kumimoji="0" lang="ja-JP" altLang="en-US" sz="1050" dirty="0">
                <a:effectLst>
                  <a:glow rad="76200">
                    <a:srgbClr val="CCEAF6"/>
                  </a:glow>
                </a:effectLst>
                <a:latin typeface="Meiryo UI" panose="020B0604030504040204" pitchFamily="50" charset="-128"/>
                <a:ea typeface="Meiryo UI" panose="020B0604030504040204" pitchFamily="50" charset="-128"/>
              </a:rPr>
              <a:t>と</a:t>
            </a:r>
            <a:r>
              <a:rPr kumimoji="0" lang="ja-JP" altLang="en-US" sz="1050" dirty="0" smtClean="0">
                <a:effectLst>
                  <a:glow rad="76200">
                    <a:srgbClr val="CCEAF6"/>
                  </a:glow>
                </a:effectLst>
                <a:latin typeface="Meiryo UI" panose="020B0604030504040204" pitchFamily="50" charset="-128"/>
                <a:ea typeface="Meiryo UI" panose="020B0604030504040204" pitchFamily="50" charset="-128"/>
              </a:rPr>
              <a:t>対応、電波の利用技術、 その他の技術開発 等</a:t>
            </a:r>
            <a:endParaRPr kumimoji="0" lang="en-US" altLang="ja-JP" sz="900" dirty="0">
              <a:effectLst>
                <a:glow rad="76200">
                  <a:srgbClr val="CCEAF6"/>
                </a:glow>
              </a:effectLst>
              <a:latin typeface="Meiryo UI" panose="020B0604030504040204" pitchFamily="50" charset="-128"/>
              <a:ea typeface="Meiryo UI" panose="020B0604030504040204" pitchFamily="50" charset="-128"/>
            </a:endParaRPr>
          </a:p>
        </p:txBody>
      </p:sp>
      <p:sp>
        <p:nvSpPr>
          <p:cNvPr id="233" name="角丸四角形 232"/>
          <p:cNvSpPr/>
          <p:nvPr/>
        </p:nvSpPr>
        <p:spPr>
          <a:xfrm>
            <a:off x="2974276" y="5869488"/>
            <a:ext cx="1620000" cy="180000"/>
          </a:xfrm>
          <a:prstGeom prst="roundRect">
            <a:avLst>
              <a:gd name="adj" fmla="val 50000"/>
            </a:avLst>
          </a:prstGeom>
          <a:solidFill>
            <a:srgbClr val="69A6CE"/>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buClr>
                <a:srgbClr val="27AE60"/>
              </a:buClr>
            </a:pPr>
            <a:r>
              <a:rPr kumimoji="0" lang="ja-JP" altLang="en-US" sz="900" dirty="0" smtClean="0">
                <a:solidFill>
                  <a:schemeClr val="bg1"/>
                </a:solidFill>
                <a:latin typeface="Meiryo UI" panose="020B0604030504040204" pitchFamily="50" charset="-128"/>
                <a:ea typeface="Meiryo UI" panose="020B0604030504040204" pitchFamily="50" charset="-128"/>
              </a:rPr>
              <a:t>運航管理や衝突回避にも活用</a:t>
            </a:r>
            <a:endParaRPr kumimoji="0" lang="ja-JP" altLang="en-US" sz="900" dirty="0">
              <a:solidFill>
                <a:schemeClr val="bg1"/>
              </a:solidFill>
              <a:latin typeface="Meiryo UI" panose="020B0604030504040204" pitchFamily="50" charset="-128"/>
              <a:ea typeface="Meiryo UI" panose="020B0604030504040204" pitchFamily="50" charset="-128"/>
            </a:endParaRPr>
          </a:p>
        </p:txBody>
      </p:sp>
      <p:sp>
        <p:nvSpPr>
          <p:cNvPr id="234" name="二等辺三角形 233"/>
          <p:cNvSpPr/>
          <p:nvPr/>
        </p:nvSpPr>
        <p:spPr>
          <a:xfrm rot="10800000">
            <a:off x="3748276" y="6046438"/>
            <a:ext cx="72000" cy="36000"/>
          </a:xfrm>
          <a:prstGeom prst="triangle">
            <a:avLst/>
          </a:prstGeom>
          <a:solidFill>
            <a:srgbClr val="69A6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326"/>
          </a:p>
        </p:txBody>
      </p:sp>
      <p:sp>
        <p:nvSpPr>
          <p:cNvPr id="202" name="二等辺三角形 201"/>
          <p:cNvSpPr/>
          <p:nvPr/>
        </p:nvSpPr>
        <p:spPr>
          <a:xfrm>
            <a:off x="2949145" y="4790315"/>
            <a:ext cx="72000" cy="54000"/>
          </a:xfrm>
          <a:prstGeom prst="triangle">
            <a:avLst/>
          </a:prstGeom>
          <a:solidFill>
            <a:srgbClr val="69A6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326"/>
          </a:p>
        </p:txBody>
      </p:sp>
      <p:sp>
        <p:nvSpPr>
          <p:cNvPr id="262" name="ホームベース 261"/>
          <p:cNvSpPr/>
          <p:nvPr/>
        </p:nvSpPr>
        <p:spPr bwMode="auto">
          <a:xfrm rot="16200000">
            <a:off x="6392919" y="5527388"/>
            <a:ext cx="1836599" cy="396000"/>
          </a:xfrm>
          <a:prstGeom prst="homePlate">
            <a:avLst>
              <a:gd name="adj" fmla="val 34365"/>
            </a:avLst>
          </a:prstGeom>
          <a:solidFill>
            <a:srgbClr val="69A6CE"/>
          </a:solidFill>
          <a:ln w="19050">
            <a:noFill/>
            <a:miter lim="800000"/>
            <a:headEnd/>
            <a:tailEnd/>
          </a:ln>
          <a:effectLst/>
          <a:extLst/>
        </p:spPr>
        <p:txBody>
          <a:bodyPr wrap="none" rtlCol="0" anchor="ctr"/>
          <a:lstStyle/>
          <a:p>
            <a:pPr algn="l"/>
            <a:endParaRPr kumimoji="0" lang="en-US" altLang="ja-JP" sz="1050" dirty="0" smtClean="0">
              <a:latin typeface="Meiryo UI" panose="020B0604030504040204" pitchFamily="50" charset="-128"/>
              <a:ea typeface="Meiryo UI" panose="020B0604030504040204" pitchFamily="50" charset="-128"/>
            </a:endParaRPr>
          </a:p>
        </p:txBody>
      </p:sp>
      <p:sp>
        <p:nvSpPr>
          <p:cNvPr id="263" name="角丸四角形 262"/>
          <p:cNvSpPr/>
          <p:nvPr/>
        </p:nvSpPr>
        <p:spPr>
          <a:xfrm>
            <a:off x="7113476" y="5067522"/>
            <a:ext cx="396002" cy="1576165"/>
          </a:xfrm>
          <a:prstGeom prst="roundRect">
            <a:avLst>
              <a:gd name="adj" fmla="val 0"/>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buClr>
                <a:srgbClr val="27AE60"/>
              </a:buClr>
            </a:pPr>
            <a:r>
              <a:rPr kumimoji="0" lang="ja-JP" altLang="en-US" sz="1050" dirty="0" smtClean="0">
                <a:solidFill>
                  <a:schemeClr val="bg1"/>
                </a:solidFill>
                <a:latin typeface="Meiryo UI" panose="020B0604030504040204" pitchFamily="50" charset="-128"/>
                <a:ea typeface="Meiryo UI" panose="020B0604030504040204" pitchFamily="50" charset="-128"/>
              </a:rPr>
              <a:t>レベル４が許容される</a:t>
            </a:r>
            <a:endParaRPr kumimoji="0" lang="en-US" altLang="ja-JP" sz="1050" dirty="0" smtClean="0">
              <a:solidFill>
                <a:schemeClr val="bg1"/>
              </a:solidFill>
              <a:latin typeface="Meiryo UI" panose="020B0604030504040204" pitchFamily="50" charset="-128"/>
              <a:ea typeface="Meiryo UI" panose="020B0604030504040204" pitchFamily="50" charset="-128"/>
            </a:endParaRPr>
          </a:p>
          <a:p>
            <a:pPr algn="ctr">
              <a:buClr>
                <a:srgbClr val="27AE60"/>
              </a:buClr>
            </a:pPr>
            <a:r>
              <a:rPr kumimoji="0" lang="ja-JP" altLang="en-US" sz="1050" dirty="0" smtClean="0">
                <a:solidFill>
                  <a:schemeClr val="bg1"/>
                </a:solidFill>
                <a:latin typeface="Meiryo UI" panose="020B0604030504040204" pitchFamily="50" charset="-128"/>
                <a:ea typeface="Meiryo UI" panose="020B0604030504040204" pitchFamily="50" charset="-128"/>
              </a:rPr>
              <a:t>安全性・信頼性</a:t>
            </a:r>
            <a:endParaRPr kumimoji="0" lang="en-US" altLang="ja-JP" sz="1050" dirty="0">
              <a:solidFill>
                <a:schemeClr val="bg1"/>
              </a:solidFill>
              <a:latin typeface="Meiryo UI" panose="020B0604030504040204" pitchFamily="50" charset="-128"/>
              <a:ea typeface="Meiryo UI" panose="020B0604030504040204" pitchFamily="50" charset="-128"/>
            </a:endParaRPr>
          </a:p>
        </p:txBody>
      </p:sp>
      <p:sp>
        <p:nvSpPr>
          <p:cNvPr id="109" name="角丸四角形 108"/>
          <p:cNvSpPr/>
          <p:nvPr/>
        </p:nvSpPr>
        <p:spPr>
          <a:xfrm>
            <a:off x="6129088" y="4839966"/>
            <a:ext cx="875718" cy="180000"/>
          </a:xfrm>
          <a:prstGeom prst="roundRect">
            <a:avLst>
              <a:gd name="adj" fmla="val 50000"/>
            </a:avLst>
          </a:prstGeom>
          <a:solidFill>
            <a:srgbClr val="69A6CE"/>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buClr>
                <a:srgbClr val="27AE60"/>
              </a:buClr>
            </a:pPr>
            <a:r>
              <a:rPr kumimoji="0" lang="en-US" altLang="ja-JP" sz="900" dirty="0" smtClean="0">
                <a:solidFill>
                  <a:schemeClr val="bg1"/>
                </a:solidFill>
                <a:latin typeface="Meiryo UI" panose="020B0604030504040204" pitchFamily="50" charset="-128"/>
                <a:ea typeface="Meiryo UI" panose="020B0604030504040204" pitchFamily="50" charset="-128"/>
              </a:rPr>
              <a:t>2020</a:t>
            </a:r>
            <a:r>
              <a:rPr kumimoji="0" lang="ja-JP" altLang="en-US" sz="900" dirty="0" smtClean="0">
                <a:solidFill>
                  <a:schemeClr val="bg1"/>
                </a:solidFill>
                <a:latin typeface="Meiryo UI" panose="020B0604030504040204" pitchFamily="50" charset="-128"/>
                <a:ea typeface="Meiryo UI" panose="020B0604030504040204" pitchFamily="50" charset="-128"/>
              </a:rPr>
              <a:t>年 目標</a:t>
            </a:r>
            <a:endParaRPr kumimoji="0" lang="ja-JP" altLang="en-US" sz="900" dirty="0">
              <a:solidFill>
                <a:schemeClr val="bg1"/>
              </a:solidFill>
              <a:latin typeface="Meiryo UI" panose="020B0604030504040204" pitchFamily="50" charset="-128"/>
              <a:ea typeface="Meiryo UI" panose="020B0604030504040204" pitchFamily="50" charset="-128"/>
            </a:endParaRPr>
          </a:p>
        </p:txBody>
      </p:sp>
      <p:sp>
        <p:nvSpPr>
          <p:cNvPr id="110" name="二等辺三角形 109"/>
          <p:cNvSpPr/>
          <p:nvPr/>
        </p:nvSpPr>
        <p:spPr>
          <a:xfrm rot="5400000">
            <a:off x="7012695" y="4875966"/>
            <a:ext cx="72000" cy="108000"/>
          </a:xfrm>
          <a:prstGeom prst="triangle">
            <a:avLst/>
          </a:prstGeom>
          <a:solidFill>
            <a:srgbClr val="69A6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326"/>
          </a:p>
        </p:txBody>
      </p:sp>
      <p:sp>
        <p:nvSpPr>
          <p:cNvPr id="118" name="テキスト ボックス 117"/>
          <p:cNvSpPr txBox="1"/>
          <p:nvPr/>
        </p:nvSpPr>
        <p:spPr>
          <a:xfrm>
            <a:off x="-9525" y="6668061"/>
            <a:ext cx="4304928" cy="180000"/>
          </a:xfrm>
          <a:prstGeom prst="rect">
            <a:avLst/>
          </a:prstGeom>
          <a:noFill/>
        </p:spPr>
        <p:txBody>
          <a:bodyPr wrap="square" lIns="90000" tIns="0" rIns="90000" bIns="0" rtlCol="0" anchor="ctr">
            <a:spAutoFit/>
          </a:bodyPr>
          <a:lstStyle/>
          <a:p>
            <a:r>
              <a:rPr lang="en-US" altLang="ja-JP" sz="900" dirty="0" smtClean="0">
                <a:effectLst>
                  <a:glow rad="127000">
                    <a:schemeClr val="bg1"/>
                  </a:glo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effectLst>
                  <a:glow rad="127000">
                    <a:schemeClr val="bg1"/>
                  </a:glow>
                </a:effectLst>
                <a:latin typeface="Meiryo UI" panose="020B0604030504040204" pitchFamily="50" charset="-128"/>
                <a:ea typeface="Meiryo UI" panose="020B0604030504040204" pitchFamily="50" charset="-128"/>
                <a:cs typeface="Meiryo UI" panose="020B0604030504040204" pitchFamily="50" charset="-128"/>
              </a:rPr>
              <a:t>各項目の詳細やその他の事項については補足資料（別紙）に記載する。</a:t>
            </a:r>
            <a:endParaRPr lang="ja-JP" altLang="en-US" sz="1050" dirty="0">
              <a:effectLst>
                <a:glow rad="127000">
                  <a:schemeClr val="bg1"/>
                </a:glo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20" name="角丸四角形 119"/>
          <p:cNvSpPr/>
          <p:nvPr/>
        </p:nvSpPr>
        <p:spPr>
          <a:xfrm>
            <a:off x="2742324" y="83017"/>
            <a:ext cx="4248000" cy="288000"/>
          </a:xfrm>
          <a:prstGeom prst="roundRect">
            <a:avLst>
              <a:gd name="adj" fmla="val 50000"/>
            </a:avLst>
          </a:prstGeom>
          <a:noFill/>
          <a:ln w="19050">
            <a:solidFill>
              <a:srgbClr val="17375E"/>
            </a:solidFill>
          </a:ln>
        </p:spPr>
        <p:style>
          <a:lnRef idx="2">
            <a:schemeClr val="accent1">
              <a:shade val="50000"/>
            </a:schemeClr>
          </a:lnRef>
          <a:fillRef idx="1">
            <a:schemeClr val="accent1"/>
          </a:fillRef>
          <a:effectRef idx="0">
            <a:schemeClr val="accent1"/>
          </a:effectRef>
          <a:fontRef idx="minor">
            <a:schemeClr val="lt1"/>
          </a:fontRef>
        </p:style>
        <p:txBody>
          <a:bodyPr lIns="360000" rtlCol="0" anchor="ctr"/>
          <a:lstStyle/>
          <a:p>
            <a:r>
              <a:rPr lang="ja-JP" altLang="en-US" sz="1200" b="1" dirty="0" smtClean="0">
                <a:solidFill>
                  <a:srgbClr val="17375E"/>
                </a:solidFill>
                <a:latin typeface="Meiryo UI" panose="020B0604030504040204" pitchFamily="50" charset="-128"/>
                <a:ea typeface="Meiryo UI" panose="020B0604030504040204" pitchFamily="50" charset="-128"/>
                <a:cs typeface="Meiryo UI" panose="020B0604030504040204" pitchFamily="50" charset="-128"/>
              </a:rPr>
              <a:t>小型無人機の安全な利活用のための技術開発と環境整備</a:t>
            </a:r>
            <a:endParaRPr lang="en-US" altLang="ja-JP" sz="1200" b="1" dirty="0" smtClean="0">
              <a:solidFill>
                <a:srgbClr val="17375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2" name="角丸四角形 121"/>
          <p:cNvSpPr/>
          <p:nvPr/>
        </p:nvSpPr>
        <p:spPr>
          <a:xfrm>
            <a:off x="93100" y="83017"/>
            <a:ext cx="2952000" cy="288000"/>
          </a:xfrm>
          <a:prstGeom prst="roundRect">
            <a:avLst>
              <a:gd name="adj" fmla="val 50000"/>
            </a:avLst>
          </a:prstGeom>
          <a:solidFill>
            <a:srgbClr val="17375E"/>
          </a:solidFill>
          <a:ln w="19050">
            <a:solidFill>
              <a:srgbClr val="1737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空</a:t>
            </a:r>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の産業革命に向けたロードマップ</a:t>
            </a:r>
            <a:r>
              <a:rPr lang="en-US" altLang="ja-JP"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2018</a:t>
            </a:r>
          </a:p>
        </p:txBody>
      </p:sp>
      <p:sp>
        <p:nvSpPr>
          <p:cNvPr id="125" name="テキスト ボックス 124"/>
          <p:cNvSpPr txBox="1"/>
          <p:nvPr/>
        </p:nvSpPr>
        <p:spPr>
          <a:xfrm>
            <a:off x="7054555" y="15928"/>
            <a:ext cx="2841962" cy="417679"/>
          </a:xfrm>
          <a:prstGeom prst="rect">
            <a:avLst/>
          </a:prstGeom>
          <a:noFill/>
        </p:spPr>
        <p:txBody>
          <a:bodyPr wrap="square" lIns="90000" tIns="46800" rIns="90000" bIns="46800" rtlCol="0">
            <a:spAutoFit/>
          </a:bodyPr>
          <a:lstStyle/>
          <a:p>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2018</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6</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15</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日</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小型</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無人機に係る環境整備に向けた官民協</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議会</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7" name="ホームベース 126"/>
          <p:cNvSpPr/>
          <p:nvPr/>
        </p:nvSpPr>
        <p:spPr bwMode="auto">
          <a:xfrm>
            <a:off x="528164" y="672039"/>
            <a:ext cx="9279642" cy="576000"/>
          </a:xfrm>
          <a:prstGeom prst="homePlate">
            <a:avLst>
              <a:gd name="adj" fmla="val 19867"/>
            </a:avLst>
          </a:prstGeom>
          <a:solidFill>
            <a:srgbClr val="FADBD8"/>
          </a:solidFill>
          <a:ln w="19050">
            <a:solidFill>
              <a:srgbClr val="E74C3C"/>
            </a:solidFill>
            <a:miter lim="800000"/>
            <a:headEnd/>
            <a:tailEnd/>
          </a:ln>
          <a:effectLst/>
          <a:extLst/>
        </p:spPr>
        <p:txBody>
          <a:bodyPr wrap="none" rtlCol="0" anchor="ctr"/>
          <a:lstStyle/>
          <a:p>
            <a:r>
              <a:rPr kumimoji="0" lang="ja-JP" altLang="en-US" sz="1200" b="1" dirty="0">
                <a:solidFill>
                  <a:srgbClr val="E74C3C"/>
                </a:solidFill>
                <a:latin typeface="Meiryo UI" panose="020B0604030504040204" pitchFamily="50" charset="-128"/>
                <a:ea typeface="Meiryo UI" panose="020B0604030504040204" pitchFamily="50" charset="-128"/>
              </a:rPr>
              <a:t>レベル３　無人地帯</a:t>
            </a:r>
            <a:r>
              <a:rPr kumimoji="0" lang="en-US" altLang="ja-JP" sz="1200" baseline="30000" dirty="0">
                <a:solidFill>
                  <a:srgbClr val="E74C3C"/>
                </a:solidFill>
                <a:latin typeface="Meiryo UI" panose="020B0604030504040204" pitchFamily="50" charset="-128"/>
                <a:ea typeface="Meiryo UI" panose="020B0604030504040204" pitchFamily="50" charset="-128"/>
              </a:rPr>
              <a:t>※</a:t>
            </a:r>
            <a:r>
              <a:rPr kumimoji="0" lang="ja-JP" altLang="en-US" sz="1200" b="1" dirty="0" err="1">
                <a:solidFill>
                  <a:srgbClr val="E74C3C"/>
                </a:solidFill>
                <a:latin typeface="Meiryo UI" panose="020B0604030504040204" pitchFamily="50" charset="-128"/>
                <a:ea typeface="Meiryo UI" panose="020B0604030504040204" pitchFamily="50" charset="-128"/>
              </a:rPr>
              <a:t>での</a:t>
            </a:r>
            <a:r>
              <a:rPr kumimoji="0" lang="ja-JP" altLang="en-US" sz="1200" b="1" dirty="0">
                <a:solidFill>
                  <a:srgbClr val="E74C3C"/>
                </a:solidFill>
                <a:latin typeface="Meiryo UI" panose="020B0604030504040204" pitchFamily="50" charset="-128"/>
                <a:ea typeface="Meiryo UI" panose="020B0604030504040204" pitchFamily="50" charset="-128"/>
              </a:rPr>
              <a:t>目視外</a:t>
            </a:r>
            <a:r>
              <a:rPr kumimoji="0" lang="ja-JP" altLang="en-US" sz="1200" b="1" dirty="0" smtClean="0">
                <a:solidFill>
                  <a:srgbClr val="E74C3C"/>
                </a:solidFill>
                <a:latin typeface="Meiryo UI" panose="020B0604030504040204" pitchFamily="50" charset="-128"/>
                <a:ea typeface="Meiryo UI" panose="020B0604030504040204" pitchFamily="50" charset="-128"/>
              </a:rPr>
              <a:t>飛行</a:t>
            </a:r>
            <a:r>
              <a:rPr kumimoji="0" lang="ja-JP" altLang="en-US" sz="1050" dirty="0" smtClean="0">
                <a:solidFill>
                  <a:srgbClr val="E74C3C"/>
                </a:solidFill>
                <a:latin typeface="Meiryo UI" panose="020B0604030504040204" pitchFamily="50" charset="-128"/>
                <a:ea typeface="Meiryo UI" panose="020B0604030504040204" pitchFamily="50" charset="-128"/>
              </a:rPr>
              <a:t>（補助者なし）</a:t>
            </a:r>
            <a:r>
              <a:rPr kumimoji="0" lang="en-US" altLang="ja-JP" sz="900" dirty="0" smtClean="0">
                <a:solidFill>
                  <a:srgbClr val="E74C3C"/>
                </a:solidFill>
                <a:latin typeface="Meiryo UI" panose="020B0604030504040204" pitchFamily="50" charset="-128"/>
                <a:ea typeface="Meiryo UI" panose="020B0604030504040204" pitchFamily="50" charset="-128"/>
              </a:rPr>
              <a:t>※</a:t>
            </a:r>
            <a:r>
              <a:rPr kumimoji="0" lang="ja-JP" altLang="en-US" sz="900" dirty="0" smtClean="0">
                <a:solidFill>
                  <a:srgbClr val="E74C3C"/>
                </a:solidFill>
                <a:latin typeface="Meiryo UI" panose="020B0604030504040204" pitchFamily="50" charset="-128"/>
                <a:ea typeface="Meiryo UI" panose="020B0604030504040204" pitchFamily="50" charset="-128"/>
              </a:rPr>
              <a:t> 山、海水域、河川、森林等</a:t>
            </a:r>
            <a:endParaRPr kumimoji="0" lang="en-US" altLang="ja-JP" sz="900" b="1" dirty="0" smtClean="0">
              <a:solidFill>
                <a:srgbClr val="E74C3C"/>
              </a:solidFill>
              <a:latin typeface="Meiryo UI" panose="020B0604030504040204" pitchFamily="50" charset="-128"/>
              <a:ea typeface="Meiryo UI" panose="020B0604030504040204" pitchFamily="50" charset="-128"/>
            </a:endParaRPr>
          </a:p>
          <a:p>
            <a:pPr>
              <a:spcBef>
                <a:spcPts val="400"/>
              </a:spcBef>
            </a:pPr>
            <a:r>
              <a:rPr kumimoji="0" lang="ja-JP" altLang="en-US" sz="1200" b="1" dirty="0" smtClean="0">
                <a:solidFill>
                  <a:srgbClr val="E74C3C"/>
                </a:solidFill>
                <a:latin typeface="Meiryo UI" panose="020B0604030504040204" pitchFamily="50" charset="-128"/>
                <a:ea typeface="Meiryo UI" panose="020B0604030504040204" pitchFamily="50" charset="-128"/>
              </a:rPr>
              <a:t>レベル１</a:t>
            </a:r>
            <a:r>
              <a:rPr kumimoji="0" lang="ja-JP" altLang="en-US" sz="1200" b="1" dirty="0">
                <a:solidFill>
                  <a:srgbClr val="E74C3C"/>
                </a:solidFill>
                <a:latin typeface="Meiryo UI" panose="020B0604030504040204" pitchFamily="50" charset="-128"/>
                <a:ea typeface="Meiryo UI" panose="020B0604030504040204" pitchFamily="50" charset="-128"/>
              </a:rPr>
              <a:t>～</a:t>
            </a:r>
            <a:r>
              <a:rPr kumimoji="0" lang="ja-JP" altLang="en-US" sz="1200" b="1" dirty="0" smtClean="0">
                <a:solidFill>
                  <a:srgbClr val="E74C3C"/>
                </a:solidFill>
                <a:latin typeface="Meiryo UI" panose="020B0604030504040204" pitchFamily="50" charset="-128"/>
                <a:ea typeface="Meiryo UI" panose="020B0604030504040204" pitchFamily="50" charset="-128"/>
              </a:rPr>
              <a:t>２</a:t>
            </a:r>
            <a:r>
              <a:rPr kumimoji="0" lang="ja-JP" altLang="en-US" sz="1200" b="1" dirty="0">
                <a:solidFill>
                  <a:srgbClr val="E74C3C"/>
                </a:solidFill>
                <a:latin typeface="Meiryo UI" panose="020B0604030504040204" pitchFamily="50" charset="-128"/>
                <a:ea typeface="Meiryo UI" panose="020B0604030504040204" pitchFamily="50" charset="-128"/>
              </a:rPr>
              <a:t>　</a:t>
            </a:r>
            <a:r>
              <a:rPr kumimoji="0" lang="ja-JP" altLang="en-US" sz="1200" b="1" dirty="0" smtClean="0">
                <a:solidFill>
                  <a:srgbClr val="E74C3C"/>
                </a:solidFill>
                <a:latin typeface="Meiryo UI" panose="020B0604030504040204" pitchFamily="50" charset="-128"/>
                <a:ea typeface="Meiryo UI" panose="020B0604030504040204" pitchFamily="50" charset="-128"/>
              </a:rPr>
              <a:t>目視内飛行</a:t>
            </a:r>
            <a:r>
              <a:rPr kumimoji="0" lang="ja-JP" altLang="en-US" sz="1050" dirty="0" smtClean="0">
                <a:solidFill>
                  <a:srgbClr val="E74C3C"/>
                </a:solidFill>
                <a:latin typeface="Meiryo UI" panose="020B0604030504040204" pitchFamily="50" charset="-128"/>
                <a:ea typeface="Meiryo UI" panose="020B0604030504040204" pitchFamily="50" charset="-128"/>
              </a:rPr>
              <a:t>（</a:t>
            </a:r>
            <a:r>
              <a:rPr kumimoji="0" lang="en-US" altLang="ja-JP" sz="1050" dirty="0" smtClean="0">
                <a:solidFill>
                  <a:srgbClr val="E74C3C"/>
                </a:solidFill>
                <a:latin typeface="Meiryo UI" panose="020B0604030504040204" pitchFamily="50" charset="-128"/>
                <a:ea typeface="Meiryo UI" panose="020B0604030504040204" pitchFamily="50" charset="-128"/>
              </a:rPr>
              <a:t>1</a:t>
            </a:r>
            <a:r>
              <a:rPr kumimoji="0" lang="ja-JP" altLang="en-US" sz="1050" dirty="0" smtClean="0">
                <a:solidFill>
                  <a:srgbClr val="E74C3C"/>
                </a:solidFill>
                <a:latin typeface="Meiryo UI" panose="020B0604030504040204" pitchFamily="50" charset="-128"/>
                <a:ea typeface="Meiryo UI" panose="020B0604030504040204" pitchFamily="50" charset="-128"/>
              </a:rPr>
              <a:t> 操縦</a:t>
            </a:r>
            <a:r>
              <a:rPr kumimoji="0" lang="ja-JP" altLang="en-US" sz="1050" dirty="0">
                <a:solidFill>
                  <a:srgbClr val="E74C3C"/>
                </a:solidFill>
                <a:latin typeface="Meiryo UI" panose="020B0604030504040204" pitchFamily="50" charset="-128"/>
                <a:ea typeface="Meiryo UI" panose="020B0604030504040204" pitchFamily="50" charset="-128"/>
              </a:rPr>
              <a:t>　</a:t>
            </a:r>
            <a:r>
              <a:rPr kumimoji="0" lang="en-US" altLang="ja-JP" sz="1050" dirty="0" smtClean="0">
                <a:solidFill>
                  <a:srgbClr val="E74C3C"/>
                </a:solidFill>
                <a:latin typeface="Meiryo UI" panose="020B0604030504040204" pitchFamily="50" charset="-128"/>
                <a:ea typeface="Meiryo UI" panose="020B0604030504040204" pitchFamily="50" charset="-128"/>
              </a:rPr>
              <a:t>2</a:t>
            </a:r>
            <a:r>
              <a:rPr kumimoji="0" lang="ja-JP" altLang="en-US" sz="1050" dirty="0" smtClean="0">
                <a:solidFill>
                  <a:srgbClr val="E74C3C"/>
                </a:solidFill>
                <a:latin typeface="Meiryo UI" panose="020B0604030504040204" pitchFamily="50" charset="-128"/>
                <a:ea typeface="Meiryo UI" panose="020B0604030504040204" pitchFamily="50" charset="-128"/>
              </a:rPr>
              <a:t> 自動・自律）　　　更なる利活用の拡大</a:t>
            </a:r>
            <a:endParaRPr kumimoji="0" lang="en-US" altLang="ja-JP" sz="1050" dirty="0" smtClean="0">
              <a:solidFill>
                <a:srgbClr val="E74C3C"/>
              </a:solidFill>
              <a:latin typeface="Meiryo UI" panose="020B0604030504040204" pitchFamily="50" charset="-128"/>
              <a:ea typeface="Meiryo UI" panose="020B0604030504040204" pitchFamily="50" charset="-128"/>
            </a:endParaRPr>
          </a:p>
        </p:txBody>
      </p:sp>
      <p:sp>
        <p:nvSpPr>
          <p:cNvPr id="129" name="角丸四角形 128"/>
          <p:cNvSpPr/>
          <p:nvPr/>
        </p:nvSpPr>
        <p:spPr>
          <a:xfrm>
            <a:off x="90615" y="669415"/>
            <a:ext cx="360040" cy="578624"/>
          </a:xfrm>
          <a:prstGeom prst="roundRect">
            <a:avLst>
              <a:gd name="adj" fmla="val 0"/>
            </a:avLst>
          </a:prstGeom>
          <a:solidFill>
            <a:srgbClr val="E74C3C"/>
          </a:solidFill>
          <a:ln w="31750">
            <a:solidFill>
              <a:srgbClr val="E74C3C"/>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b="1" dirty="0">
                <a:latin typeface="Meiryo UI" panose="020B0604030504040204" pitchFamily="50" charset="-128"/>
                <a:ea typeface="Meiryo UI" panose="020B0604030504040204" pitchFamily="50" charset="-128"/>
              </a:rPr>
              <a:t>利活用</a:t>
            </a:r>
            <a:endParaRPr kumimoji="1" lang="ja-JP" altLang="en-US" sz="1200" b="1" dirty="0">
              <a:latin typeface="Meiryo UI" panose="020B0604030504040204" pitchFamily="50" charset="-128"/>
              <a:ea typeface="Meiryo UI" panose="020B0604030504040204" pitchFamily="50" charset="-128"/>
            </a:endParaRPr>
          </a:p>
        </p:txBody>
      </p:sp>
      <p:sp>
        <p:nvSpPr>
          <p:cNvPr id="130" name="角丸四角形 129"/>
          <p:cNvSpPr/>
          <p:nvPr/>
        </p:nvSpPr>
        <p:spPr>
          <a:xfrm>
            <a:off x="522429" y="382201"/>
            <a:ext cx="791767" cy="288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b="1" dirty="0" smtClean="0">
                <a:solidFill>
                  <a:srgbClr val="E74C3C"/>
                </a:solidFill>
                <a:latin typeface="Meiryo UI" panose="020B0604030504040204" pitchFamily="50" charset="-128"/>
                <a:ea typeface="Meiryo UI" panose="020B0604030504040204" pitchFamily="50" charset="-128"/>
              </a:rPr>
              <a:t>2018</a:t>
            </a:r>
            <a:r>
              <a:rPr lang="ja-JP" altLang="en-US" sz="1200" b="1" dirty="0" smtClean="0">
                <a:solidFill>
                  <a:srgbClr val="E74C3C"/>
                </a:solidFill>
                <a:latin typeface="Meiryo UI" panose="020B0604030504040204" pitchFamily="50" charset="-128"/>
                <a:ea typeface="Meiryo UI" panose="020B0604030504040204" pitchFamily="50" charset="-128"/>
              </a:rPr>
              <a:t>～</a:t>
            </a:r>
            <a:endParaRPr kumimoji="1" lang="ja-JP" altLang="en-US" sz="1200" b="1" dirty="0">
              <a:solidFill>
                <a:srgbClr val="E74C3C"/>
              </a:solidFill>
              <a:latin typeface="Meiryo UI" panose="020B0604030504040204" pitchFamily="50" charset="-128"/>
              <a:ea typeface="Meiryo UI" panose="020B0604030504040204" pitchFamily="50" charset="-128"/>
            </a:endParaRPr>
          </a:p>
        </p:txBody>
      </p:sp>
      <p:sp>
        <p:nvSpPr>
          <p:cNvPr id="131" name="角丸四角形 130"/>
          <p:cNvSpPr/>
          <p:nvPr/>
        </p:nvSpPr>
        <p:spPr>
          <a:xfrm>
            <a:off x="5609468" y="382201"/>
            <a:ext cx="1783570" cy="288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b="1" dirty="0" smtClean="0">
                <a:solidFill>
                  <a:srgbClr val="E74C3C"/>
                </a:solidFill>
                <a:latin typeface="Meiryo UI" panose="020B0604030504040204" pitchFamily="50" charset="-128"/>
                <a:ea typeface="Meiryo UI" panose="020B0604030504040204" pitchFamily="50" charset="-128"/>
              </a:rPr>
              <a:t>2020</a:t>
            </a:r>
            <a:r>
              <a:rPr lang="ja-JP" altLang="en-US" sz="1200" b="1" dirty="0" smtClean="0">
                <a:solidFill>
                  <a:srgbClr val="E74C3C"/>
                </a:solidFill>
                <a:latin typeface="Meiryo UI" panose="020B0604030504040204" pitchFamily="50" charset="-128"/>
                <a:ea typeface="Meiryo UI" panose="020B0604030504040204" pitchFamily="50" charset="-128"/>
              </a:rPr>
              <a:t>年代前半～</a:t>
            </a:r>
            <a:endParaRPr kumimoji="1" lang="ja-JP" altLang="en-US" sz="1200" b="1" dirty="0">
              <a:solidFill>
                <a:srgbClr val="E74C3C"/>
              </a:solidFill>
              <a:latin typeface="Meiryo UI" panose="020B0604030504040204" pitchFamily="50" charset="-128"/>
              <a:ea typeface="Meiryo UI" panose="020B0604030504040204" pitchFamily="50" charset="-128"/>
            </a:endParaRPr>
          </a:p>
        </p:txBody>
      </p:sp>
      <p:sp>
        <p:nvSpPr>
          <p:cNvPr id="133" name="ホームベース 132"/>
          <p:cNvSpPr/>
          <p:nvPr/>
        </p:nvSpPr>
        <p:spPr bwMode="auto">
          <a:xfrm>
            <a:off x="5571367" y="669254"/>
            <a:ext cx="4066324" cy="577648"/>
          </a:xfrm>
          <a:prstGeom prst="homePlate">
            <a:avLst>
              <a:gd name="adj" fmla="val 0"/>
            </a:avLst>
          </a:prstGeom>
          <a:noFill/>
          <a:ln w="19050">
            <a:noFill/>
            <a:miter lim="800000"/>
            <a:headEnd/>
            <a:tailEnd/>
          </a:ln>
          <a:effectLst/>
          <a:extLst/>
        </p:spPr>
        <p:txBody>
          <a:bodyPr wrap="none" lIns="90000" tIns="46800" bIns="46800" rtlCol="0" anchor="ctr"/>
          <a:lstStyle/>
          <a:p>
            <a:pPr algn="l">
              <a:spcBef>
                <a:spcPts val="400"/>
              </a:spcBef>
            </a:pPr>
            <a:r>
              <a:rPr kumimoji="0" lang="ja-JP" altLang="en-US" sz="1200" b="1" dirty="0" smtClean="0">
                <a:solidFill>
                  <a:srgbClr val="E74C3C"/>
                </a:solidFill>
                <a:effectLst/>
                <a:latin typeface="Meiryo UI" panose="020B0604030504040204" pitchFamily="50" charset="-128"/>
                <a:ea typeface="Meiryo UI" panose="020B0604030504040204" pitchFamily="50" charset="-128"/>
              </a:rPr>
              <a:t>レベル４　有人地帯での目視外飛行</a:t>
            </a:r>
          </a:p>
          <a:p>
            <a:pPr algn="l">
              <a:spcBef>
                <a:spcPts val="400"/>
              </a:spcBef>
            </a:pPr>
            <a:r>
              <a:rPr kumimoji="0" lang="ja-JP" altLang="en-US" sz="1050" dirty="0" smtClean="0">
                <a:solidFill>
                  <a:srgbClr val="E74C3C"/>
                </a:solidFill>
                <a:effectLst/>
                <a:latin typeface="Meiryo UI" panose="020B0604030504040204" pitchFamily="50" charset="-128"/>
                <a:ea typeface="Meiryo UI" panose="020B0604030504040204" pitchFamily="50" charset="-128"/>
              </a:rPr>
              <a:t>　</a:t>
            </a:r>
            <a:endParaRPr kumimoji="0" lang="en-US" altLang="ja-JP" sz="1200" b="1" dirty="0">
              <a:solidFill>
                <a:srgbClr val="E74C3C"/>
              </a:solidFill>
              <a:latin typeface="Meiryo UI" panose="020B0604030504040204" pitchFamily="50" charset="-128"/>
              <a:ea typeface="Meiryo UI" panose="020B0604030504040204" pitchFamily="50" charset="-128"/>
            </a:endParaRPr>
          </a:p>
        </p:txBody>
      </p:sp>
      <p:sp>
        <p:nvSpPr>
          <p:cNvPr id="134" name="角丸四角形 133"/>
          <p:cNvSpPr/>
          <p:nvPr/>
        </p:nvSpPr>
        <p:spPr>
          <a:xfrm>
            <a:off x="1340266" y="435989"/>
            <a:ext cx="2412000" cy="180000"/>
          </a:xfrm>
          <a:prstGeom prst="roundRect">
            <a:avLst>
              <a:gd name="adj" fmla="val 50000"/>
            </a:avLst>
          </a:prstGeom>
          <a:solidFill>
            <a:srgbClr val="EF8176"/>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buClr>
                <a:srgbClr val="27AE60"/>
              </a:buClr>
            </a:pPr>
            <a:r>
              <a:rPr kumimoji="0" lang="ja-JP" altLang="en-US" sz="900" dirty="0" smtClean="0">
                <a:solidFill>
                  <a:schemeClr val="bg1"/>
                </a:solidFill>
                <a:latin typeface="Meiryo UI" panose="020B0604030504040204" pitchFamily="50" charset="-128"/>
                <a:ea typeface="Meiryo UI" panose="020B0604030504040204" pitchFamily="50" charset="-128"/>
              </a:rPr>
              <a:t>離島や山間部への荷物配送、被災状況調査 等</a:t>
            </a:r>
            <a:endParaRPr kumimoji="0" lang="ja-JP" altLang="en-US" sz="900" dirty="0">
              <a:solidFill>
                <a:schemeClr val="bg1"/>
              </a:solidFill>
              <a:latin typeface="Meiryo UI" panose="020B0604030504040204" pitchFamily="50" charset="-128"/>
              <a:ea typeface="Meiryo UI" panose="020B0604030504040204" pitchFamily="50" charset="-128"/>
            </a:endParaRPr>
          </a:p>
        </p:txBody>
      </p:sp>
      <p:sp>
        <p:nvSpPr>
          <p:cNvPr id="135" name="二等辺三角形 134"/>
          <p:cNvSpPr/>
          <p:nvPr/>
        </p:nvSpPr>
        <p:spPr>
          <a:xfrm rot="10800000">
            <a:off x="2484812" y="614451"/>
            <a:ext cx="108000" cy="126000"/>
          </a:xfrm>
          <a:prstGeom prst="triangle">
            <a:avLst/>
          </a:prstGeom>
          <a:solidFill>
            <a:srgbClr val="EF81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326"/>
          </a:p>
        </p:txBody>
      </p:sp>
      <p:cxnSp>
        <p:nvCxnSpPr>
          <p:cNvPr id="136" name="直線コネクタ 135"/>
          <p:cNvCxnSpPr/>
          <p:nvPr/>
        </p:nvCxnSpPr>
        <p:spPr>
          <a:xfrm flipH="1">
            <a:off x="5225188" y="672039"/>
            <a:ext cx="384279" cy="575694"/>
          </a:xfrm>
          <a:prstGeom prst="line">
            <a:avLst/>
          </a:prstGeom>
          <a:ln w="19050" cap="rnd">
            <a:solidFill>
              <a:srgbClr val="E74C3C"/>
            </a:solidFill>
            <a:prstDash val="solid"/>
          </a:ln>
        </p:spPr>
        <p:style>
          <a:lnRef idx="1">
            <a:schemeClr val="accent1"/>
          </a:lnRef>
          <a:fillRef idx="0">
            <a:schemeClr val="accent1"/>
          </a:fillRef>
          <a:effectRef idx="0">
            <a:schemeClr val="accent1"/>
          </a:effectRef>
          <a:fontRef idx="minor">
            <a:schemeClr val="tx1"/>
          </a:fontRef>
        </p:style>
      </p:cxnSp>
      <p:sp>
        <p:nvSpPr>
          <p:cNvPr id="137" name="角丸四角形 136"/>
          <p:cNvSpPr/>
          <p:nvPr/>
        </p:nvSpPr>
        <p:spPr>
          <a:xfrm>
            <a:off x="8096937" y="435989"/>
            <a:ext cx="1188000" cy="180000"/>
          </a:xfrm>
          <a:prstGeom prst="roundRect">
            <a:avLst>
              <a:gd name="adj" fmla="val 50000"/>
            </a:avLst>
          </a:prstGeom>
          <a:solidFill>
            <a:srgbClr val="EF8176"/>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buClr>
                <a:srgbClr val="27AE60"/>
              </a:buClr>
            </a:pPr>
            <a:r>
              <a:rPr kumimoji="0" lang="ja-JP" altLang="en-US" sz="900" dirty="0" smtClean="0">
                <a:solidFill>
                  <a:schemeClr val="bg1"/>
                </a:solidFill>
                <a:latin typeface="Meiryo UI" panose="020B0604030504040204" pitchFamily="50" charset="-128"/>
                <a:ea typeface="Meiryo UI" panose="020B0604030504040204" pitchFamily="50" charset="-128"/>
              </a:rPr>
              <a:t>都市の物流、警備 等</a:t>
            </a:r>
            <a:endParaRPr kumimoji="0" lang="ja-JP" altLang="en-US" sz="900" dirty="0">
              <a:solidFill>
                <a:schemeClr val="bg1"/>
              </a:solidFill>
              <a:latin typeface="Meiryo UI" panose="020B0604030504040204" pitchFamily="50" charset="-128"/>
              <a:ea typeface="Meiryo UI" panose="020B0604030504040204" pitchFamily="50" charset="-128"/>
            </a:endParaRPr>
          </a:p>
        </p:txBody>
      </p:sp>
      <p:sp>
        <p:nvSpPr>
          <p:cNvPr id="139" name="二等辺三角形 138"/>
          <p:cNvSpPr/>
          <p:nvPr/>
        </p:nvSpPr>
        <p:spPr>
          <a:xfrm rot="5400000">
            <a:off x="3847534" y="983688"/>
            <a:ext cx="90000" cy="180000"/>
          </a:xfrm>
          <a:prstGeom prst="triangle">
            <a:avLst/>
          </a:prstGeom>
          <a:solidFill>
            <a:srgbClr val="EF8176"/>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40" name="二等辺三角形 139"/>
          <p:cNvSpPr/>
          <p:nvPr/>
        </p:nvSpPr>
        <p:spPr>
          <a:xfrm rot="10800000">
            <a:off x="8637471" y="612674"/>
            <a:ext cx="108000" cy="126000"/>
          </a:xfrm>
          <a:prstGeom prst="triangle">
            <a:avLst/>
          </a:prstGeom>
          <a:solidFill>
            <a:srgbClr val="EF81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326"/>
          </a:p>
        </p:txBody>
      </p:sp>
      <p:sp>
        <p:nvSpPr>
          <p:cNvPr id="141" name="ホームベース 140"/>
          <p:cNvSpPr/>
          <p:nvPr/>
        </p:nvSpPr>
        <p:spPr bwMode="auto">
          <a:xfrm>
            <a:off x="7576710" y="671583"/>
            <a:ext cx="2237018" cy="577648"/>
          </a:xfrm>
          <a:prstGeom prst="homePlate">
            <a:avLst>
              <a:gd name="adj" fmla="val 0"/>
            </a:avLst>
          </a:prstGeom>
          <a:noFill/>
          <a:ln w="19050">
            <a:noFill/>
            <a:miter lim="800000"/>
            <a:headEnd/>
            <a:tailEnd/>
          </a:ln>
          <a:effectLst/>
          <a:extLst/>
        </p:spPr>
        <p:txBody>
          <a:bodyPr wrap="none" lIns="90000" tIns="46800" bIns="46800" rtlCol="0" anchor="ctr"/>
          <a:lstStyle/>
          <a:p>
            <a:pPr algn="ctr">
              <a:spcBef>
                <a:spcPts val="400"/>
              </a:spcBef>
            </a:pPr>
            <a:r>
              <a:rPr kumimoji="0" lang="ja-JP" altLang="en-US" sz="1050" b="1" dirty="0" smtClean="0">
                <a:solidFill>
                  <a:srgbClr val="E74C3C"/>
                </a:solidFill>
                <a:effectLst/>
                <a:latin typeface="Meiryo UI" panose="020B0604030504040204" pitchFamily="50" charset="-128"/>
                <a:ea typeface="Meiryo UI" panose="020B0604030504040204" pitchFamily="50" charset="-128"/>
              </a:rPr>
              <a:t>高いレベルへ</a:t>
            </a:r>
            <a:endParaRPr kumimoji="0" lang="en-US" altLang="ja-JP" sz="1050" b="1" dirty="0">
              <a:solidFill>
                <a:srgbClr val="E74C3C"/>
              </a:solidFill>
              <a:latin typeface="Meiryo UI" panose="020B0604030504040204" pitchFamily="50" charset="-128"/>
              <a:ea typeface="Meiryo UI" panose="020B0604030504040204" pitchFamily="50" charset="-128"/>
            </a:endParaRPr>
          </a:p>
          <a:p>
            <a:pPr algn="ctr">
              <a:spcBef>
                <a:spcPts val="400"/>
              </a:spcBef>
            </a:pPr>
            <a:r>
              <a:rPr kumimoji="0" lang="ja-JP" altLang="en-US" sz="1050" dirty="0" smtClean="0">
                <a:solidFill>
                  <a:srgbClr val="E74C3C"/>
                </a:solidFill>
                <a:effectLst/>
                <a:latin typeface="Meiryo UI" panose="020B0604030504040204" pitchFamily="50" charset="-128"/>
                <a:ea typeface="Meiryo UI" panose="020B0604030504040204" pitchFamily="50" charset="-128"/>
              </a:rPr>
              <a:t>（機体重量、人口密度 等）</a:t>
            </a:r>
            <a:endParaRPr kumimoji="0" lang="en-US" altLang="ja-JP" sz="1200" b="1" dirty="0">
              <a:solidFill>
                <a:srgbClr val="E74C3C"/>
              </a:solidFill>
              <a:latin typeface="Meiryo UI" panose="020B0604030504040204" pitchFamily="50" charset="-128"/>
              <a:ea typeface="Meiryo UI" panose="020B0604030504040204" pitchFamily="50" charset="-128"/>
            </a:endParaRPr>
          </a:p>
        </p:txBody>
      </p:sp>
      <p:sp>
        <p:nvSpPr>
          <p:cNvPr id="142" name="二等辺三角形 141"/>
          <p:cNvSpPr/>
          <p:nvPr/>
        </p:nvSpPr>
        <p:spPr>
          <a:xfrm rot="5400000">
            <a:off x="8108068" y="764435"/>
            <a:ext cx="90000" cy="180000"/>
          </a:xfrm>
          <a:prstGeom prst="triangle">
            <a:avLst/>
          </a:prstGeom>
          <a:solidFill>
            <a:srgbClr val="EF8176"/>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43" name="ホームベース 142"/>
          <p:cNvSpPr/>
          <p:nvPr/>
        </p:nvSpPr>
        <p:spPr bwMode="auto">
          <a:xfrm>
            <a:off x="6027045" y="939087"/>
            <a:ext cx="1080000" cy="252000"/>
          </a:xfrm>
          <a:prstGeom prst="homePlate">
            <a:avLst>
              <a:gd name="adj" fmla="val 0"/>
            </a:avLst>
          </a:prstGeom>
          <a:noFill/>
          <a:ln w="19050">
            <a:noFill/>
            <a:miter lim="800000"/>
            <a:headEnd/>
            <a:tailEnd/>
          </a:ln>
          <a:effectLst/>
          <a:extLst/>
        </p:spPr>
        <p:txBody>
          <a:bodyPr wrap="none" lIns="90000" tIns="46800" bIns="46800" rtlCol="0" anchor="ctr"/>
          <a:lstStyle/>
          <a:p>
            <a:pPr algn="l">
              <a:spcBef>
                <a:spcPts val="400"/>
              </a:spcBef>
            </a:pPr>
            <a:r>
              <a:rPr kumimoji="0" lang="ja-JP" altLang="en-US" sz="1050" dirty="0" smtClean="0">
                <a:solidFill>
                  <a:srgbClr val="E74C3C"/>
                </a:solidFill>
                <a:latin typeface="Meiryo UI" panose="020B0604030504040204" pitchFamily="50" charset="-128"/>
                <a:ea typeface="Meiryo UI" panose="020B0604030504040204" pitchFamily="50" charset="-128"/>
              </a:rPr>
              <a:t>（第三者上空）</a:t>
            </a:r>
            <a:endParaRPr kumimoji="0" lang="en-US" altLang="ja-JP" sz="1050" dirty="0" smtClean="0">
              <a:solidFill>
                <a:srgbClr val="E74C3C"/>
              </a:solidFill>
              <a:effectLst/>
              <a:latin typeface="Meiryo UI" panose="020B0604030504040204" pitchFamily="50" charset="-128"/>
              <a:ea typeface="Meiryo UI" panose="020B0604030504040204" pitchFamily="50" charset="-128"/>
            </a:endParaRPr>
          </a:p>
        </p:txBody>
      </p:sp>
      <p:sp>
        <p:nvSpPr>
          <p:cNvPr id="111" name="正方形/長方形 110"/>
          <p:cNvSpPr/>
          <p:nvPr/>
        </p:nvSpPr>
        <p:spPr>
          <a:xfrm>
            <a:off x="581721" y="1979566"/>
            <a:ext cx="108000" cy="230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正方形/長方形 112"/>
          <p:cNvSpPr/>
          <p:nvPr/>
        </p:nvSpPr>
        <p:spPr>
          <a:xfrm>
            <a:off x="643220" y="6090539"/>
            <a:ext cx="108000" cy="230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正方形/長方形 118"/>
          <p:cNvSpPr/>
          <p:nvPr/>
        </p:nvSpPr>
        <p:spPr>
          <a:xfrm>
            <a:off x="4377234" y="3220119"/>
            <a:ext cx="108000" cy="1124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1" name="カギ線コネクタ 120"/>
          <p:cNvCxnSpPr>
            <a:stCxn id="119" idx="0"/>
            <a:endCxn id="232" idx="1"/>
          </p:cNvCxnSpPr>
          <p:nvPr/>
        </p:nvCxnSpPr>
        <p:spPr>
          <a:xfrm rot="5400000" flipH="1" flipV="1">
            <a:off x="4366987" y="3065666"/>
            <a:ext cx="218700" cy="90206"/>
          </a:xfrm>
          <a:prstGeom prst="bentConnector2">
            <a:avLst/>
          </a:prstGeom>
          <a:ln w="9525">
            <a:solidFill>
              <a:srgbClr val="27AE60"/>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594600" y="6492875"/>
            <a:ext cx="2311400" cy="365125"/>
          </a:xfrm>
        </p:spPr>
        <p:txBody>
          <a:bodyPr anchor="b"/>
          <a:lstStyle/>
          <a:p>
            <a:fld id="{671E46BE-B482-4C23-8D2D-6CAEC5EB56A1}" type="slidenum">
              <a:rPr kumimoji="1" lang="ja-JP" altLang="en-US" smtClean="0">
                <a:solidFill>
                  <a:schemeClr val="tx1"/>
                </a:solidFill>
                <a:effectLst>
                  <a:glow rad="101600">
                    <a:schemeClr val="bg1"/>
                  </a:glow>
                </a:effectLst>
              </a:rPr>
              <a:t>1</a:t>
            </a:fld>
            <a:endParaRPr kumimoji="1" lang="ja-JP" altLang="en-US" dirty="0">
              <a:solidFill>
                <a:schemeClr val="tx1"/>
              </a:solidFill>
              <a:effectLst>
                <a:glow rad="101600">
                  <a:schemeClr val="bg1"/>
                </a:glow>
              </a:effectLst>
            </a:endParaRPr>
          </a:p>
        </p:txBody>
      </p:sp>
      <p:sp>
        <p:nvSpPr>
          <p:cNvPr id="114" name="ホームベース 113"/>
          <p:cNvSpPr/>
          <p:nvPr/>
        </p:nvSpPr>
        <p:spPr bwMode="auto">
          <a:xfrm>
            <a:off x="3820276" y="2892010"/>
            <a:ext cx="420940" cy="201600"/>
          </a:xfrm>
          <a:prstGeom prst="homePlate">
            <a:avLst>
              <a:gd name="adj" fmla="val 0"/>
            </a:avLst>
          </a:prstGeom>
          <a:noFill/>
          <a:ln w="19050">
            <a:noFill/>
            <a:miter lim="800000"/>
            <a:headEnd/>
            <a:tailEnd/>
          </a:ln>
          <a:effectLst/>
          <a:extLst/>
        </p:spPr>
        <p:txBody>
          <a:bodyPr wrap="square" lIns="36000" tIns="0" rIns="90000" bIns="0" rtlCol="0" anchor="ctr"/>
          <a:lstStyle/>
          <a:p>
            <a:pPr>
              <a:buClr>
                <a:srgbClr val="27AE60"/>
              </a:buClr>
            </a:pPr>
            <a:r>
              <a:rPr kumimoji="0" lang="ja-JP" altLang="en-US" sz="1050" dirty="0" smtClean="0">
                <a:effectLst>
                  <a:glow rad="101600">
                    <a:schemeClr val="bg1"/>
                  </a:glow>
                </a:effectLst>
                <a:latin typeface="Meiryo UI" panose="020B0604030504040204" pitchFamily="50" charset="-128"/>
                <a:ea typeface="Meiryo UI" panose="020B0604030504040204" pitchFamily="50" charset="-128"/>
              </a:rPr>
              <a:t>活用</a:t>
            </a:r>
            <a:endParaRPr kumimoji="0" lang="en-US" altLang="ja-JP" sz="1050" dirty="0" smtClean="0">
              <a:effectLst>
                <a:glow rad="101600">
                  <a:schemeClr val="bg1"/>
                </a:glow>
              </a:effectLs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9660107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 name="表 43"/>
          <p:cNvGraphicFramePr>
            <a:graphicFrameLocks noGrp="1"/>
          </p:cNvGraphicFramePr>
          <p:nvPr>
            <p:extLst>
              <p:ext uri="{D42A27DB-BD31-4B8C-83A1-F6EECF244321}">
                <p14:modId xmlns:p14="http://schemas.microsoft.com/office/powerpoint/2010/main" val="1059324184"/>
              </p:ext>
            </p:extLst>
          </p:nvPr>
        </p:nvGraphicFramePr>
        <p:xfrm>
          <a:off x="1424856" y="480120"/>
          <a:ext cx="8280672" cy="5904000"/>
        </p:xfrm>
        <a:graphic>
          <a:graphicData uri="http://schemas.openxmlformats.org/drawingml/2006/table">
            <a:tbl>
              <a:tblPr firstRow="1" bandRow="1">
                <a:tableStyleId>{5940675A-B579-460E-94D1-54222C63F5DA}</a:tableStyleId>
              </a:tblPr>
              <a:tblGrid>
                <a:gridCol w="2232000">
                  <a:extLst>
                    <a:ext uri="{9D8B030D-6E8A-4147-A177-3AD203B41FA5}">
                      <a16:colId xmlns:a16="http://schemas.microsoft.com/office/drawing/2014/main" val="20002"/>
                    </a:ext>
                  </a:extLst>
                </a:gridCol>
                <a:gridCol w="2232248">
                  <a:extLst>
                    <a:ext uri="{9D8B030D-6E8A-4147-A177-3AD203B41FA5}">
                      <a16:colId xmlns:a16="http://schemas.microsoft.com/office/drawing/2014/main" val="20003"/>
                    </a:ext>
                  </a:extLst>
                </a:gridCol>
                <a:gridCol w="3816424">
                  <a:extLst>
                    <a:ext uri="{9D8B030D-6E8A-4147-A177-3AD203B41FA5}">
                      <a16:colId xmlns:a16="http://schemas.microsoft.com/office/drawing/2014/main" val="20004"/>
                    </a:ext>
                  </a:extLst>
                </a:gridCol>
              </a:tblGrid>
              <a:tr h="5904000">
                <a:tc>
                  <a:txBody>
                    <a:bodyPr/>
                    <a:lstStyle/>
                    <a:p>
                      <a:r>
                        <a:rPr kumimoji="1" lang="en-US" altLang="ja-JP" sz="1050" b="0" dirty="0" smtClean="0">
                          <a:latin typeface="Meiryo UI" panose="020B0604030504040204" pitchFamily="50" charset="-128"/>
                          <a:ea typeface="Meiryo UI" panose="020B0604030504040204" pitchFamily="50" charset="-128"/>
                          <a:cs typeface="Meiryo UI" panose="020B0604030504040204" pitchFamily="50" charset="-128"/>
                        </a:rPr>
                        <a:t>2018</a:t>
                      </a:r>
                      <a:r>
                        <a:rPr kumimoji="1" lang="ja-JP" altLang="en-US" sz="1050" b="0" dirty="0" smtClean="0">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1050" b="0" dirty="0">
                        <a:latin typeface="Meiryo UI" panose="020B0604030504040204" pitchFamily="50" charset="-128"/>
                        <a:ea typeface="Meiryo UI" panose="020B0604030504040204" pitchFamily="50" charset="-128"/>
                        <a:cs typeface="Meiryo UI" panose="020B0604030504040204" pitchFamily="50" charset="-128"/>
                      </a:endParaRPr>
                    </a:p>
                  </a:txBody>
                  <a:tcPr marT="18000">
                    <a:lnL w="9525" cap="flat" cmpd="sng" algn="ctr">
                      <a:solidFill>
                        <a:srgbClr val="95A5A6"/>
                      </a:solidFill>
                      <a:prstDash val="solid"/>
                      <a:round/>
                      <a:headEnd type="none" w="med" len="med"/>
                      <a:tailEnd type="none" w="med" len="med"/>
                    </a:lnL>
                    <a:lnR w="9525" cap="flat" cmpd="sng" algn="ctr">
                      <a:solidFill>
                        <a:srgbClr val="95A5A6"/>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050" b="0" dirty="0" smtClean="0">
                          <a:latin typeface="Meiryo UI" panose="020B0604030504040204" pitchFamily="50" charset="-128"/>
                          <a:ea typeface="Meiryo UI" panose="020B0604030504040204" pitchFamily="50" charset="-128"/>
                          <a:cs typeface="Meiryo UI" panose="020B0604030504040204" pitchFamily="50" charset="-128"/>
                        </a:rPr>
                        <a:t>2019</a:t>
                      </a:r>
                      <a:endParaRPr kumimoji="1" lang="ja-JP" altLang="en-US" sz="1050" b="0" dirty="0">
                        <a:latin typeface="Meiryo UI" panose="020B0604030504040204" pitchFamily="50" charset="-128"/>
                        <a:ea typeface="Meiryo UI" panose="020B0604030504040204" pitchFamily="50" charset="-128"/>
                        <a:cs typeface="Meiryo UI" panose="020B0604030504040204" pitchFamily="50" charset="-128"/>
                      </a:endParaRPr>
                    </a:p>
                  </a:txBody>
                  <a:tcPr marT="18000">
                    <a:lnL w="9525" cap="flat" cmpd="sng" algn="ctr">
                      <a:solidFill>
                        <a:srgbClr val="95A5A6"/>
                      </a:solidFill>
                      <a:prstDash val="solid"/>
                      <a:round/>
                      <a:headEnd type="none" w="med" len="med"/>
                      <a:tailEnd type="none" w="med" len="med"/>
                    </a:lnL>
                    <a:lnR w="9525" cap="flat" cmpd="sng" algn="ctr">
                      <a:solidFill>
                        <a:srgbClr val="95A5A6"/>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050" b="0" dirty="0" smtClean="0">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1050" b="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050" b="0" dirty="0">
                        <a:latin typeface="Meiryo UI" panose="020B0604030504040204" pitchFamily="50" charset="-128"/>
                        <a:ea typeface="Meiryo UI" panose="020B0604030504040204" pitchFamily="50" charset="-128"/>
                        <a:cs typeface="Meiryo UI" panose="020B0604030504040204" pitchFamily="50" charset="-128"/>
                      </a:endParaRPr>
                    </a:p>
                  </a:txBody>
                  <a:tcPr marT="18000">
                    <a:lnL w="9525" cap="flat" cmpd="sng" algn="ctr">
                      <a:solidFill>
                        <a:srgbClr val="95A5A6"/>
                      </a:solidFill>
                      <a:prstDash val="solid"/>
                      <a:round/>
                      <a:headEnd type="none" w="med" len="med"/>
                      <a:tailEnd type="none" w="med" len="med"/>
                    </a:lnL>
                    <a:lnR w="9525" cap="flat" cmpd="sng" algn="ctr">
                      <a:solidFill>
                        <a:srgbClr val="95A5A6"/>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45" name="ホームベース 44"/>
          <p:cNvSpPr/>
          <p:nvPr/>
        </p:nvSpPr>
        <p:spPr bwMode="auto">
          <a:xfrm>
            <a:off x="3251076" y="1089062"/>
            <a:ext cx="6383859" cy="576000"/>
          </a:xfrm>
          <a:prstGeom prst="homePlate">
            <a:avLst>
              <a:gd name="adj" fmla="val 23177"/>
            </a:avLst>
          </a:prstGeom>
          <a:solidFill>
            <a:srgbClr val="D4EFDF"/>
          </a:solidFill>
          <a:ln w="19050">
            <a:solidFill>
              <a:srgbClr val="27AE60"/>
            </a:solidFill>
            <a:miter lim="800000"/>
            <a:headEnd/>
            <a:tailEnd/>
          </a:ln>
          <a:effectLst/>
          <a:extLst/>
        </p:spPr>
        <p:txBody>
          <a:bodyPr wrap="none" lIns="360000" rtlCol="0" anchor="ctr"/>
          <a:lstStyle/>
          <a:p>
            <a:r>
              <a:rPr kumimoji="0" lang="ja-JP" altLang="en-US" sz="1050" dirty="0">
                <a:latin typeface="Meiryo UI" panose="020B0604030504040204" pitchFamily="50" charset="-128"/>
                <a:ea typeface="Meiryo UI" panose="020B0604030504040204" pitchFamily="50" charset="-128"/>
              </a:rPr>
              <a:t>技術開発や実証等を</a:t>
            </a:r>
            <a:r>
              <a:rPr kumimoji="0" lang="ja-JP" altLang="en-US" sz="1050" dirty="0" smtClean="0">
                <a:latin typeface="Meiryo UI" panose="020B0604030504040204" pitchFamily="50" charset="-128"/>
                <a:ea typeface="Meiryo UI" panose="020B0604030504040204" pitchFamily="50" charset="-128"/>
              </a:rPr>
              <a:t>踏まえ</a:t>
            </a:r>
            <a:r>
              <a:rPr kumimoji="0" lang="ja-JP" altLang="en-US" sz="1050" dirty="0">
                <a:latin typeface="Meiryo UI" panose="020B0604030504040204" pitchFamily="50" charset="-128"/>
                <a:ea typeface="Meiryo UI" panose="020B0604030504040204" pitchFamily="50" charset="-128"/>
              </a:rPr>
              <a:t>都市部の荷物配送を念頭に置い</a:t>
            </a:r>
            <a:r>
              <a:rPr kumimoji="0" lang="ja-JP" altLang="en-US" sz="1050" dirty="0" smtClean="0">
                <a:latin typeface="Meiryo UI" panose="020B0604030504040204" pitchFamily="50" charset="-128"/>
                <a:ea typeface="Meiryo UI" panose="020B0604030504040204" pitchFamily="50" charset="-128"/>
              </a:rPr>
              <a:t>た</a:t>
            </a:r>
            <a:r>
              <a:rPr kumimoji="0" lang="ja-JP" altLang="en-US" sz="1050" dirty="0">
                <a:latin typeface="Meiryo UI" panose="020B0604030504040204" pitchFamily="50" charset="-128"/>
                <a:ea typeface="Meiryo UI" panose="020B0604030504040204" pitchFamily="50" charset="-128"/>
              </a:rPr>
              <a:t>運用指針の拡充・見直し</a:t>
            </a:r>
            <a:endParaRPr kumimoji="0" lang="en-US" altLang="ja-JP" sz="1050" dirty="0">
              <a:latin typeface="Meiryo UI" panose="020B0604030504040204" pitchFamily="50" charset="-128"/>
              <a:ea typeface="Meiryo UI" panose="020B0604030504040204" pitchFamily="50" charset="-128"/>
            </a:endParaRPr>
          </a:p>
        </p:txBody>
      </p:sp>
      <p:sp>
        <p:nvSpPr>
          <p:cNvPr id="46" name="ホームベース 45"/>
          <p:cNvSpPr/>
          <p:nvPr/>
        </p:nvSpPr>
        <p:spPr bwMode="auto">
          <a:xfrm>
            <a:off x="1484276" y="1904902"/>
            <a:ext cx="8160235" cy="252000"/>
          </a:xfrm>
          <a:prstGeom prst="homePlate">
            <a:avLst/>
          </a:prstGeom>
          <a:solidFill>
            <a:srgbClr val="D4EFDF"/>
          </a:solidFill>
          <a:ln w="19050">
            <a:solidFill>
              <a:srgbClr val="27AE60"/>
            </a:solidFill>
            <a:miter lim="800000"/>
            <a:headEnd/>
            <a:tailEnd/>
          </a:ln>
          <a:effectLst/>
          <a:extLst/>
        </p:spPr>
        <p:txBody>
          <a:bodyPr wrap="none" lIns="90000" rtlCol="0" anchor="ctr"/>
          <a:lstStyle/>
          <a:p>
            <a:r>
              <a:rPr kumimoji="0" lang="en-US" altLang="ja-JP" sz="1050" dirty="0" smtClean="0">
                <a:latin typeface="Meiryo UI" panose="020B0604030504040204" pitchFamily="50" charset="-128"/>
                <a:ea typeface="Meiryo UI" panose="020B0604030504040204" pitchFamily="50" charset="-128"/>
              </a:rPr>
              <a:t>RTF</a:t>
            </a:r>
            <a:r>
              <a:rPr kumimoji="0" lang="ja-JP" altLang="en-US" sz="1050" dirty="0" smtClean="0">
                <a:latin typeface="Meiryo UI" panose="020B0604030504040204" pitchFamily="50" charset="-128"/>
                <a:ea typeface="Meiryo UI" panose="020B0604030504040204" pitchFamily="50" charset="-128"/>
              </a:rPr>
              <a:t>における性能評価、民間による機体や装置の安全認証</a:t>
            </a:r>
            <a:endParaRPr kumimoji="0" lang="en-US" altLang="ja-JP" sz="1050" dirty="0">
              <a:latin typeface="Meiryo UI" panose="020B0604030504040204" pitchFamily="50" charset="-128"/>
              <a:ea typeface="Meiryo UI" panose="020B0604030504040204" pitchFamily="50" charset="-128"/>
            </a:endParaRPr>
          </a:p>
        </p:txBody>
      </p:sp>
      <p:sp>
        <p:nvSpPr>
          <p:cNvPr id="47" name="ホームベース 46"/>
          <p:cNvSpPr/>
          <p:nvPr/>
        </p:nvSpPr>
        <p:spPr bwMode="auto">
          <a:xfrm>
            <a:off x="5843364" y="2742313"/>
            <a:ext cx="3800208" cy="252000"/>
          </a:xfrm>
          <a:prstGeom prst="homePlate">
            <a:avLst/>
          </a:prstGeom>
          <a:solidFill>
            <a:srgbClr val="CCEAF6"/>
          </a:solidFill>
          <a:ln w="19050">
            <a:solidFill>
              <a:srgbClr val="2980B9"/>
            </a:solidFill>
            <a:miter lim="800000"/>
            <a:headEnd/>
            <a:tailEnd/>
          </a:ln>
          <a:effectLst/>
          <a:extLst/>
        </p:spPr>
        <p:txBody>
          <a:bodyPr wrap="none" lIns="252000" rtlCol="0" anchor="ctr"/>
          <a:lstStyle/>
          <a:p>
            <a:r>
              <a:rPr kumimoji="0" lang="en-US" altLang="ja-JP" sz="1050" dirty="0" smtClean="0">
                <a:latin typeface="Meiryo UI" panose="020B0604030504040204" pitchFamily="50" charset="-128"/>
                <a:ea typeface="Meiryo UI" panose="020B0604030504040204" pitchFamily="50" charset="-128"/>
              </a:rPr>
              <a:t>UTMS</a:t>
            </a:r>
            <a:r>
              <a:rPr kumimoji="0" lang="ja-JP" altLang="en-US" sz="1050" dirty="0" smtClean="0">
                <a:latin typeface="Meiryo UI" panose="020B0604030504040204" pitchFamily="50" charset="-128"/>
                <a:ea typeface="Meiryo UI" panose="020B0604030504040204" pitchFamily="50" charset="-128"/>
              </a:rPr>
              <a:t>の社会実装</a:t>
            </a:r>
            <a:endParaRPr kumimoji="0" lang="ja-JP" altLang="en-US" sz="1050" dirty="0">
              <a:latin typeface="Meiryo UI" panose="020B0604030504040204" pitchFamily="50" charset="-128"/>
              <a:ea typeface="Meiryo UI" panose="020B0604030504040204" pitchFamily="50" charset="-128"/>
            </a:endParaRPr>
          </a:p>
        </p:txBody>
      </p:sp>
      <p:sp>
        <p:nvSpPr>
          <p:cNvPr id="48" name="ホームベース 47"/>
          <p:cNvSpPr/>
          <p:nvPr/>
        </p:nvSpPr>
        <p:spPr bwMode="auto">
          <a:xfrm>
            <a:off x="1484276" y="1088232"/>
            <a:ext cx="1939485" cy="576000"/>
          </a:xfrm>
          <a:prstGeom prst="homePlate">
            <a:avLst>
              <a:gd name="adj" fmla="val 27951"/>
            </a:avLst>
          </a:prstGeom>
          <a:solidFill>
            <a:srgbClr val="D4EFDF"/>
          </a:solidFill>
          <a:ln w="19050">
            <a:solidFill>
              <a:srgbClr val="27AE60"/>
            </a:solidFill>
            <a:miter lim="800000"/>
            <a:headEnd/>
            <a:tailEnd/>
          </a:ln>
          <a:effectLst/>
          <a:extLst/>
        </p:spPr>
        <p:txBody>
          <a:bodyPr wrap="square" rtlCol="0" anchor="ctr"/>
          <a:lstStyle/>
          <a:p>
            <a:r>
              <a:rPr kumimoji="0" lang="ja-JP" altLang="en-US" sz="1050" dirty="0">
                <a:latin typeface="Meiryo UI" panose="020B0604030504040204" pitchFamily="50" charset="-128"/>
                <a:ea typeface="Meiryo UI" panose="020B0604030504040204" pitchFamily="50" charset="-128"/>
              </a:rPr>
              <a:t>物流用ドローンポートを使用した</a:t>
            </a:r>
            <a:r>
              <a:rPr kumimoji="0" lang="ja-JP" altLang="en-US" sz="1050" dirty="0" smtClean="0">
                <a:latin typeface="Meiryo UI" panose="020B0604030504040204" pitchFamily="50" charset="-128"/>
                <a:ea typeface="Meiryo UI" panose="020B0604030504040204" pitchFamily="50" charset="-128"/>
              </a:rPr>
              <a:t>離島</a:t>
            </a:r>
            <a:r>
              <a:rPr kumimoji="0" lang="ja-JP" altLang="en-US" sz="1050" dirty="0">
                <a:latin typeface="Meiryo UI" panose="020B0604030504040204" pitchFamily="50" charset="-128"/>
                <a:ea typeface="Meiryo UI" panose="020B0604030504040204" pitchFamily="50" charset="-128"/>
              </a:rPr>
              <a:t>や山</a:t>
            </a:r>
            <a:r>
              <a:rPr kumimoji="0" lang="ja-JP" altLang="en-US" sz="1050" dirty="0" smtClean="0">
                <a:latin typeface="Meiryo UI" panose="020B0604030504040204" pitchFamily="50" charset="-128"/>
                <a:ea typeface="Meiryo UI" panose="020B0604030504040204" pitchFamily="50" charset="-128"/>
              </a:rPr>
              <a:t>間部等へ</a:t>
            </a:r>
            <a:r>
              <a:rPr kumimoji="0" lang="ja-JP" altLang="en-US" sz="1050" dirty="0">
                <a:latin typeface="Meiryo UI" panose="020B0604030504040204" pitchFamily="50" charset="-128"/>
                <a:ea typeface="Meiryo UI" panose="020B0604030504040204" pitchFamily="50" charset="-128"/>
              </a:rPr>
              <a:t>の荷物配送に</a:t>
            </a:r>
            <a:r>
              <a:rPr kumimoji="0" lang="ja-JP" altLang="en-US" sz="1050" dirty="0" smtClean="0">
                <a:latin typeface="Meiryo UI" panose="020B0604030504040204" pitchFamily="50" charset="-128"/>
                <a:ea typeface="Meiryo UI" panose="020B0604030504040204" pitchFamily="50" charset="-128"/>
              </a:rPr>
              <a:t>おける運用指針の検討</a:t>
            </a:r>
            <a:endParaRPr kumimoji="0" lang="ja-JP" altLang="en-US" sz="1050" dirty="0">
              <a:latin typeface="Meiryo UI" panose="020B0604030504040204" pitchFamily="50" charset="-128"/>
              <a:ea typeface="Meiryo UI" panose="020B0604030504040204" pitchFamily="50" charset="-128"/>
            </a:endParaRPr>
          </a:p>
        </p:txBody>
      </p:sp>
      <p:sp>
        <p:nvSpPr>
          <p:cNvPr id="49" name="ホームベース 48"/>
          <p:cNvSpPr/>
          <p:nvPr/>
        </p:nvSpPr>
        <p:spPr bwMode="auto">
          <a:xfrm>
            <a:off x="5159380" y="2742313"/>
            <a:ext cx="828000" cy="252000"/>
          </a:xfrm>
          <a:prstGeom prst="homePlate">
            <a:avLst/>
          </a:prstGeom>
          <a:solidFill>
            <a:srgbClr val="CCEAF6"/>
          </a:solidFill>
          <a:ln w="19050">
            <a:solidFill>
              <a:srgbClr val="2980B9"/>
            </a:solidFill>
            <a:miter lim="800000"/>
            <a:headEnd/>
            <a:tailEnd/>
          </a:ln>
          <a:effectLst/>
          <a:extLst/>
        </p:spPr>
        <p:txBody>
          <a:bodyPr wrap="none" lIns="180000" rtlCol="0" anchor="ctr"/>
          <a:lstStyle/>
          <a:p>
            <a:pPr algn="l"/>
            <a:r>
              <a:rPr kumimoji="0" lang="ja-JP" altLang="en-US" sz="1050" dirty="0" smtClean="0">
                <a:latin typeface="Meiryo UI" panose="020B0604030504040204" pitchFamily="50" charset="-128"/>
                <a:ea typeface="Meiryo UI" panose="020B0604030504040204" pitchFamily="50" charset="-128"/>
              </a:rPr>
              <a:t>飛行実証</a:t>
            </a:r>
            <a:endParaRPr kumimoji="0" lang="ja-JP" altLang="en-US" sz="1050" dirty="0">
              <a:latin typeface="Meiryo UI" panose="020B0604030504040204" pitchFamily="50" charset="-128"/>
              <a:ea typeface="Meiryo UI" panose="020B0604030504040204" pitchFamily="50" charset="-128"/>
            </a:endParaRPr>
          </a:p>
        </p:txBody>
      </p:sp>
      <p:sp>
        <p:nvSpPr>
          <p:cNvPr id="50" name="ホームベース 49"/>
          <p:cNvSpPr/>
          <p:nvPr/>
        </p:nvSpPr>
        <p:spPr bwMode="auto">
          <a:xfrm>
            <a:off x="1484276" y="2742313"/>
            <a:ext cx="3794146" cy="252000"/>
          </a:xfrm>
          <a:prstGeom prst="homePlate">
            <a:avLst/>
          </a:prstGeom>
          <a:solidFill>
            <a:srgbClr val="CCEAF6"/>
          </a:solidFill>
          <a:ln w="19050">
            <a:solidFill>
              <a:srgbClr val="2980B9"/>
            </a:solidFill>
            <a:miter lim="800000"/>
            <a:headEnd/>
            <a:tailEnd/>
          </a:ln>
          <a:effectLst/>
          <a:extLst/>
        </p:spPr>
        <p:txBody>
          <a:bodyPr wrap="none" rtlCol="0" anchor="ctr"/>
          <a:lstStyle/>
          <a:p>
            <a:pPr algn="l"/>
            <a:r>
              <a:rPr kumimoji="0" lang="ja-JP" altLang="en-US" sz="1050" dirty="0" smtClean="0">
                <a:latin typeface="Meiryo UI" panose="020B0604030504040204" pitchFamily="50" charset="-128"/>
                <a:ea typeface="Meiryo UI" panose="020B0604030504040204" pitchFamily="50" charset="-128"/>
              </a:rPr>
              <a:t>物流用</a:t>
            </a:r>
            <a:r>
              <a:rPr kumimoji="0" lang="en-US" altLang="ja-JP" sz="1050" dirty="0" smtClean="0">
                <a:latin typeface="Meiryo UI" panose="020B0604030504040204" pitchFamily="50" charset="-128"/>
                <a:ea typeface="Meiryo UI" panose="020B0604030504040204" pitchFamily="50" charset="-128"/>
              </a:rPr>
              <a:t>UTMS</a:t>
            </a:r>
            <a:r>
              <a:rPr kumimoji="0" lang="ja-JP" altLang="en-US" sz="1050" dirty="0" err="1" smtClean="0">
                <a:latin typeface="Meiryo UI" panose="020B0604030504040204" pitchFamily="50" charset="-128"/>
                <a:ea typeface="Meiryo UI" panose="020B0604030504040204" pitchFamily="50" charset="-128"/>
              </a:rPr>
              <a:t>、</a:t>
            </a:r>
            <a:r>
              <a:rPr kumimoji="0" lang="ja-JP" altLang="en-US" sz="1050" dirty="0" smtClean="0">
                <a:latin typeface="Meiryo UI" panose="020B0604030504040204" pitchFamily="50" charset="-128"/>
                <a:ea typeface="Meiryo UI" panose="020B0604030504040204" pitchFamily="50" charset="-128"/>
              </a:rPr>
              <a:t>統合</a:t>
            </a:r>
            <a:r>
              <a:rPr kumimoji="0" lang="en-US" altLang="ja-JP" sz="1050" dirty="0" smtClean="0">
                <a:latin typeface="Meiryo UI" panose="020B0604030504040204" pitchFamily="50" charset="-128"/>
                <a:ea typeface="Meiryo UI" panose="020B0604030504040204" pitchFamily="50" charset="-128"/>
              </a:rPr>
              <a:t>UTMS</a:t>
            </a:r>
            <a:r>
              <a:rPr kumimoji="0" lang="ja-JP" altLang="en-US" sz="1050" dirty="0" smtClean="0">
                <a:latin typeface="Meiryo UI" panose="020B0604030504040204" pitchFamily="50" charset="-128"/>
                <a:ea typeface="Meiryo UI" panose="020B0604030504040204" pitchFamily="50" charset="-128"/>
              </a:rPr>
              <a:t>の開発</a:t>
            </a:r>
            <a:endParaRPr kumimoji="0" lang="en-US" altLang="ja-JP" sz="1050" dirty="0" smtClean="0">
              <a:latin typeface="Meiryo UI" panose="020B0604030504040204" pitchFamily="50" charset="-128"/>
              <a:ea typeface="Meiryo UI" panose="020B0604030504040204" pitchFamily="50" charset="-128"/>
            </a:endParaRPr>
          </a:p>
        </p:txBody>
      </p:sp>
      <p:sp>
        <p:nvSpPr>
          <p:cNvPr id="51" name="ホームベース 50"/>
          <p:cNvSpPr/>
          <p:nvPr/>
        </p:nvSpPr>
        <p:spPr bwMode="auto">
          <a:xfrm>
            <a:off x="3467099" y="1657828"/>
            <a:ext cx="6168610" cy="252000"/>
          </a:xfrm>
          <a:prstGeom prst="homePlate">
            <a:avLst/>
          </a:prstGeom>
          <a:solidFill>
            <a:srgbClr val="D4EFDF"/>
          </a:solidFill>
          <a:ln w="19050">
            <a:solidFill>
              <a:srgbClr val="27AE60"/>
            </a:solidFill>
            <a:miter lim="800000"/>
            <a:headEnd/>
            <a:tailEnd/>
          </a:ln>
          <a:effectLst/>
          <a:extLst/>
        </p:spPr>
        <p:txBody>
          <a:bodyPr wrap="none" lIns="360000" rtlCol="0" anchor="ctr"/>
          <a:lstStyle/>
          <a:p>
            <a:r>
              <a:rPr kumimoji="0" lang="ja-JP" altLang="en-US" sz="1050" dirty="0" smtClean="0">
                <a:latin typeface="Meiryo UI" panose="020B0604030504040204" pitchFamily="50" charset="-128"/>
                <a:ea typeface="Meiryo UI" panose="020B0604030504040204" pitchFamily="50" charset="-128"/>
              </a:rPr>
              <a:t>民間によるドローンを飛行させる者（運航管理者等）の資格認定</a:t>
            </a:r>
            <a:endParaRPr kumimoji="0" lang="en-US" altLang="ja-JP" sz="1050" dirty="0">
              <a:latin typeface="Meiryo UI" panose="020B0604030504040204" pitchFamily="50" charset="-128"/>
              <a:ea typeface="Meiryo UI" panose="020B0604030504040204" pitchFamily="50" charset="-128"/>
            </a:endParaRPr>
          </a:p>
        </p:txBody>
      </p:sp>
      <p:sp>
        <p:nvSpPr>
          <p:cNvPr id="54" name="ホームベース 53"/>
          <p:cNvSpPr/>
          <p:nvPr/>
        </p:nvSpPr>
        <p:spPr bwMode="auto">
          <a:xfrm>
            <a:off x="1484276" y="1657828"/>
            <a:ext cx="2137920" cy="252000"/>
          </a:xfrm>
          <a:prstGeom prst="homePlate">
            <a:avLst/>
          </a:prstGeom>
          <a:solidFill>
            <a:srgbClr val="D4EFDF"/>
          </a:solidFill>
          <a:ln w="19050">
            <a:solidFill>
              <a:srgbClr val="27AE60"/>
            </a:solidFill>
            <a:miter lim="800000"/>
            <a:headEnd/>
            <a:tailEnd/>
          </a:ln>
          <a:effectLst/>
          <a:extLst/>
        </p:spPr>
        <p:txBody>
          <a:bodyPr wrap="none" rtlCol="0" anchor="ctr"/>
          <a:lstStyle/>
          <a:p>
            <a:pPr algn="l"/>
            <a:r>
              <a:rPr kumimoji="0" lang="ja-JP" altLang="en-US" sz="1050" dirty="0" smtClean="0">
                <a:latin typeface="Meiryo UI" panose="020B0604030504040204" pitchFamily="50" charset="-128"/>
                <a:ea typeface="Meiryo UI" panose="020B0604030504040204" pitchFamily="50" charset="-128"/>
              </a:rPr>
              <a:t>民間による人材育成の環境整備</a:t>
            </a:r>
            <a:endParaRPr kumimoji="0" lang="ja-JP" altLang="en-US" sz="1050" dirty="0">
              <a:latin typeface="Meiryo UI" panose="020B0604030504040204" pitchFamily="50" charset="-128"/>
              <a:ea typeface="Meiryo UI" panose="020B0604030504040204" pitchFamily="50" charset="-128"/>
            </a:endParaRPr>
          </a:p>
        </p:txBody>
      </p:sp>
      <p:sp>
        <p:nvSpPr>
          <p:cNvPr id="55" name="ホームベース 54"/>
          <p:cNvSpPr/>
          <p:nvPr/>
        </p:nvSpPr>
        <p:spPr bwMode="auto">
          <a:xfrm>
            <a:off x="6203404" y="746960"/>
            <a:ext cx="3442486" cy="252000"/>
          </a:xfrm>
          <a:prstGeom prst="homePlate">
            <a:avLst>
              <a:gd name="adj" fmla="val 50356"/>
            </a:avLst>
          </a:prstGeom>
          <a:solidFill>
            <a:srgbClr val="FADBD8"/>
          </a:solidFill>
          <a:ln w="19050">
            <a:solidFill>
              <a:srgbClr val="E74C3C"/>
            </a:solidFill>
            <a:miter lim="800000"/>
            <a:headEnd/>
            <a:tailEnd/>
          </a:ln>
          <a:effectLst/>
          <a:extLst/>
        </p:spPr>
        <p:txBody>
          <a:bodyPr wrap="none" lIns="360000" rtlCol="0" anchor="ctr"/>
          <a:lstStyle/>
          <a:p>
            <a:r>
              <a:rPr kumimoji="0" lang="ja-JP" altLang="en-US" sz="1050" dirty="0" smtClean="0">
                <a:latin typeface="Meiryo UI" panose="020B0604030504040204" pitchFamily="50" charset="-128"/>
                <a:ea typeface="Meiryo UI" panose="020B0604030504040204" pitchFamily="50" charset="-128"/>
              </a:rPr>
              <a:t>都市を含む地域における荷物配送</a:t>
            </a:r>
            <a:endParaRPr kumimoji="0" lang="ja-JP" altLang="en-US" sz="1050" dirty="0">
              <a:latin typeface="Meiryo UI" panose="020B0604030504040204" pitchFamily="50" charset="-128"/>
              <a:ea typeface="Meiryo UI" panose="020B0604030504040204" pitchFamily="50" charset="-128"/>
            </a:endParaRPr>
          </a:p>
        </p:txBody>
      </p:sp>
      <p:sp>
        <p:nvSpPr>
          <p:cNvPr id="56" name="ホームベース 55"/>
          <p:cNvSpPr/>
          <p:nvPr/>
        </p:nvSpPr>
        <p:spPr bwMode="auto">
          <a:xfrm>
            <a:off x="3467100" y="746961"/>
            <a:ext cx="2952328" cy="252000"/>
          </a:xfrm>
          <a:prstGeom prst="homePlate">
            <a:avLst>
              <a:gd name="adj" fmla="val 29053"/>
            </a:avLst>
          </a:prstGeom>
          <a:solidFill>
            <a:srgbClr val="FADBD8"/>
          </a:solidFill>
          <a:ln w="19050">
            <a:solidFill>
              <a:srgbClr val="E74C3C"/>
            </a:solidFill>
            <a:miter lim="800000"/>
            <a:headEnd/>
            <a:tailEnd/>
          </a:ln>
          <a:effectLst/>
          <a:extLst/>
        </p:spPr>
        <p:txBody>
          <a:bodyPr wrap="none" lIns="360000" rtlCol="0" anchor="ctr"/>
          <a:lstStyle/>
          <a:p>
            <a:pPr algn="l"/>
            <a:r>
              <a:rPr kumimoji="0" lang="ja-JP" altLang="en-US" sz="1050" dirty="0" smtClean="0">
                <a:latin typeface="Meiryo UI" panose="020B0604030504040204" pitchFamily="50" charset="-128"/>
                <a:ea typeface="Meiryo UI" panose="020B0604030504040204" pitchFamily="50" charset="-128"/>
              </a:rPr>
              <a:t>都市部における荷物配送の実証実験</a:t>
            </a:r>
            <a:endParaRPr kumimoji="0" lang="en-US" altLang="ja-JP" sz="1050" dirty="0" smtClean="0">
              <a:latin typeface="Meiryo UI" panose="020B0604030504040204" pitchFamily="50" charset="-128"/>
              <a:ea typeface="Meiryo UI" panose="020B0604030504040204" pitchFamily="50" charset="-128"/>
            </a:endParaRPr>
          </a:p>
        </p:txBody>
      </p:sp>
      <p:sp>
        <p:nvSpPr>
          <p:cNvPr id="58" name="ホームベース 57"/>
          <p:cNvSpPr/>
          <p:nvPr/>
        </p:nvSpPr>
        <p:spPr bwMode="auto">
          <a:xfrm>
            <a:off x="1484276" y="746962"/>
            <a:ext cx="2125278" cy="252000"/>
          </a:xfrm>
          <a:prstGeom prst="homePlate">
            <a:avLst>
              <a:gd name="adj" fmla="val 29605"/>
            </a:avLst>
          </a:prstGeom>
          <a:solidFill>
            <a:srgbClr val="FADBD8"/>
          </a:solidFill>
          <a:ln w="19050">
            <a:solidFill>
              <a:srgbClr val="E74C3C"/>
            </a:solidFill>
            <a:miter lim="800000"/>
            <a:headEnd/>
            <a:tailEnd/>
          </a:ln>
          <a:effectLst/>
          <a:extLst/>
        </p:spPr>
        <p:txBody>
          <a:bodyPr wrap="none" lIns="90000" rtlCol="0" anchor="ctr"/>
          <a:lstStyle/>
          <a:p>
            <a:r>
              <a:rPr kumimoji="0" lang="ja-JP" altLang="en-US" sz="1050" dirty="0" smtClean="0">
                <a:latin typeface="Meiryo UI" panose="020B0604030504040204" pitchFamily="50" charset="-128"/>
                <a:ea typeface="Meiryo UI" panose="020B0604030504040204" pitchFamily="50" charset="-128"/>
              </a:rPr>
              <a:t>離島や山間部等における荷物配送</a:t>
            </a:r>
            <a:endParaRPr kumimoji="0" lang="ja-JP" altLang="en-US" sz="1050" dirty="0">
              <a:latin typeface="Meiryo UI" panose="020B0604030504040204" pitchFamily="50" charset="-128"/>
              <a:ea typeface="Meiryo UI" panose="020B0604030504040204" pitchFamily="50" charset="-128"/>
            </a:endParaRPr>
          </a:p>
        </p:txBody>
      </p:sp>
      <p:sp>
        <p:nvSpPr>
          <p:cNvPr id="59" name="ホームベース 58"/>
          <p:cNvSpPr/>
          <p:nvPr/>
        </p:nvSpPr>
        <p:spPr bwMode="auto">
          <a:xfrm>
            <a:off x="1484276" y="2490327"/>
            <a:ext cx="8170418" cy="252000"/>
          </a:xfrm>
          <a:prstGeom prst="homePlate">
            <a:avLst>
              <a:gd name="adj" fmla="val 53517"/>
            </a:avLst>
          </a:prstGeom>
          <a:solidFill>
            <a:srgbClr val="CCEAF6"/>
          </a:solidFill>
          <a:ln w="19050">
            <a:solidFill>
              <a:srgbClr val="2980B9"/>
            </a:solidFill>
            <a:miter lim="800000"/>
            <a:headEnd/>
            <a:tailEnd/>
          </a:ln>
          <a:effectLst/>
          <a:extLst/>
        </p:spPr>
        <p:txBody>
          <a:bodyPr wrap="none" lIns="90000" rtlCol="0" anchor="ctr"/>
          <a:lstStyle/>
          <a:p>
            <a:r>
              <a:rPr kumimoji="0" lang="ja-JP" altLang="en-US" sz="1050" dirty="0" smtClean="0">
                <a:latin typeface="Meiryo UI" panose="020B0604030504040204" pitchFamily="50" charset="-128"/>
                <a:ea typeface="Meiryo UI" panose="020B0604030504040204" pitchFamily="50" charset="-128"/>
              </a:rPr>
              <a:t>物流用</a:t>
            </a:r>
            <a:r>
              <a:rPr kumimoji="0" lang="ja-JP" altLang="en-US" sz="1050" dirty="0">
                <a:latin typeface="Meiryo UI" panose="020B0604030504040204" pitchFamily="50" charset="-128"/>
                <a:ea typeface="Meiryo UI" panose="020B0604030504040204" pitchFamily="50" charset="-128"/>
              </a:rPr>
              <a:t>ドローンポート</a:t>
            </a:r>
            <a:r>
              <a:rPr kumimoji="0" lang="ja-JP" altLang="en-US" sz="1050" dirty="0" smtClean="0">
                <a:latin typeface="Meiryo UI" panose="020B0604030504040204" pitchFamily="50" charset="-128"/>
                <a:ea typeface="Meiryo UI" panose="020B0604030504040204" pitchFamily="50" charset="-128"/>
              </a:rPr>
              <a:t>の民間による社会実装、普及改良</a:t>
            </a:r>
            <a:endParaRPr kumimoji="0" lang="ja-JP" altLang="en-US" sz="1050" dirty="0">
              <a:latin typeface="Meiryo UI" panose="020B0604030504040204" pitchFamily="50" charset="-128"/>
              <a:ea typeface="Meiryo UI" panose="020B0604030504040204" pitchFamily="50" charset="-128"/>
            </a:endParaRPr>
          </a:p>
        </p:txBody>
      </p:sp>
      <p:sp>
        <p:nvSpPr>
          <p:cNvPr id="60" name="ホームベース 59"/>
          <p:cNvSpPr/>
          <p:nvPr/>
        </p:nvSpPr>
        <p:spPr bwMode="auto">
          <a:xfrm>
            <a:off x="1484276" y="2240360"/>
            <a:ext cx="8170376" cy="252000"/>
          </a:xfrm>
          <a:prstGeom prst="homePlate">
            <a:avLst/>
          </a:prstGeom>
          <a:solidFill>
            <a:srgbClr val="CCEAF6"/>
          </a:solidFill>
          <a:ln w="19050">
            <a:solidFill>
              <a:srgbClr val="2980B9"/>
            </a:solidFill>
            <a:miter lim="800000"/>
            <a:headEnd/>
            <a:tailEnd/>
          </a:ln>
          <a:effectLst/>
          <a:extLst/>
        </p:spPr>
        <p:txBody>
          <a:bodyPr wrap="none" rtlCol="0" anchor="ctr"/>
          <a:lstStyle/>
          <a:p>
            <a:pPr algn="l"/>
            <a:r>
              <a:rPr kumimoji="0" lang="ja-JP" altLang="en-US" sz="1050" dirty="0" smtClean="0">
                <a:latin typeface="Meiryo UI" panose="020B0604030504040204" pitchFamily="50" charset="-128"/>
                <a:ea typeface="Meiryo UI" panose="020B0604030504040204" pitchFamily="50" charset="-128"/>
              </a:rPr>
              <a:t>機体性能（飛行可能距離・時間・最大積載量・耐候性等）の向上、更なる安全性の向上</a:t>
            </a:r>
            <a:endParaRPr kumimoji="0" lang="en-US" altLang="ja-JP" sz="1050" dirty="0" smtClean="0">
              <a:latin typeface="Meiryo UI" panose="020B0604030504040204" pitchFamily="50" charset="-128"/>
              <a:ea typeface="Meiryo UI" panose="020B0604030504040204" pitchFamily="50" charset="-128"/>
            </a:endParaRPr>
          </a:p>
        </p:txBody>
      </p:sp>
      <p:sp>
        <p:nvSpPr>
          <p:cNvPr id="61" name="ホームベース 60"/>
          <p:cNvSpPr/>
          <p:nvPr/>
        </p:nvSpPr>
        <p:spPr bwMode="auto">
          <a:xfrm>
            <a:off x="5748854" y="4922272"/>
            <a:ext cx="3884535" cy="864000"/>
          </a:xfrm>
          <a:prstGeom prst="homePlate">
            <a:avLst>
              <a:gd name="adj" fmla="val 14071"/>
            </a:avLst>
          </a:prstGeom>
          <a:solidFill>
            <a:srgbClr val="CCEAF6"/>
          </a:solidFill>
          <a:ln w="19050">
            <a:solidFill>
              <a:srgbClr val="2980B9"/>
            </a:solidFill>
            <a:miter lim="800000"/>
            <a:headEnd/>
            <a:tailEnd/>
          </a:ln>
          <a:effectLst/>
          <a:extLst/>
        </p:spPr>
        <p:txBody>
          <a:bodyPr wrap="none" lIns="360000" rtlCol="0" anchor="ctr"/>
          <a:lstStyle/>
          <a:p>
            <a:r>
              <a:rPr kumimoji="0" lang="ja-JP" altLang="en-US" sz="1050" dirty="0" smtClean="0">
                <a:latin typeface="Meiryo UI" panose="020B0604030504040204" pitchFamily="50" charset="-128"/>
                <a:ea typeface="Meiryo UI" panose="020B0604030504040204" pitchFamily="50" charset="-128"/>
              </a:rPr>
              <a:t>多数機を一括即時管理する</a:t>
            </a:r>
            <a:r>
              <a:rPr kumimoji="0" lang="en-US" altLang="ja-JP" sz="1050" dirty="0" smtClean="0">
                <a:latin typeface="Meiryo UI" panose="020B0604030504040204" pitchFamily="50" charset="-128"/>
                <a:ea typeface="Meiryo UI" panose="020B0604030504040204" pitchFamily="50" charset="-128"/>
              </a:rPr>
              <a:t>UTMS</a:t>
            </a:r>
            <a:r>
              <a:rPr kumimoji="0" lang="ja-JP" altLang="en-US" sz="1050" dirty="0" smtClean="0">
                <a:latin typeface="Meiryo UI" panose="020B0604030504040204" pitchFamily="50" charset="-128"/>
                <a:ea typeface="Meiryo UI" panose="020B0604030504040204" pitchFamily="50" charset="-128"/>
              </a:rPr>
              <a:t>の確立、現場への導入、</a:t>
            </a:r>
            <a:endParaRPr kumimoji="0" lang="en-US" altLang="ja-JP" sz="1050" dirty="0" smtClean="0">
              <a:latin typeface="Meiryo UI" panose="020B0604030504040204" pitchFamily="50" charset="-128"/>
              <a:ea typeface="Meiryo UI" panose="020B0604030504040204" pitchFamily="50" charset="-128"/>
            </a:endParaRPr>
          </a:p>
          <a:p>
            <a:r>
              <a:rPr kumimoji="0" lang="ja-JP" altLang="en-US" sz="1050" dirty="0" smtClean="0">
                <a:latin typeface="Meiryo UI" panose="020B0604030504040204" pitchFamily="50" charset="-128"/>
                <a:ea typeface="Meiryo UI" panose="020B0604030504040204" pitchFamily="50" charset="-128"/>
              </a:rPr>
              <a:t>通信インフラの高度化（衛星、高高度無人機、</a:t>
            </a:r>
            <a:r>
              <a:rPr kumimoji="0" lang="en-US" altLang="ja-JP" sz="1050" dirty="0" smtClean="0">
                <a:latin typeface="Meiryo UI" panose="020B0604030504040204" pitchFamily="50" charset="-128"/>
                <a:ea typeface="Meiryo UI" panose="020B0604030504040204" pitchFamily="50" charset="-128"/>
              </a:rPr>
              <a:t>LTE</a:t>
            </a:r>
            <a:r>
              <a:rPr kumimoji="0" lang="ja-JP" altLang="en-US" sz="1050" dirty="0" smtClean="0">
                <a:latin typeface="Meiryo UI" panose="020B0604030504040204" pitchFamily="50" charset="-128"/>
                <a:ea typeface="Meiryo UI" panose="020B0604030504040204" pitchFamily="50" charset="-128"/>
              </a:rPr>
              <a:t>等）</a:t>
            </a:r>
            <a:endParaRPr kumimoji="0" lang="en-US" altLang="ja-JP" sz="1050" dirty="0" smtClean="0">
              <a:latin typeface="Meiryo UI" panose="020B0604030504040204" pitchFamily="50" charset="-128"/>
              <a:ea typeface="Meiryo UI" panose="020B0604030504040204" pitchFamily="50" charset="-128"/>
            </a:endParaRPr>
          </a:p>
        </p:txBody>
      </p:sp>
      <p:sp>
        <p:nvSpPr>
          <p:cNvPr id="62" name="ホームベース 61"/>
          <p:cNvSpPr/>
          <p:nvPr/>
        </p:nvSpPr>
        <p:spPr bwMode="auto">
          <a:xfrm>
            <a:off x="5137463" y="4922273"/>
            <a:ext cx="831095" cy="864000"/>
          </a:xfrm>
          <a:prstGeom prst="homePlate">
            <a:avLst>
              <a:gd name="adj" fmla="val 24900"/>
            </a:avLst>
          </a:prstGeom>
          <a:solidFill>
            <a:srgbClr val="CCEAF6"/>
          </a:solidFill>
          <a:ln w="19050">
            <a:solidFill>
              <a:srgbClr val="2980B9"/>
            </a:solidFill>
            <a:miter lim="800000"/>
            <a:headEnd/>
            <a:tailEnd/>
          </a:ln>
          <a:effectLst/>
          <a:extLst/>
        </p:spPr>
        <p:txBody>
          <a:bodyPr wrap="none" lIns="180000" rtlCol="0" anchor="ctr"/>
          <a:lstStyle/>
          <a:p>
            <a:r>
              <a:rPr kumimoji="0" lang="en-US" altLang="ja-JP" sz="1050" dirty="0" smtClean="0">
                <a:latin typeface="Meiryo UI" panose="020B0604030504040204" pitchFamily="50" charset="-128"/>
                <a:ea typeface="Meiryo UI" panose="020B0604030504040204" pitchFamily="50" charset="-128"/>
              </a:rPr>
              <a:t>RTF</a:t>
            </a:r>
            <a:r>
              <a:rPr kumimoji="0" lang="ja-JP" altLang="en-US" sz="1050" dirty="0" err="1" smtClean="0">
                <a:latin typeface="Meiryo UI" panose="020B0604030504040204" pitchFamily="50" charset="-128"/>
                <a:ea typeface="Meiryo UI" panose="020B0604030504040204" pitchFamily="50" charset="-128"/>
              </a:rPr>
              <a:t>での</a:t>
            </a:r>
            <a:endParaRPr kumimoji="0" lang="en-US" altLang="ja-JP" sz="1050" dirty="0" smtClean="0">
              <a:latin typeface="Meiryo UI" panose="020B0604030504040204" pitchFamily="50" charset="-128"/>
              <a:ea typeface="Meiryo UI" panose="020B0604030504040204" pitchFamily="50" charset="-128"/>
            </a:endParaRPr>
          </a:p>
          <a:p>
            <a:r>
              <a:rPr kumimoji="0" lang="ja-JP" altLang="en-US" sz="1050" dirty="0" smtClean="0">
                <a:latin typeface="Meiryo UI" panose="020B0604030504040204" pitchFamily="50" charset="-128"/>
                <a:ea typeface="Meiryo UI" panose="020B0604030504040204" pitchFamily="50" charset="-128"/>
              </a:rPr>
              <a:t>飛行実証</a:t>
            </a:r>
            <a:endParaRPr kumimoji="0" lang="en-US" altLang="ja-JP" sz="1050" dirty="0" smtClean="0">
              <a:latin typeface="Meiryo UI" panose="020B0604030504040204" pitchFamily="50" charset="-128"/>
              <a:ea typeface="Meiryo UI" panose="020B0604030504040204" pitchFamily="50" charset="-128"/>
            </a:endParaRPr>
          </a:p>
        </p:txBody>
      </p:sp>
      <p:sp>
        <p:nvSpPr>
          <p:cNvPr id="64" name="ホームベース 63"/>
          <p:cNvSpPr/>
          <p:nvPr/>
        </p:nvSpPr>
        <p:spPr bwMode="auto">
          <a:xfrm>
            <a:off x="1484276" y="4587165"/>
            <a:ext cx="8160235" cy="252000"/>
          </a:xfrm>
          <a:prstGeom prst="homePlate">
            <a:avLst>
              <a:gd name="adj" fmla="val 52728"/>
            </a:avLst>
          </a:prstGeom>
          <a:solidFill>
            <a:srgbClr val="D4EFDF"/>
          </a:solidFill>
          <a:ln w="19050">
            <a:solidFill>
              <a:srgbClr val="27AE60"/>
            </a:solidFill>
            <a:miter lim="800000"/>
            <a:headEnd/>
            <a:tailEnd/>
          </a:ln>
          <a:effectLst/>
          <a:extLst/>
        </p:spPr>
        <p:txBody>
          <a:bodyPr wrap="none" lIns="90000" rtlCol="0" anchor="ctr"/>
          <a:lstStyle/>
          <a:p>
            <a:r>
              <a:rPr kumimoji="0" lang="en-US" altLang="ja-JP" sz="1050" dirty="0" smtClean="0">
                <a:latin typeface="Meiryo UI" panose="020B0604030504040204" pitchFamily="50" charset="-128"/>
                <a:ea typeface="Meiryo UI" panose="020B0604030504040204" pitchFamily="50" charset="-128"/>
              </a:rPr>
              <a:t>RTF</a:t>
            </a:r>
            <a:r>
              <a:rPr kumimoji="0" lang="ja-JP" altLang="en-US" sz="1050" dirty="0" smtClean="0">
                <a:latin typeface="Meiryo UI" panose="020B0604030504040204" pitchFamily="50" charset="-128"/>
                <a:ea typeface="Meiryo UI" panose="020B0604030504040204" pitchFamily="50" charset="-128"/>
              </a:rPr>
              <a:t>における性能</a:t>
            </a:r>
            <a:r>
              <a:rPr kumimoji="0" lang="ja-JP" altLang="en-US" sz="1050" dirty="0">
                <a:latin typeface="Meiryo UI" panose="020B0604030504040204" pitchFamily="50" charset="-128"/>
                <a:ea typeface="Meiryo UI" panose="020B0604030504040204" pitchFamily="50" charset="-128"/>
              </a:rPr>
              <a:t>評価、民間による機体や装置の安全</a:t>
            </a:r>
            <a:r>
              <a:rPr kumimoji="0" lang="ja-JP" altLang="en-US" sz="1050" dirty="0" smtClean="0">
                <a:latin typeface="Meiryo UI" panose="020B0604030504040204" pitchFamily="50" charset="-128"/>
                <a:ea typeface="Meiryo UI" panose="020B0604030504040204" pitchFamily="50" charset="-128"/>
              </a:rPr>
              <a:t>認証</a:t>
            </a:r>
            <a:endParaRPr kumimoji="0" lang="en-US" altLang="ja-JP" sz="1050" dirty="0">
              <a:latin typeface="Meiryo UI" panose="020B0604030504040204" pitchFamily="50" charset="-128"/>
              <a:ea typeface="Meiryo UI" panose="020B0604030504040204" pitchFamily="50" charset="-128"/>
            </a:endParaRPr>
          </a:p>
        </p:txBody>
      </p:sp>
      <p:sp>
        <p:nvSpPr>
          <p:cNvPr id="66" name="ホームベース 65"/>
          <p:cNvSpPr/>
          <p:nvPr/>
        </p:nvSpPr>
        <p:spPr bwMode="auto">
          <a:xfrm>
            <a:off x="2357194" y="4922273"/>
            <a:ext cx="2982113" cy="432000"/>
          </a:xfrm>
          <a:prstGeom prst="homePlate">
            <a:avLst/>
          </a:prstGeom>
          <a:solidFill>
            <a:srgbClr val="CCEAF6"/>
          </a:solidFill>
          <a:ln w="19050">
            <a:solidFill>
              <a:srgbClr val="2980B9"/>
            </a:solidFill>
            <a:miter lim="800000"/>
            <a:headEnd/>
            <a:tailEnd/>
          </a:ln>
          <a:effectLst/>
          <a:extLst/>
        </p:spPr>
        <p:txBody>
          <a:bodyPr wrap="none" lIns="360000" rtlCol="0" anchor="ctr"/>
          <a:lstStyle/>
          <a:p>
            <a:r>
              <a:rPr kumimoji="0" lang="ja-JP" altLang="en-US" sz="1050" dirty="0" smtClean="0">
                <a:latin typeface="Meiryo UI" panose="020B0604030504040204" pitchFamily="50" charset="-128"/>
                <a:ea typeface="Meiryo UI" panose="020B0604030504040204" pitchFamily="50" charset="-128"/>
              </a:rPr>
              <a:t>統合</a:t>
            </a:r>
            <a:r>
              <a:rPr kumimoji="0" lang="en-US" altLang="ja-JP" sz="1050" dirty="0" smtClean="0">
                <a:latin typeface="Meiryo UI" panose="020B0604030504040204" pitchFamily="50" charset="-128"/>
                <a:ea typeface="Meiryo UI" panose="020B0604030504040204" pitchFamily="50" charset="-128"/>
              </a:rPr>
              <a:t>UTMS</a:t>
            </a:r>
            <a:r>
              <a:rPr kumimoji="0" lang="ja-JP" altLang="en-US" sz="1050" dirty="0" smtClean="0">
                <a:latin typeface="Meiryo UI" panose="020B0604030504040204" pitchFamily="50" charset="-128"/>
                <a:ea typeface="Meiryo UI" panose="020B0604030504040204" pitchFamily="50" charset="-128"/>
              </a:rPr>
              <a:t>の開発、</a:t>
            </a:r>
            <a:r>
              <a:rPr kumimoji="0" lang="en-US" altLang="ja-JP" sz="1050" dirty="0" smtClean="0">
                <a:latin typeface="Meiryo UI" panose="020B0604030504040204" pitchFamily="50" charset="-128"/>
                <a:ea typeface="Meiryo UI" panose="020B0604030504040204" pitchFamily="50" charset="-128"/>
              </a:rPr>
              <a:t>RTF</a:t>
            </a:r>
            <a:r>
              <a:rPr kumimoji="0" lang="ja-JP" altLang="en-US" sz="1050" dirty="0" smtClean="0">
                <a:latin typeface="Meiryo UI" panose="020B0604030504040204" pitchFamily="50" charset="-128"/>
                <a:ea typeface="Meiryo UI" panose="020B0604030504040204" pitchFamily="50" charset="-128"/>
              </a:rPr>
              <a:t>における実証</a:t>
            </a:r>
            <a:endParaRPr kumimoji="0" lang="en-US" altLang="ja-JP" sz="1050" dirty="0" smtClean="0">
              <a:latin typeface="Meiryo UI" panose="020B0604030504040204" pitchFamily="50" charset="-128"/>
              <a:ea typeface="Meiryo UI" panose="020B0604030504040204" pitchFamily="50" charset="-128"/>
            </a:endParaRPr>
          </a:p>
        </p:txBody>
      </p:sp>
      <p:sp>
        <p:nvSpPr>
          <p:cNvPr id="68" name="ホームベース 67"/>
          <p:cNvSpPr/>
          <p:nvPr/>
        </p:nvSpPr>
        <p:spPr bwMode="auto">
          <a:xfrm>
            <a:off x="1484276" y="4922273"/>
            <a:ext cx="1128262" cy="432000"/>
          </a:xfrm>
          <a:prstGeom prst="homePlate">
            <a:avLst/>
          </a:prstGeom>
          <a:solidFill>
            <a:srgbClr val="CCEAF6"/>
          </a:solidFill>
          <a:ln w="19050">
            <a:solidFill>
              <a:srgbClr val="2980B9"/>
            </a:solidFill>
            <a:miter lim="800000"/>
            <a:headEnd/>
            <a:tailEnd/>
          </a:ln>
          <a:effectLst/>
          <a:extLst/>
        </p:spPr>
        <p:txBody>
          <a:bodyPr wrap="none" rtlCol="0" anchor="ctr"/>
          <a:lstStyle/>
          <a:p>
            <a:pPr algn="l"/>
            <a:r>
              <a:rPr kumimoji="0" lang="ja-JP" altLang="en-US" sz="1050" dirty="0" smtClean="0">
                <a:latin typeface="Meiryo UI" panose="020B0604030504040204" pitchFamily="50" charset="-128"/>
                <a:ea typeface="Meiryo UI" panose="020B0604030504040204" pitchFamily="50" charset="-128"/>
              </a:rPr>
              <a:t>災害対応用</a:t>
            </a:r>
            <a:endParaRPr kumimoji="0" lang="en-US" altLang="ja-JP" sz="1050" dirty="0" smtClean="0">
              <a:latin typeface="Meiryo UI" panose="020B0604030504040204" pitchFamily="50" charset="-128"/>
              <a:ea typeface="Meiryo UI" panose="020B0604030504040204" pitchFamily="50" charset="-128"/>
            </a:endParaRPr>
          </a:p>
          <a:p>
            <a:pPr algn="l"/>
            <a:r>
              <a:rPr kumimoji="0" lang="en-US" altLang="ja-JP" sz="1050" dirty="0" smtClean="0">
                <a:latin typeface="Meiryo UI" panose="020B0604030504040204" pitchFamily="50" charset="-128"/>
                <a:ea typeface="Meiryo UI" panose="020B0604030504040204" pitchFamily="50" charset="-128"/>
              </a:rPr>
              <a:t>UTMS</a:t>
            </a:r>
            <a:r>
              <a:rPr kumimoji="0" lang="ja-JP" altLang="en-US" sz="1050" dirty="0" smtClean="0">
                <a:latin typeface="Meiryo UI" panose="020B0604030504040204" pitchFamily="50" charset="-128"/>
                <a:ea typeface="Meiryo UI" panose="020B0604030504040204" pitchFamily="50" charset="-128"/>
              </a:rPr>
              <a:t>の開発</a:t>
            </a:r>
            <a:endParaRPr kumimoji="0" lang="en-US" altLang="ja-JP" sz="1050" dirty="0" smtClean="0">
              <a:latin typeface="Meiryo UI" panose="020B0604030504040204" pitchFamily="50" charset="-128"/>
              <a:ea typeface="Meiryo UI" panose="020B0604030504040204" pitchFamily="50" charset="-128"/>
            </a:endParaRPr>
          </a:p>
        </p:txBody>
      </p:sp>
      <p:sp>
        <p:nvSpPr>
          <p:cNvPr id="71" name="ホームベース 70"/>
          <p:cNvSpPr/>
          <p:nvPr/>
        </p:nvSpPr>
        <p:spPr bwMode="auto">
          <a:xfrm>
            <a:off x="3412686" y="3147889"/>
            <a:ext cx="6222247" cy="252000"/>
          </a:xfrm>
          <a:prstGeom prst="homePlate">
            <a:avLst/>
          </a:prstGeom>
          <a:solidFill>
            <a:srgbClr val="FADBD8"/>
          </a:solidFill>
          <a:ln w="19050">
            <a:solidFill>
              <a:srgbClr val="E74C3C"/>
            </a:solidFill>
            <a:miter lim="800000"/>
            <a:headEnd/>
            <a:tailEnd/>
          </a:ln>
          <a:effectLst/>
          <a:extLst/>
        </p:spPr>
        <p:txBody>
          <a:bodyPr wrap="none" lIns="360000" rtlCol="0" anchor="ctr"/>
          <a:lstStyle/>
          <a:p>
            <a:r>
              <a:rPr kumimoji="0" lang="ja-JP" altLang="en-US" sz="1050" dirty="0" smtClean="0">
                <a:latin typeface="Meiryo UI" panose="020B0604030504040204" pitchFamily="50" charset="-128"/>
                <a:ea typeface="Meiryo UI" panose="020B0604030504040204" pitchFamily="50" charset="-128"/>
              </a:rPr>
              <a:t>災害</a:t>
            </a:r>
            <a:r>
              <a:rPr kumimoji="0" lang="ja-JP" altLang="en-US" sz="1050" dirty="0">
                <a:latin typeface="Meiryo UI" panose="020B0604030504040204" pitchFamily="50" charset="-128"/>
                <a:ea typeface="Meiryo UI" panose="020B0604030504040204" pitchFamily="50" charset="-128"/>
              </a:rPr>
              <a:t>対応</a:t>
            </a:r>
            <a:r>
              <a:rPr kumimoji="0" lang="ja-JP" altLang="en-US" sz="1050" dirty="0" smtClean="0">
                <a:latin typeface="Meiryo UI" panose="020B0604030504040204" pitchFamily="50" charset="-128"/>
                <a:ea typeface="Meiryo UI" panose="020B0604030504040204" pitchFamily="50" charset="-128"/>
              </a:rPr>
              <a:t>活動</a:t>
            </a:r>
            <a:r>
              <a:rPr kumimoji="0" lang="ja-JP" altLang="en-US" sz="1050" dirty="0">
                <a:latin typeface="Meiryo UI" panose="020B0604030504040204" pitchFamily="50" charset="-128"/>
                <a:ea typeface="Meiryo UI" panose="020B0604030504040204" pitchFamily="50" charset="-128"/>
              </a:rPr>
              <a:t>（救助、避難誘導、消火活動</a:t>
            </a:r>
            <a:r>
              <a:rPr kumimoji="0" lang="ja-JP" altLang="en-US" sz="1050" dirty="0" smtClean="0">
                <a:latin typeface="Meiryo UI" panose="020B0604030504040204" pitchFamily="50" charset="-128"/>
                <a:ea typeface="Meiryo UI" panose="020B0604030504040204" pitchFamily="50" charset="-128"/>
              </a:rPr>
              <a:t>等）の支援</a:t>
            </a:r>
            <a:endParaRPr kumimoji="0" lang="en-US" altLang="ja-JP" sz="1050" dirty="0">
              <a:latin typeface="Meiryo UI" panose="020B0604030504040204" pitchFamily="50" charset="-128"/>
              <a:ea typeface="Meiryo UI" panose="020B0604030504040204" pitchFamily="50" charset="-128"/>
            </a:endParaRPr>
          </a:p>
        </p:txBody>
      </p:sp>
      <p:sp>
        <p:nvSpPr>
          <p:cNvPr id="73" name="ホームベース 72"/>
          <p:cNvSpPr/>
          <p:nvPr/>
        </p:nvSpPr>
        <p:spPr bwMode="auto">
          <a:xfrm>
            <a:off x="3412686" y="3399889"/>
            <a:ext cx="6222247" cy="252000"/>
          </a:xfrm>
          <a:prstGeom prst="homePlate">
            <a:avLst/>
          </a:prstGeom>
          <a:solidFill>
            <a:srgbClr val="FADBD8"/>
          </a:solidFill>
          <a:ln w="19050">
            <a:solidFill>
              <a:srgbClr val="E74C3C"/>
            </a:solidFill>
            <a:miter lim="800000"/>
            <a:headEnd/>
            <a:tailEnd/>
          </a:ln>
          <a:effectLst/>
          <a:extLst/>
        </p:spPr>
        <p:txBody>
          <a:bodyPr wrap="none" lIns="360000" rtlCol="0" anchor="ctr"/>
          <a:lstStyle/>
          <a:p>
            <a:r>
              <a:rPr kumimoji="0" lang="ja-JP" altLang="en-US" sz="1050" dirty="0">
                <a:latin typeface="Meiryo UI" panose="020B0604030504040204" pitchFamily="50" charset="-128"/>
                <a:ea typeface="Meiryo UI" panose="020B0604030504040204" pitchFamily="50" charset="-128"/>
              </a:rPr>
              <a:t>複数機連携による災害対応</a:t>
            </a:r>
          </a:p>
        </p:txBody>
      </p:sp>
      <p:sp>
        <p:nvSpPr>
          <p:cNvPr id="74" name="ホームベース 73"/>
          <p:cNvSpPr/>
          <p:nvPr/>
        </p:nvSpPr>
        <p:spPr bwMode="auto">
          <a:xfrm>
            <a:off x="1484276" y="3147889"/>
            <a:ext cx="2136375" cy="504000"/>
          </a:xfrm>
          <a:prstGeom prst="homePlate">
            <a:avLst>
              <a:gd name="adj" fmla="val 29754"/>
            </a:avLst>
          </a:prstGeom>
          <a:solidFill>
            <a:srgbClr val="FADBD8"/>
          </a:solidFill>
          <a:ln w="19050">
            <a:solidFill>
              <a:srgbClr val="E74C3C"/>
            </a:solidFill>
            <a:miter lim="800000"/>
            <a:headEnd/>
            <a:tailEnd/>
          </a:ln>
          <a:effectLst/>
          <a:extLst/>
        </p:spPr>
        <p:txBody>
          <a:bodyPr wrap="none" rtlCol="0" anchor="ctr"/>
          <a:lstStyle/>
          <a:p>
            <a:pPr algn="l"/>
            <a:r>
              <a:rPr kumimoji="0" lang="ja-JP" altLang="en-US" sz="1050" dirty="0" smtClean="0">
                <a:latin typeface="Meiryo UI" panose="020B0604030504040204" pitchFamily="50" charset="-128"/>
                <a:ea typeface="Meiryo UI" panose="020B0604030504040204" pitchFamily="50" charset="-128"/>
              </a:rPr>
              <a:t>災害現場の被災状況調査と</a:t>
            </a:r>
            <a:endParaRPr kumimoji="0" lang="en-US" altLang="ja-JP" sz="1050" dirty="0" smtClean="0">
              <a:latin typeface="Meiryo UI" panose="020B0604030504040204" pitchFamily="50" charset="-128"/>
              <a:ea typeface="Meiryo UI" panose="020B0604030504040204" pitchFamily="50" charset="-128"/>
            </a:endParaRPr>
          </a:p>
          <a:p>
            <a:pPr algn="l"/>
            <a:r>
              <a:rPr kumimoji="0" lang="ja-JP" altLang="en-US" sz="1050" dirty="0" smtClean="0">
                <a:latin typeface="Meiryo UI" panose="020B0604030504040204" pitchFamily="50" charset="-128"/>
                <a:ea typeface="Meiryo UI" panose="020B0604030504040204" pitchFamily="50" charset="-128"/>
              </a:rPr>
              <a:t>情報提供</a:t>
            </a:r>
            <a:endParaRPr kumimoji="0" lang="en-US" altLang="ja-JP" sz="1050" dirty="0" smtClean="0">
              <a:latin typeface="Meiryo UI" panose="020B0604030504040204" pitchFamily="50" charset="-128"/>
              <a:ea typeface="Meiryo UI" panose="020B0604030504040204" pitchFamily="50" charset="-128"/>
            </a:endParaRPr>
          </a:p>
        </p:txBody>
      </p:sp>
      <p:sp>
        <p:nvSpPr>
          <p:cNvPr id="75" name="ホームベース 74"/>
          <p:cNvSpPr/>
          <p:nvPr/>
        </p:nvSpPr>
        <p:spPr bwMode="auto">
          <a:xfrm>
            <a:off x="3370226" y="4170498"/>
            <a:ext cx="6273345" cy="432000"/>
          </a:xfrm>
          <a:prstGeom prst="homePlate">
            <a:avLst>
              <a:gd name="adj" fmla="val 30902"/>
            </a:avLst>
          </a:prstGeom>
          <a:solidFill>
            <a:srgbClr val="D4EFDF"/>
          </a:solidFill>
          <a:ln w="19050">
            <a:solidFill>
              <a:srgbClr val="27AE60"/>
            </a:solidFill>
            <a:miter lim="800000"/>
            <a:headEnd/>
            <a:tailEnd/>
          </a:ln>
          <a:effectLst/>
          <a:extLst/>
        </p:spPr>
        <p:txBody>
          <a:bodyPr wrap="none" lIns="360000" rtlCol="0" anchor="ctr"/>
          <a:lstStyle/>
          <a:p>
            <a:r>
              <a:rPr kumimoji="0" lang="ja-JP" altLang="en-US" sz="1050" dirty="0" smtClean="0">
                <a:latin typeface="Meiryo UI" panose="020B0604030504040204" pitchFamily="50" charset="-128"/>
                <a:ea typeface="Meiryo UI" panose="020B0604030504040204" pitchFamily="50" charset="-128"/>
              </a:rPr>
              <a:t>民間による操縦者や運航管理者の資格認定、災害対応ネットワークの構築、運用ガイドラインの整備</a:t>
            </a:r>
            <a:endParaRPr kumimoji="0" lang="en-US" altLang="ja-JP" sz="1050" dirty="0">
              <a:latin typeface="Meiryo UI" panose="020B0604030504040204" pitchFamily="50" charset="-128"/>
              <a:ea typeface="Meiryo UI" panose="020B0604030504040204" pitchFamily="50" charset="-128"/>
            </a:endParaRPr>
          </a:p>
        </p:txBody>
      </p:sp>
      <p:sp>
        <p:nvSpPr>
          <p:cNvPr id="76" name="ホームベース 75"/>
          <p:cNvSpPr/>
          <p:nvPr/>
        </p:nvSpPr>
        <p:spPr bwMode="auto">
          <a:xfrm>
            <a:off x="1484276" y="4170498"/>
            <a:ext cx="2136376" cy="432000"/>
          </a:xfrm>
          <a:prstGeom prst="homePlate">
            <a:avLst/>
          </a:prstGeom>
          <a:solidFill>
            <a:srgbClr val="D4EFDF"/>
          </a:solidFill>
          <a:ln w="19050">
            <a:solidFill>
              <a:srgbClr val="27AE60"/>
            </a:solidFill>
            <a:miter lim="800000"/>
            <a:headEnd/>
            <a:tailEnd/>
          </a:ln>
          <a:effectLst/>
          <a:extLst/>
        </p:spPr>
        <p:txBody>
          <a:bodyPr wrap="none" rtlCol="0" anchor="ctr"/>
          <a:lstStyle/>
          <a:p>
            <a:pPr algn="l"/>
            <a:r>
              <a:rPr kumimoji="0" lang="ja-JP" altLang="en-US" sz="1050" dirty="0" smtClean="0">
                <a:latin typeface="Meiryo UI" panose="020B0604030504040204" pitchFamily="50" charset="-128"/>
                <a:ea typeface="Meiryo UI" panose="020B0604030504040204" pitchFamily="50" charset="-128"/>
              </a:rPr>
              <a:t>民間による人材育成の環境整備、</a:t>
            </a:r>
            <a:endParaRPr kumimoji="0" lang="en-US" altLang="ja-JP" sz="1050" dirty="0" smtClean="0">
              <a:latin typeface="Meiryo UI" panose="020B0604030504040204" pitchFamily="50" charset="-128"/>
              <a:ea typeface="Meiryo UI" panose="020B0604030504040204" pitchFamily="50" charset="-128"/>
            </a:endParaRPr>
          </a:p>
          <a:p>
            <a:pPr algn="l"/>
            <a:r>
              <a:rPr kumimoji="0" lang="ja-JP" altLang="en-US" sz="1050" dirty="0" smtClean="0">
                <a:latin typeface="Meiryo UI" panose="020B0604030504040204" pitchFamily="50" charset="-128"/>
                <a:ea typeface="Meiryo UI" panose="020B0604030504040204" pitchFamily="50" charset="-128"/>
              </a:rPr>
              <a:t>災害対応体制の検討</a:t>
            </a:r>
            <a:endParaRPr kumimoji="0" lang="ja-JP" altLang="en-US" sz="1050" dirty="0">
              <a:latin typeface="Meiryo UI" panose="020B0604030504040204" pitchFamily="50" charset="-128"/>
              <a:ea typeface="Meiryo UI" panose="020B0604030504040204" pitchFamily="50" charset="-128"/>
            </a:endParaRPr>
          </a:p>
        </p:txBody>
      </p:sp>
      <p:sp>
        <p:nvSpPr>
          <p:cNvPr id="78" name="ホームベース 77"/>
          <p:cNvSpPr/>
          <p:nvPr/>
        </p:nvSpPr>
        <p:spPr bwMode="auto">
          <a:xfrm>
            <a:off x="2357194" y="5353306"/>
            <a:ext cx="2982113" cy="432000"/>
          </a:xfrm>
          <a:prstGeom prst="homePlate">
            <a:avLst/>
          </a:prstGeom>
          <a:solidFill>
            <a:srgbClr val="CCEAF6"/>
          </a:solidFill>
          <a:ln w="19050">
            <a:solidFill>
              <a:srgbClr val="2980B9"/>
            </a:solidFill>
            <a:miter lim="800000"/>
            <a:headEnd/>
            <a:tailEnd/>
          </a:ln>
          <a:effectLst/>
          <a:extLst/>
        </p:spPr>
        <p:txBody>
          <a:bodyPr wrap="none" lIns="360000" rtlCol="0" anchor="ctr"/>
          <a:lstStyle/>
          <a:p>
            <a:r>
              <a:rPr kumimoji="0" lang="ja-JP" altLang="en-US" sz="1050" dirty="0">
                <a:latin typeface="Meiryo UI" panose="020B0604030504040204" pitchFamily="50" charset="-128"/>
                <a:ea typeface="Meiryo UI" panose="020B0604030504040204" pitchFamily="50" charset="-128"/>
              </a:rPr>
              <a:t>複数機の衛星通信制御技術</a:t>
            </a:r>
            <a:endParaRPr kumimoji="0" lang="en-US" altLang="ja-JP" sz="1050" dirty="0">
              <a:latin typeface="Meiryo UI" panose="020B0604030504040204" pitchFamily="50" charset="-128"/>
              <a:ea typeface="Meiryo UI" panose="020B0604030504040204" pitchFamily="50" charset="-128"/>
            </a:endParaRPr>
          </a:p>
        </p:txBody>
      </p:sp>
      <p:sp>
        <p:nvSpPr>
          <p:cNvPr id="79" name="ホームベース 78"/>
          <p:cNvSpPr/>
          <p:nvPr/>
        </p:nvSpPr>
        <p:spPr bwMode="auto">
          <a:xfrm>
            <a:off x="1484276" y="5353306"/>
            <a:ext cx="1127825" cy="432000"/>
          </a:xfrm>
          <a:prstGeom prst="homePlate">
            <a:avLst/>
          </a:prstGeom>
          <a:solidFill>
            <a:srgbClr val="CCEAF6"/>
          </a:solidFill>
          <a:ln w="19050">
            <a:solidFill>
              <a:srgbClr val="2980B9"/>
            </a:solidFill>
            <a:miter lim="800000"/>
            <a:headEnd/>
            <a:tailEnd/>
          </a:ln>
          <a:effectLst/>
          <a:extLst/>
        </p:spPr>
        <p:txBody>
          <a:bodyPr wrap="none" rtlCol="0" anchor="ctr"/>
          <a:lstStyle/>
          <a:p>
            <a:pPr algn="l"/>
            <a:r>
              <a:rPr kumimoji="0" lang="ja-JP" altLang="en-US" sz="1000" dirty="0" smtClean="0">
                <a:latin typeface="Meiryo UI" panose="020B0604030504040204" pitchFamily="50" charset="-128"/>
                <a:ea typeface="Meiryo UI" panose="020B0604030504040204" pitchFamily="50" charset="-128"/>
              </a:rPr>
              <a:t>単機の衛星</a:t>
            </a:r>
            <a:endParaRPr kumimoji="0" lang="en-US" altLang="ja-JP" sz="1000" dirty="0" smtClean="0">
              <a:latin typeface="Meiryo UI" panose="020B0604030504040204" pitchFamily="50" charset="-128"/>
              <a:ea typeface="Meiryo UI" panose="020B0604030504040204" pitchFamily="50" charset="-128"/>
            </a:endParaRPr>
          </a:p>
          <a:p>
            <a:pPr algn="l"/>
            <a:r>
              <a:rPr kumimoji="0" lang="ja-JP" altLang="en-US" sz="1000" dirty="0" smtClean="0">
                <a:latin typeface="Meiryo UI" panose="020B0604030504040204" pitchFamily="50" charset="-128"/>
                <a:ea typeface="Meiryo UI" panose="020B0604030504040204" pitchFamily="50" charset="-128"/>
              </a:rPr>
              <a:t>通信制御技術</a:t>
            </a:r>
            <a:endParaRPr kumimoji="0" lang="en-US" altLang="ja-JP" sz="1000" dirty="0" smtClean="0">
              <a:latin typeface="Meiryo UI" panose="020B0604030504040204" pitchFamily="50" charset="-128"/>
              <a:ea typeface="Meiryo UI" panose="020B0604030504040204" pitchFamily="50" charset="-128"/>
            </a:endParaRPr>
          </a:p>
        </p:txBody>
      </p:sp>
      <p:sp>
        <p:nvSpPr>
          <p:cNvPr id="80" name="ホームベース 79"/>
          <p:cNvSpPr/>
          <p:nvPr/>
        </p:nvSpPr>
        <p:spPr bwMode="auto">
          <a:xfrm>
            <a:off x="1484276" y="3651889"/>
            <a:ext cx="8170375" cy="432000"/>
          </a:xfrm>
          <a:prstGeom prst="homePlate">
            <a:avLst>
              <a:gd name="adj" fmla="val 31747"/>
            </a:avLst>
          </a:prstGeom>
          <a:solidFill>
            <a:srgbClr val="FADBD8"/>
          </a:solidFill>
          <a:ln w="19050">
            <a:solidFill>
              <a:srgbClr val="E74C3C"/>
            </a:solidFill>
            <a:miter lim="800000"/>
            <a:headEnd/>
            <a:tailEnd/>
          </a:ln>
          <a:effectLst/>
          <a:extLst/>
        </p:spPr>
        <p:txBody>
          <a:bodyPr wrap="none" rtlCol="0" anchor="ctr"/>
          <a:lstStyle/>
          <a:p>
            <a:pPr algn="l"/>
            <a:r>
              <a:rPr kumimoji="0" lang="ja-JP" altLang="en-US" sz="1050" dirty="0" smtClean="0">
                <a:latin typeface="Meiryo UI" panose="020B0604030504040204" pitchFamily="50" charset="-128"/>
                <a:ea typeface="Meiryo UI" panose="020B0604030504040204" pitchFamily="50" charset="-128"/>
              </a:rPr>
              <a:t>人の立入りが困難な危険箇所における防災・災害対応への活用を継続的に実施</a:t>
            </a:r>
            <a:endParaRPr kumimoji="0" lang="en-US" altLang="ja-JP" sz="1050" dirty="0" smtClean="0">
              <a:latin typeface="Meiryo UI" panose="020B0604030504040204" pitchFamily="50" charset="-128"/>
              <a:ea typeface="Meiryo UI" panose="020B0604030504040204" pitchFamily="50" charset="-128"/>
            </a:endParaRPr>
          </a:p>
          <a:p>
            <a:r>
              <a:rPr kumimoji="0" lang="ja-JP" altLang="en-US" sz="1050" dirty="0" smtClean="0">
                <a:latin typeface="Meiryo UI" panose="020B0604030504040204" pitchFamily="50" charset="-128"/>
                <a:ea typeface="Meiryo UI" panose="020B0604030504040204" pitchFamily="50" charset="-128"/>
              </a:rPr>
              <a:t>（状況把握、関係機関に直ちに情報提供、地理院地図での迅速な情報の公表</a:t>
            </a:r>
            <a:r>
              <a:rPr kumimoji="0" lang="ja-JP" altLang="en-US" sz="1050" dirty="0">
                <a:latin typeface="Meiryo UI" panose="020B0604030504040204" pitchFamily="50" charset="-128"/>
                <a:ea typeface="Meiryo UI" panose="020B0604030504040204" pitchFamily="50" charset="-128"/>
              </a:rPr>
              <a:t>。無人地帯での目視外飛行による状況把握の実現に向け訓練</a:t>
            </a:r>
            <a:r>
              <a:rPr kumimoji="0" lang="ja-JP" altLang="en-US" sz="1050" dirty="0" smtClean="0">
                <a:latin typeface="Meiryo UI" panose="020B0604030504040204" pitchFamily="50" charset="-128"/>
                <a:ea typeface="Meiryo UI" panose="020B0604030504040204" pitchFamily="50" charset="-128"/>
              </a:rPr>
              <a:t>）</a:t>
            </a:r>
            <a:endParaRPr kumimoji="0" lang="ja-JP" altLang="en-US" sz="1050" dirty="0">
              <a:latin typeface="Meiryo UI" panose="020B0604030504040204" pitchFamily="50" charset="-128"/>
              <a:ea typeface="Meiryo UI" panose="020B0604030504040204" pitchFamily="50" charset="-128"/>
            </a:endParaRPr>
          </a:p>
        </p:txBody>
      </p:sp>
      <p:sp>
        <p:nvSpPr>
          <p:cNvPr id="85" name="角丸四角形 84"/>
          <p:cNvSpPr/>
          <p:nvPr/>
        </p:nvSpPr>
        <p:spPr>
          <a:xfrm>
            <a:off x="705408" y="746960"/>
            <a:ext cx="648000" cy="252000"/>
          </a:xfrm>
          <a:prstGeom prst="roundRect">
            <a:avLst>
              <a:gd name="adj" fmla="val 0"/>
            </a:avLst>
          </a:prstGeom>
          <a:solidFill>
            <a:srgbClr val="E74C3C"/>
          </a:solidFill>
          <a:ln w="31750">
            <a:solidFill>
              <a:srgbClr val="E74C3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b="1" dirty="0">
                <a:latin typeface="Meiryo UI" panose="020B0604030504040204" pitchFamily="50" charset="-128"/>
                <a:ea typeface="Meiryo UI" panose="020B0604030504040204" pitchFamily="50" charset="-128"/>
              </a:rPr>
              <a:t>利活用</a:t>
            </a:r>
            <a:endParaRPr kumimoji="1" lang="ja-JP" altLang="en-US" sz="1200" b="1" dirty="0">
              <a:latin typeface="Meiryo UI" panose="020B0604030504040204" pitchFamily="50" charset="-128"/>
              <a:ea typeface="Meiryo UI" panose="020B0604030504040204" pitchFamily="50" charset="-128"/>
            </a:endParaRPr>
          </a:p>
        </p:txBody>
      </p:sp>
      <p:sp>
        <p:nvSpPr>
          <p:cNvPr id="105" name="角丸四角形 104"/>
          <p:cNvSpPr/>
          <p:nvPr/>
        </p:nvSpPr>
        <p:spPr>
          <a:xfrm>
            <a:off x="705408" y="1092611"/>
            <a:ext cx="648000" cy="1064291"/>
          </a:xfrm>
          <a:prstGeom prst="roundRect">
            <a:avLst>
              <a:gd name="adj" fmla="val 0"/>
            </a:avLst>
          </a:prstGeom>
          <a:solidFill>
            <a:srgbClr val="27AE60"/>
          </a:solidFill>
          <a:ln w="31750">
            <a:solidFill>
              <a:srgbClr val="27AE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b="1" dirty="0" smtClean="0">
                <a:latin typeface="Meiryo UI" panose="020B0604030504040204" pitchFamily="50" charset="-128"/>
                <a:ea typeface="Meiryo UI" panose="020B0604030504040204" pitchFamily="50" charset="-128"/>
              </a:rPr>
              <a:t>環境</a:t>
            </a:r>
            <a:endParaRPr lang="en-US" altLang="ja-JP" sz="1200" b="1" dirty="0" smtClean="0">
              <a:latin typeface="Meiryo UI" panose="020B0604030504040204" pitchFamily="50" charset="-128"/>
              <a:ea typeface="Meiryo UI" panose="020B0604030504040204" pitchFamily="50" charset="-128"/>
            </a:endParaRPr>
          </a:p>
          <a:p>
            <a:pPr algn="ctr"/>
            <a:r>
              <a:rPr lang="ja-JP" altLang="en-US" sz="1200" b="1" dirty="0" smtClean="0">
                <a:latin typeface="Meiryo UI" panose="020B0604030504040204" pitchFamily="50" charset="-128"/>
                <a:ea typeface="Meiryo UI" panose="020B0604030504040204" pitchFamily="50" charset="-128"/>
              </a:rPr>
              <a:t>整備</a:t>
            </a:r>
            <a:endParaRPr kumimoji="1" lang="ja-JP" altLang="en-US" sz="1200" b="1" dirty="0">
              <a:latin typeface="Meiryo UI" panose="020B0604030504040204" pitchFamily="50" charset="-128"/>
              <a:ea typeface="Meiryo UI" panose="020B0604030504040204" pitchFamily="50" charset="-128"/>
            </a:endParaRPr>
          </a:p>
        </p:txBody>
      </p:sp>
      <p:sp>
        <p:nvSpPr>
          <p:cNvPr id="106" name="角丸四角形 105"/>
          <p:cNvSpPr/>
          <p:nvPr/>
        </p:nvSpPr>
        <p:spPr>
          <a:xfrm>
            <a:off x="705408" y="2243897"/>
            <a:ext cx="648000" cy="750416"/>
          </a:xfrm>
          <a:prstGeom prst="roundRect">
            <a:avLst>
              <a:gd name="adj" fmla="val 0"/>
            </a:avLst>
          </a:prstGeom>
          <a:solidFill>
            <a:srgbClr val="2980B9"/>
          </a:solidFill>
          <a:ln w="31750">
            <a:solidFill>
              <a:srgbClr val="2980B9"/>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b="1" dirty="0" smtClean="0">
                <a:latin typeface="Meiryo UI" panose="020B0604030504040204" pitchFamily="50" charset="-128"/>
                <a:ea typeface="Meiryo UI" panose="020B0604030504040204" pitchFamily="50" charset="-128"/>
              </a:rPr>
              <a:t>技術</a:t>
            </a:r>
            <a:endParaRPr lang="en-US" altLang="ja-JP" sz="1200" b="1" dirty="0" smtClean="0">
              <a:latin typeface="Meiryo UI" panose="020B0604030504040204" pitchFamily="50" charset="-128"/>
              <a:ea typeface="Meiryo UI" panose="020B0604030504040204" pitchFamily="50" charset="-128"/>
            </a:endParaRPr>
          </a:p>
          <a:p>
            <a:pPr algn="ctr"/>
            <a:r>
              <a:rPr lang="ja-JP" altLang="en-US" sz="1200" b="1" dirty="0" smtClean="0">
                <a:latin typeface="Meiryo UI" panose="020B0604030504040204" pitchFamily="50" charset="-128"/>
                <a:ea typeface="Meiryo UI" panose="020B0604030504040204" pitchFamily="50" charset="-128"/>
              </a:rPr>
              <a:t>開発</a:t>
            </a:r>
            <a:endParaRPr kumimoji="1" lang="ja-JP" altLang="en-US" sz="1200" b="1" dirty="0">
              <a:latin typeface="Meiryo UI" panose="020B0604030504040204" pitchFamily="50" charset="-128"/>
              <a:ea typeface="Meiryo UI" panose="020B0604030504040204" pitchFamily="50" charset="-128"/>
            </a:endParaRPr>
          </a:p>
        </p:txBody>
      </p:sp>
      <p:sp>
        <p:nvSpPr>
          <p:cNvPr id="107" name="角丸四角形 106"/>
          <p:cNvSpPr/>
          <p:nvPr/>
        </p:nvSpPr>
        <p:spPr>
          <a:xfrm>
            <a:off x="250803" y="746959"/>
            <a:ext cx="360040" cy="2247353"/>
          </a:xfrm>
          <a:prstGeom prst="roundRect">
            <a:avLst>
              <a:gd name="adj" fmla="val 0"/>
            </a:avLst>
          </a:prstGeom>
          <a:solidFill>
            <a:srgbClr val="17375E"/>
          </a:solidFill>
          <a:ln w="31750">
            <a:solidFill>
              <a:srgbClr val="17375E"/>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b="1" dirty="0" smtClean="0">
                <a:solidFill>
                  <a:schemeClr val="bg1"/>
                </a:solidFill>
                <a:latin typeface="Meiryo UI" panose="020B0604030504040204" pitchFamily="50" charset="-128"/>
                <a:ea typeface="Meiryo UI" panose="020B0604030504040204" pitchFamily="50" charset="-128"/>
              </a:rPr>
              <a:t>物流</a:t>
            </a:r>
            <a:endParaRPr kumimoji="1" lang="ja-JP" altLang="en-US" sz="1200" b="1" dirty="0">
              <a:solidFill>
                <a:schemeClr val="bg1"/>
              </a:solidFill>
              <a:latin typeface="Meiryo UI" panose="020B0604030504040204" pitchFamily="50" charset="-128"/>
              <a:ea typeface="Meiryo UI" panose="020B0604030504040204" pitchFamily="50" charset="-128"/>
            </a:endParaRPr>
          </a:p>
        </p:txBody>
      </p:sp>
      <p:sp>
        <p:nvSpPr>
          <p:cNvPr id="108" name="角丸四角形 107"/>
          <p:cNvSpPr/>
          <p:nvPr/>
        </p:nvSpPr>
        <p:spPr>
          <a:xfrm>
            <a:off x="705408" y="3147889"/>
            <a:ext cx="648000" cy="936000"/>
          </a:xfrm>
          <a:prstGeom prst="roundRect">
            <a:avLst>
              <a:gd name="adj" fmla="val 0"/>
            </a:avLst>
          </a:prstGeom>
          <a:solidFill>
            <a:srgbClr val="E74C3C"/>
          </a:solidFill>
          <a:ln w="31750">
            <a:solidFill>
              <a:srgbClr val="E74C3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b="1" dirty="0">
                <a:latin typeface="Meiryo UI" panose="020B0604030504040204" pitchFamily="50" charset="-128"/>
                <a:ea typeface="Meiryo UI" panose="020B0604030504040204" pitchFamily="50" charset="-128"/>
              </a:rPr>
              <a:t>利活用</a:t>
            </a:r>
            <a:endParaRPr kumimoji="1" lang="ja-JP" altLang="en-US" sz="1200" b="1" dirty="0">
              <a:latin typeface="Meiryo UI" panose="020B0604030504040204" pitchFamily="50" charset="-128"/>
              <a:ea typeface="Meiryo UI" panose="020B0604030504040204" pitchFamily="50" charset="-128"/>
            </a:endParaRPr>
          </a:p>
        </p:txBody>
      </p:sp>
      <p:sp>
        <p:nvSpPr>
          <p:cNvPr id="109" name="角丸四角形 108"/>
          <p:cNvSpPr/>
          <p:nvPr/>
        </p:nvSpPr>
        <p:spPr>
          <a:xfrm>
            <a:off x="705408" y="4170497"/>
            <a:ext cx="648000" cy="668667"/>
          </a:xfrm>
          <a:prstGeom prst="roundRect">
            <a:avLst>
              <a:gd name="adj" fmla="val 0"/>
            </a:avLst>
          </a:prstGeom>
          <a:solidFill>
            <a:srgbClr val="27AE60"/>
          </a:solidFill>
          <a:ln w="31750">
            <a:solidFill>
              <a:srgbClr val="27AE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b="1" dirty="0" smtClean="0">
                <a:latin typeface="Meiryo UI" panose="020B0604030504040204" pitchFamily="50" charset="-128"/>
                <a:ea typeface="Meiryo UI" panose="020B0604030504040204" pitchFamily="50" charset="-128"/>
              </a:rPr>
              <a:t>環境</a:t>
            </a:r>
            <a:endParaRPr lang="en-US" altLang="ja-JP" sz="1200" b="1" dirty="0" smtClean="0">
              <a:latin typeface="Meiryo UI" panose="020B0604030504040204" pitchFamily="50" charset="-128"/>
              <a:ea typeface="Meiryo UI" panose="020B0604030504040204" pitchFamily="50" charset="-128"/>
            </a:endParaRPr>
          </a:p>
          <a:p>
            <a:pPr algn="ctr"/>
            <a:r>
              <a:rPr lang="ja-JP" altLang="en-US" sz="1200" b="1" dirty="0" smtClean="0">
                <a:latin typeface="Meiryo UI" panose="020B0604030504040204" pitchFamily="50" charset="-128"/>
                <a:ea typeface="Meiryo UI" panose="020B0604030504040204" pitchFamily="50" charset="-128"/>
              </a:rPr>
              <a:t>整備</a:t>
            </a:r>
            <a:endParaRPr kumimoji="1" lang="ja-JP" altLang="en-US" sz="1200" b="1" dirty="0">
              <a:latin typeface="Meiryo UI" panose="020B0604030504040204" pitchFamily="50" charset="-128"/>
              <a:ea typeface="Meiryo UI" panose="020B0604030504040204" pitchFamily="50" charset="-128"/>
            </a:endParaRPr>
          </a:p>
        </p:txBody>
      </p:sp>
      <p:sp>
        <p:nvSpPr>
          <p:cNvPr id="110" name="角丸四角形 109"/>
          <p:cNvSpPr/>
          <p:nvPr/>
        </p:nvSpPr>
        <p:spPr>
          <a:xfrm>
            <a:off x="705408" y="4922272"/>
            <a:ext cx="648000" cy="1366020"/>
          </a:xfrm>
          <a:prstGeom prst="roundRect">
            <a:avLst>
              <a:gd name="adj" fmla="val 0"/>
            </a:avLst>
          </a:prstGeom>
          <a:solidFill>
            <a:srgbClr val="2980B9"/>
          </a:solidFill>
          <a:ln w="31750">
            <a:solidFill>
              <a:srgbClr val="2980B9"/>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b="1" dirty="0" smtClean="0">
                <a:latin typeface="Meiryo UI" panose="020B0604030504040204" pitchFamily="50" charset="-128"/>
                <a:ea typeface="Meiryo UI" panose="020B0604030504040204" pitchFamily="50" charset="-128"/>
              </a:rPr>
              <a:t>技術</a:t>
            </a:r>
            <a:endParaRPr lang="en-US" altLang="ja-JP" sz="1200" b="1" dirty="0" smtClean="0">
              <a:latin typeface="Meiryo UI" panose="020B0604030504040204" pitchFamily="50" charset="-128"/>
              <a:ea typeface="Meiryo UI" panose="020B0604030504040204" pitchFamily="50" charset="-128"/>
            </a:endParaRPr>
          </a:p>
          <a:p>
            <a:pPr algn="ctr"/>
            <a:r>
              <a:rPr lang="ja-JP" altLang="en-US" sz="1200" b="1" dirty="0" smtClean="0">
                <a:latin typeface="Meiryo UI" panose="020B0604030504040204" pitchFamily="50" charset="-128"/>
                <a:ea typeface="Meiryo UI" panose="020B0604030504040204" pitchFamily="50" charset="-128"/>
              </a:rPr>
              <a:t>開発</a:t>
            </a:r>
            <a:endParaRPr kumimoji="1" lang="ja-JP" altLang="en-US" sz="1200" b="1" dirty="0">
              <a:latin typeface="Meiryo UI" panose="020B0604030504040204" pitchFamily="50" charset="-128"/>
              <a:ea typeface="Meiryo UI" panose="020B0604030504040204" pitchFamily="50" charset="-128"/>
            </a:endParaRPr>
          </a:p>
        </p:txBody>
      </p:sp>
      <p:sp>
        <p:nvSpPr>
          <p:cNvPr id="111" name="角丸四角形 110"/>
          <p:cNvSpPr/>
          <p:nvPr/>
        </p:nvSpPr>
        <p:spPr>
          <a:xfrm>
            <a:off x="250803" y="3147889"/>
            <a:ext cx="360040" cy="3140403"/>
          </a:xfrm>
          <a:prstGeom prst="roundRect">
            <a:avLst>
              <a:gd name="adj" fmla="val 0"/>
            </a:avLst>
          </a:prstGeom>
          <a:solidFill>
            <a:srgbClr val="17375E"/>
          </a:solidFill>
          <a:ln w="31750">
            <a:solidFill>
              <a:srgbClr val="17375E"/>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b="1" dirty="0" smtClean="0">
                <a:solidFill>
                  <a:schemeClr val="bg1"/>
                </a:solidFill>
                <a:latin typeface="Meiryo UI" panose="020B0604030504040204" pitchFamily="50" charset="-128"/>
                <a:ea typeface="Meiryo UI" panose="020B0604030504040204" pitchFamily="50" charset="-128"/>
              </a:rPr>
              <a:t>災害対応</a:t>
            </a:r>
            <a:endParaRPr kumimoji="1" lang="ja-JP" altLang="en-US" sz="1200" b="1" dirty="0">
              <a:solidFill>
                <a:schemeClr val="bg1"/>
              </a:solidFill>
              <a:latin typeface="Meiryo UI" panose="020B0604030504040204" pitchFamily="50" charset="-128"/>
              <a:ea typeface="Meiryo UI" panose="020B0604030504040204" pitchFamily="50" charset="-128"/>
            </a:endParaRPr>
          </a:p>
        </p:txBody>
      </p:sp>
      <p:sp>
        <p:nvSpPr>
          <p:cNvPr id="112" name="ホームベース 111"/>
          <p:cNvSpPr/>
          <p:nvPr/>
        </p:nvSpPr>
        <p:spPr bwMode="auto">
          <a:xfrm>
            <a:off x="5843363" y="5785330"/>
            <a:ext cx="3811287" cy="252000"/>
          </a:xfrm>
          <a:prstGeom prst="homePlate">
            <a:avLst/>
          </a:prstGeom>
          <a:solidFill>
            <a:srgbClr val="CCEAF6"/>
          </a:solidFill>
          <a:ln w="19050">
            <a:solidFill>
              <a:srgbClr val="2980B9"/>
            </a:solidFill>
            <a:miter lim="800000"/>
            <a:headEnd/>
            <a:tailEnd/>
          </a:ln>
          <a:effectLst/>
          <a:extLst/>
        </p:spPr>
        <p:txBody>
          <a:bodyPr wrap="none" lIns="252000" rtlCol="0" anchor="ctr"/>
          <a:lstStyle/>
          <a:p>
            <a:r>
              <a:rPr kumimoji="0" lang="ja-JP" altLang="en-US" sz="1050" dirty="0" smtClean="0">
                <a:latin typeface="Meiryo UI" panose="020B0604030504040204" pitchFamily="50" charset="-128"/>
                <a:ea typeface="Meiryo UI" panose="020B0604030504040204" pitchFamily="50" charset="-128"/>
              </a:rPr>
              <a:t>更なる高度化</a:t>
            </a:r>
            <a:endParaRPr kumimoji="0" lang="ja-JP" altLang="en-US" sz="1050" dirty="0">
              <a:latin typeface="Meiryo UI" panose="020B0604030504040204" pitchFamily="50" charset="-128"/>
              <a:ea typeface="Meiryo UI" panose="020B0604030504040204" pitchFamily="50" charset="-128"/>
            </a:endParaRPr>
          </a:p>
        </p:txBody>
      </p:sp>
      <p:sp>
        <p:nvSpPr>
          <p:cNvPr id="113" name="ホームベース 112"/>
          <p:cNvSpPr/>
          <p:nvPr/>
        </p:nvSpPr>
        <p:spPr bwMode="auto">
          <a:xfrm>
            <a:off x="1484276" y="5785330"/>
            <a:ext cx="4503104" cy="252000"/>
          </a:xfrm>
          <a:prstGeom prst="homePlate">
            <a:avLst/>
          </a:prstGeom>
          <a:solidFill>
            <a:srgbClr val="CCEAF6"/>
          </a:solidFill>
          <a:ln w="19050">
            <a:solidFill>
              <a:srgbClr val="2980B9"/>
            </a:solidFill>
            <a:miter lim="800000"/>
            <a:headEnd/>
            <a:tailEnd/>
          </a:ln>
          <a:effectLst/>
          <a:extLst/>
        </p:spPr>
        <p:txBody>
          <a:bodyPr wrap="none" rtlCol="0" anchor="ctr"/>
          <a:lstStyle/>
          <a:p>
            <a:pPr algn="l"/>
            <a:r>
              <a:rPr kumimoji="0" lang="ja-JP" altLang="en-US" sz="1050" dirty="0" smtClean="0">
                <a:latin typeface="Meiryo UI" panose="020B0604030504040204" pitchFamily="50" charset="-128"/>
                <a:ea typeface="Meiryo UI" panose="020B0604030504040204" pitchFamily="50" charset="-128"/>
              </a:rPr>
              <a:t>過酷環境（強風、降雨、降雪、噴火した火山等）に耐える機体の開発</a:t>
            </a:r>
            <a:endParaRPr kumimoji="0" lang="ja-JP" altLang="en-US" sz="1050" dirty="0">
              <a:latin typeface="Meiryo UI" panose="020B0604030504040204" pitchFamily="50" charset="-128"/>
              <a:ea typeface="Meiryo UI" panose="020B0604030504040204" pitchFamily="50" charset="-128"/>
            </a:endParaRPr>
          </a:p>
        </p:txBody>
      </p:sp>
      <p:sp>
        <p:nvSpPr>
          <p:cNvPr id="114" name="ホームベース 113"/>
          <p:cNvSpPr/>
          <p:nvPr/>
        </p:nvSpPr>
        <p:spPr bwMode="auto">
          <a:xfrm>
            <a:off x="3546749" y="6037330"/>
            <a:ext cx="6086640" cy="252000"/>
          </a:xfrm>
          <a:prstGeom prst="homePlate">
            <a:avLst/>
          </a:prstGeom>
          <a:solidFill>
            <a:srgbClr val="CCEAF6"/>
          </a:solidFill>
          <a:ln w="19050">
            <a:solidFill>
              <a:srgbClr val="2980B9"/>
            </a:solidFill>
            <a:miter lim="800000"/>
            <a:headEnd/>
            <a:tailEnd/>
          </a:ln>
          <a:effectLst/>
          <a:extLst/>
        </p:spPr>
        <p:txBody>
          <a:bodyPr wrap="none" lIns="252000" rtlCol="0" anchor="ctr"/>
          <a:lstStyle/>
          <a:p>
            <a:r>
              <a:rPr kumimoji="0" lang="ja-JP" altLang="en-US" sz="1050" dirty="0" smtClean="0">
                <a:latin typeface="Meiryo UI" panose="020B0604030504040204" pitchFamily="50" charset="-128"/>
                <a:ea typeface="Meiryo UI" panose="020B0604030504040204" pitchFamily="50" charset="-128"/>
              </a:rPr>
              <a:t>更なる高度化</a:t>
            </a:r>
            <a:endParaRPr kumimoji="0" lang="ja-JP" altLang="en-US" sz="1050" dirty="0">
              <a:latin typeface="Meiryo UI" panose="020B0604030504040204" pitchFamily="50" charset="-128"/>
              <a:ea typeface="Meiryo UI" panose="020B0604030504040204" pitchFamily="50" charset="-128"/>
            </a:endParaRPr>
          </a:p>
        </p:txBody>
      </p:sp>
      <p:sp>
        <p:nvSpPr>
          <p:cNvPr id="115" name="ホームベース 114"/>
          <p:cNvSpPr/>
          <p:nvPr/>
        </p:nvSpPr>
        <p:spPr bwMode="auto">
          <a:xfrm>
            <a:off x="1484276" y="6037330"/>
            <a:ext cx="2207608" cy="252000"/>
          </a:xfrm>
          <a:prstGeom prst="homePlate">
            <a:avLst/>
          </a:prstGeom>
          <a:solidFill>
            <a:srgbClr val="CCEAF6"/>
          </a:solidFill>
          <a:ln w="19050">
            <a:solidFill>
              <a:srgbClr val="2980B9"/>
            </a:solidFill>
            <a:miter lim="800000"/>
            <a:headEnd/>
            <a:tailEnd/>
          </a:ln>
          <a:effectLst/>
          <a:extLst/>
        </p:spPr>
        <p:txBody>
          <a:bodyPr wrap="none" rtlCol="0" anchor="ctr"/>
          <a:lstStyle/>
          <a:p>
            <a:pPr algn="l"/>
            <a:r>
              <a:rPr kumimoji="0" lang="ja-JP" altLang="en-US" sz="1050" dirty="0" smtClean="0">
                <a:latin typeface="Meiryo UI" panose="020B0604030504040204" pitchFamily="50" charset="-128"/>
                <a:ea typeface="Meiryo UI" panose="020B0604030504040204" pitchFamily="50" charset="-128"/>
              </a:rPr>
              <a:t>災害対応活動支援のための技術開発</a:t>
            </a:r>
            <a:endParaRPr kumimoji="0" lang="en-US" altLang="ja-JP" sz="1050" dirty="0" smtClean="0">
              <a:latin typeface="Meiryo UI" panose="020B0604030504040204" pitchFamily="50" charset="-128"/>
              <a:ea typeface="Meiryo UI" panose="020B0604030504040204" pitchFamily="50" charset="-128"/>
            </a:endParaRPr>
          </a:p>
        </p:txBody>
      </p:sp>
      <p:sp>
        <p:nvSpPr>
          <p:cNvPr id="116" name="角丸四角形 115"/>
          <p:cNvSpPr/>
          <p:nvPr/>
        </p:nvSpPr>
        <p:spPr>
          <a:xfrm>
            <a:off x="100140" y="90052"/>
            <a:ext cx="1080000" cy="288000"/>
          </a:xfrm>
          <a:prstGeom prst="roundRect">
            <a:avLst>
              <a:gd name="adj" fmla="val 50000"/>
            </a:avLst>
          </a:prstGeom>
          <a:solidFill>
            <a:schemeClr val="bg1"/>
          </a:solidFill>
          <a:ln w="19050">
            <a:solidFill>
              <a:srgbClr val="1737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rgbClr val="17375E"/>
                </a:solidFill>
                <a:latin typeface="Meiryo UI" panose="020B0604030504040204" pitchFamily="50" charset="-128"/>
                <a:ea typeface="Meiryo UI" panose="020B0604030504040204" pitchFamily="50" charset="-128"/>
                <a:cs typeface="Meiryo UI" panose="020B0604030504040204" pitchFamily="50" charset="-128"/>
              </a:rPr>
              <a:t>個別</a:t>
            </a:r>
            <a:r>
              <a:rPr lang="ja-JP" altLang="en-US" sz="1200" b="1" dirty="0" smtClean="0">
                <a:solidFill>
                  <a:srgbClr val="17375E"/>
                </a:solidFill>
                <a:latin typeface="Meiryo UI" panose="020B0604030504040204" pitchFamily="50" charset="-128"/>
                <a:ea typeface="Meiryo UI" panose="020B0604030504040204" pitchFamily="50" charset="-128"/>
                <a:cs typeface="Meiryo UI" panose="020B0604030504040204" pitchFamily="50" charset="-128"/>
              </a:rPr>
              <a:t>分野　</a:t>
            </a:r>
            <a:endParaRPr lang="en-US" altLang="ja-JP" sz="1200" b="1" dirty="0">
              <a:solidFill>
                <a:srgbClr val="17375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p:cNvSpPr>
            <a:spLocks noGrp="1"/>
          </p:cNvSpPr>
          <p:nvPr>
            <p:ph type="sldNum" sz="quarter" idx="12"/>
          </p:nvPr>
        </p:nvSpPr>
        <p:spPr>
          <a:xfrm>
            <a:off x="7594600" y="6492875"/>
            <a:ext cx="2311400" cy="365125"/>
          </a:xfrm>
        </p:spPr>
        <p:txBody>
          <a:bodyPr anchor="b"/>
          <a:lstStyle/>
          <a:p>
            <a:fld id="{671E46BE-B482-4C23-8D2D-6CAEC5EB56A1}" type="slidenum">
              <a:rPr kumimoji="1" lang="ja-JP" altLang="en-US" smtClean="0">
                <a:solidFill>
                  <a:schemeClr val="tx1"/>
                </a:solidFill>
                <a:effectLst>
                  <a:glow rad="101600">
                    <a:schemeClr val="bg1"/>
                  </a:glow>
                </a:effectLst>
              </a:rPr>
              <a:t>2</a:t>
            </a:fld>
            <a:endParaRPr kumimoji="1" lang="ja-JP" altLang="en-US" dirty="0">
              <a:solidFill>
                <a:schemeClr val="tx1"/>
              </a:solidFill>
              <a:effectLst>
                <a:glow rad="101600">
                  <a:schemeClr val="bg1"/>
                </a:glow>
              </a:effectLst>
            </a:endParaRPr>
          </a:p>
        </p:txBody>
      </p:sp>
    </p:spTree>
    <p:extLst>
      <p:ext uri="{BB962C8B-B14F-4D97-AF65-F5344CB8AC3E}">
        <p14:creationId xmlns:p14="http://schemas.microsoft.com/office/powerpoint/2010/main" val="11140509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4" name="表 53"/>
          <p:cNvGraphicFramePr>
            <a:graphicFrameLocks noGrp="1"/>
          </p:cNvGraphicFramePr>
          <p:nvPr>
            <p:extLst>
              <p:ext uri="{D42A27DB-BD31-4B8C-83A1-F6EECF244321}">
                <p14:modId xmlns:p14="http://schemas.microsoft.com/office/powerpoint/2010/main" val="1249684787"/>
              </p:ext>
            </p:extLst>
          </p:nvPr>
        </p:nvGraphicFramePr>
        <p:xfrm>
          <a:off x="1424856" y="74436"/>
          <a:ext cx="8280672" cy="6732000"/>
        </p:xfrm>
        <a:graphic>
          <a:graphicData uri="http://schemas.openxmlformats.org/drawingml/2006/table">
            <a:tbl>
              <a:tblPr firstRow="1" bandRow="1">
                <a:tableStyleId>{5940675A-B579-460E-94D1-54222C63F5DA}</a:tableStyleId>
              </a:tblPr>
              <a:tblGrid>
                <a:gridCol w="2232000">
                  <a:extLst>
                    <a:ext uri="{9D8B030D-6E8A-4147-A177-3AD203B41FA5}">
                      <a16:colId xmlns:a16="http://schemas.microsoft.com/office/drawing/2014/main" val="20002"/>
                    </a:ext>
                  </a:extLst>
                </a:gridCol>
                <a:gridCol w="2232248">
                  <a:extLst>
                    <a:ext uri="{9D8B030D-6E8A-4147-A177-3AD203B41FA5}">
                      <a16:colId xmlns:a16="http://schemas.microsoft.com/office/drawing/2014/main" val="20003"/>
                    </a:ext>
                  </a:extLst>
                </a:gridCol>
                <a:gridCol w="3816424">
                  <a:extLst>
                    <a:ext uri="{9D8B030D-6E8A-4147-A177-3AD203B41FA5}">
                      <a16:colId xmlns:a16="http://schemas.microsoft.com/office/drawing/2014/main" val="20004"/>
                    </a:ext>
                  </a:extLst>
                </a:gridCol>
              </a:tblGrid>
              <a:tr h="6732000">
                <a:tc>
                  <a:txBody>
                    <a:bodyPr/>
                    <a:lstStyle/>
                    <a:p>
                      <a:r>
                        <a:rPr kumimoji="1" lang="en-US" altLang="ja-JP" sz="1050" b="0" dirty="0" smtClean="0">
                          <a:latin typeface="Meiryo UI" panose="020B0604030504040204" pitchFamily="50" charset="-128"/>
                          <a:ea typeface="Meiryo UI" panose="020B0604030504040204" pitchFamily="50" charset="-128"/>
                          <a:cs typeface="Meiryo UI" panose="020B0604030504040204" pitchFamily="50" charset="-128"/>
                        </a:rPr>
                        <a:t>2018</a:t>
                      </a:r>
                      <a:r>
                        <a:rPr kumimoji="1" lang="ja-JP" altLang="en-US" sz="1050" b="0" dirty="0" smtClean="0">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1050" b="0" dirty="0">
                        <a:latin typeface="Meiryo UI" panose="020B0604030504040204" pitchFamily="50" charset="-128"/>
                        <a:ea typeface="Meiryo UI" panose="020B0604030504040204" pitchFamily="50" charset="-128"/>
                        <a:cs typeface="Meiryo UI" panose="020B0604030504040204" pitchFamily="50" charset="-128"/>
                      </a:endParaRPr>
                    </a:p>
                  </a:txBody>
                  <a:tcPr marT="18000">
                    <a:lnL w="9525" cap="flat" cmpd="sng" algn="ctr">
                      <a:solidFill>
                        <a:srgbClr val="95A5A6"/>
                      </a:solidFill>
                      <a:prstDash val="solid"/>
                      <a:round/>
                      <a:headEnd type="none" w="med" len="med"/>
                      <a:tailEnd type="none" w="med" len="med"/>
                    </a:lnL>
                    <a:lnR w="9525" cap="flat" cmpd="sng" algn="ctr">
                      <a:solidFill>
                        <a:srgbClr val="95A5A6"/>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050" b="0" dirty="0" smtClean="0">
                          <a:latin typeface="Meiryo UI" panose="020B0604030504040204" pitchFamily="50" charset="-128"/>
                          <a:ea typeface="Meiryo UI" panose="020B0604030504040204" pitchFamily="50" charset="-128"/>
                          <a:cs typeface="Meiryo UI" panose="020B0604030504040204" pitchFamily="50" charset="-128"/>
                        </a:rPr>
                        <a:t>2019</a:t>
                      </a:r>
                      <a:endParaRPr kumimoji="1" lang="ja-JP" altLang="en-US" sz="1050" b="0" dirty="0">
                        <a:latin typeface="Meiryo UI" panose="020B0604030504040204" pitchFamily="50" charset="-128"/>
                        <a:ea typeface="Meiryo UI" panose="020B0604030504040204" pitchFamily="50" charset="-128"/>
                        <a:cs typeface="Meiryo UI" panose="020B0604030504040204" pitchFamily="50" charset="-128"/>
                      </a:endParaRPr>
                    </a:p>
                  </a:txBody>
                  <a:tcPr marT="18000">
                    <a:lnL w="9525" cap="flat" cmpd="sng" algn="ctr">
                      <a:solidFill>
                        <a:srgbClr val="95A5A6"/>
                      </a:solidFill>
                      <a:prstDash val="solid"/>
                      <a:round/>
                      <a:headEnd type="none" w="med" len="med"/>
                      <a:tailEnd type="none" w="med" len="med"/>
                    </a:lnL>
                    <a:lnR w="9525" cap="flat" cmpd="sng" algn="ctr">
                      <a:solidFill>
                        <a:srgbClr val="95A5A6"/>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050" b="0" dirty="0" smtClean="0">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1050" b="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050" b="0" dirty="0">
                        <a:latin typeface="Meiryo UI" panose="020B0604030504040204" pitchFamily="50" charset="-128"/>
                        <a:ea typeface="Meiryo UI" panose="020B0604030504040204" pitchFamily="50" charset="-128"/>
                        <a:cs typeface="Meiryo UI" panose="020B0604030504040204" pitchFamily="50" charset="-128"/>
                      </a:endParaRPr>
                    </a:p>
                  </a:txBody>
                  <a:tcPr marT="18000">
                    <a:lnL w="9525" cap="flat" cmpd="sng" algn="ctr">
                      <a:solidFill>
                        <a:srgbClr val="95A5A6"/>
                      </a:solidFill>
                      <a:prstDash val="solid"/>
                      <a:round/>
                      <a:headEnd type="none" w="med" len="med"/>
                      <a:tailEnd type="none" w="med" len="med"/>
                    </a:lnL>
                    <a:lnR w="9525" cap="flat" cmpd="sng" algn="ctr">
                      <a:solidFill>
                        <a:srgbClr val="95A5A6"/>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59" name="ホームベース 58"/>
          <p:cNvSpPr/>
          <p:nvPr/>
        </p:nvSpPr>
        <p:spPr bwMode="auto">
          <a:xfrm>
            <a:off x="1474751" y="1092456"/>
            <a:ext cx="8165534" cy="252000"/>
          </a:xfrm>
          <a:prstGeom prst="homePlate">
            <a:avLst/>
          </a:prstGeom>
          <a:solidFill>
            <a:srgbClr val="D4EFDF"/>
          </a:solidFill>
          <a:ln w="19050">
            <a:solidFill>
              <a:srgbClr val="27AE60"/>
            </a:solidFill>
            <a:miter lim="800000"/>
            <a:headEnd/>
            <a:tailEnd/>
          </a:ln>
          <a:effectLst/>
          <a:extLst/>
        </p:spPr>
        <p:txBody>
          <a:bodyPr wrap="none" lIns="90000" rtlCol="0" anchor="ctr"/>
          <a:lstStyle/>
          <a:p>
            <a:r>
              <a:rPr kumimoji="0" lang="en-US" altLang="ja-JP" sz="1050" dirty="0" smtClean="0">
                <a:latin typeface="Meiryo UI" panose="020B0604030504040204" pitchFamily="50" charset="-128"/>
                <a:ea typeface="Meiryo UI" panose="020B0604030504040204" pitchFamily="50" charset="-128"/>
              </a:rPr>
              <a:t>RTF</a:t>
            </a:r>
            <a:r>
              <a:rPr kumimoji="0" lang="ja-JP" altLang="en-US" sz="1050" dirty="0" smtClean="0">
                <a:latin typeface="Meiryo UI" panose="020B0604030504040204" pitchFamily="50" charset="-128"/>
                <a:ea typeface="Meiryo UI" panose="020B0604030504040204" pitchFamily="50" charset="-128"/>
              </a:rPr>
              <a:t>における性能評価</a:t>
            </a:r>
            <a:endParaRPr kumimoji="0" lang="en-US" altLang="ja-JP" sz="1050" dirty="0">
              <a:latin typeface="Meiryo UI" panose="020B0604030504040204" pitchFamily="50" charset="-128"/>
              <a:ea typeface="Meiryo UI" panose="020B0604030504040204" pitchFamily="50" charset="-128"/>
            </a:endParaRPr>
          </a:p>
        </p:txBody>
      </p:sp>
      <p:sp>
        <p:nvSpPr>
          <p:cNvPr id="63" name="ホームベース 62"/>
          <p:cNvSpPr/>
          <p:nvPr/>
        </p:nvSpPr>
        <p:spPr bwMode="auto">
          <a:xfrm>
            <a:off x="2662597" y="1424175"/>
            <a:ext cx="6959929" cy="432000"/>
          </a:xfrm>
          <a:prstGeom prst="homePlate">
            <a:avLst>
              <a:gd name="adj" fmla="val 27216"/>
            </a:avLst>
          </a:prstGeom>
          <a:solidFill>
            <a:srgbClr val="CCEAF6"/>
          </a:solidFill>
          <a:ln w="19050">
            <a:solidFill>
              <a:srgbClr val="2980B9"/>
            </a:solidFill>
            <a:miter lim="800000"/>
            <a:headEnd/>
            <a:tailEnd/>
          </a:ln>
          <a:effectLst/>
          <a:extLst/>
        </p:spPr>
        <p:txBody>
          <a:bodyPr wrap="none" lIns="450000" rtlCol="0" anchor="ctr"/>
          <a:lstStyle/>
          <a:p>
            <a:pPr algn="l"/>
            <a:r>
              <a:rPr kumimoji="0" lang="ja-JP" altLang="en-US" sz="1050" dirty="0" smtClean="0">
                <a:latin typeface="Meiryo UI" panose="020B0604030504040204" pitchFamily="50" charset="-128"/>
                <a:ea typeface="Meiryo UI" panose="020B0604030504040204" pitchFamily="50" charset="-128"/>
              </a:rPr>
              <a:t>高精度のデータ検出及び記録システムの確立、現場への導入</a:t>
            </a:r>
            <a:endParaRPr kumimoji="0" lang="ja-JP" altLang="en-US" sz="1050" dirty="0">
              <a:latin typeface="Meiryo UI" panose="020B0604030504040204" pitchFamily="50" charset="-128"/>
              <a:ea typeface="Meiryo UI" panose="020B0604030504040204" pitchFamily="50" charset="-128"/>
            </a:endParaRPr>
          </a:p>
        </p:txBody>
      </p:sp>
      <p:sp>
        <p:nvSpPr>
          <p:cNvPr id="67" name="ホームベース 66"/>
          <p:cNvSpPr/>
          <p:nvPr/>
        </p:nvSpPr>
        <p:spPr bwMode="auto">
          <a:xfrm>
            <a:off x="1474751" y="1424732"/>
            <a:ext cx="1421855" cy="432000"/>
          </a:xfrm>
          <a:prstGeom prst="homePlate">
            <a:avLst/>
          </a:prstGeom>
          <a:solidFill>
            <a:srgbClr val="CCEAF6"/>
          </a:solidFill>
          <a:ln w="19050">
            <a:solidFill>
              <a:srgbClr val="2980B9"/>
            </a:solidFill>
            <a:miter lim="800000"/>
            <a:headEnd/>
            <a:tailEnd/>
          </a:ln>
          <a:effectLst/>
          <a:extLst/>
        </p:spPr>
        <p:txBody>
          <a:bodyPr wrap="none" rtlCol="0" anchor="ctr"/>
          <a:lstStyle/>
          <a:p>
            <a:pPr algn="l"/>
            <a:r>
              <a:rPr kumimoji="0" lang="ja-JP" altLang="en-US" sz="1050" dirty="0" smtClean="0">
                <a:latin typeface="Meiryo UI" panose="020B0604030504040204" pitchFamily="50" charset="-128"/>
                <a:ea typeface="Meiryo UI" panose="020B0604030504040204" pitchFamily="50" charset="-128"/>
              </a:rPr>
              <a:t>点検箇所の高精細</a:t>
            </a:r>
            <a:endParaRPr kumimoji="0" lang="en-US" altLang="ja-JP" sz="1050" dirty="0" smtClean="0">
              <a:latin typeface="Meiryo UI" panose="020B0604030504040204" pitchFamily="50" charset="-128"/>
              <a:ea typeface="Meiryo UI" panose="020B0604030504040204" pitchFamily="50" charset="-128"/>
            </a:endParaRPr>
          </a:p>
          <a:p>
            <a:pPr algn="l"/>
            <a:r>
              <a:rPr kumimoji="0" lang="ja-JP" altLang="en-US" sz="1050" dirty="0" smtClean="0">
                <a:latin typeface="Meiryo UI" panose="020B0604030504040204" pitchFamily="50" charset="-128"/>
                <a:ea typeface="Meiryo UI" panose="020B0604030504040204" pitchFamily="50" charset="-128"/>
              </a:rPr>
              <a:t>画像取得技術の開発</a:t>
            </a:r>
            <a:endParaRPr kumimoji="0" lang="ja-JP" altLang="en-US" sz="1050" dirty="0">
              <a:latin typeface="Meiryo UI" panose="020B0604030504040204" pitchFamily="50" charset="-128"/>
              <a:ea typeface="Meiryo UI" panose="020B0604030504040204" pitchFamily="50" charset="-128"/>
            </a:endParaRPr>
          </a:p>
        </p:txBody>
      </p:sp>
      <p:sp>
        <p:nvSpPr>
          <p:cNvPr id="68" name="ホームベース 67"/>
          <p:cNvSpPr/>
          <p:nvPr/>
        </p:nvSpPr>
        <p:spPr bwMode="auto">
          <a:xfrm>
            <a:off x="2662596" y="1855507"/>
            <a:ext cx="6959930" cy="432000"/>
          </a:xfrm>
          <a:prstGeom prst="homePlate">
            <a:avLst>
              <a:gd name="adj" fmla="val 27951"/>
            </a:avLst>
          </a:prstGeom>
          <a:solidFill>
            <a:srgbClr val="CCEAF6"/>
          </a:solidFill>
          <a:ln w="19050">
            <a:solidFill>
              <a:srgbClr val="2980B9"/>
            </a:solidFill>
            <a:miter lim="800000"/>
            <a:headEnd/>
            <a:tailEnd/>
          </a:ln>
          <a:effectLst/>
          <a:extLst/>
        </p:spPr>
        <p:txBody>
          <a:bodyPr wrap="none" lIns="450000" rtlCol="0" anchor="ctr"/>
          <a:lstStyle/>
          <a:p>
            <a:pPr algn="l"/>
            <a:r>
              <a:rPr kumimoji="0" lang="ja-JP" altLang="en-US" sz="1050" dirty="0" smtClean="0">
                <a:latin typeface="Meiryo UI" panose="020B0604030504040204" pitchFamily="50" charset="-128"/>
                <a:ea typeface="Meiryo UI" panose="020B0604030504040204" pitchFamily="50" charset="-128"/>
              </a:rPr>
              <a:t>風雨等の外乱下での遠隔位置制御技術の確立、現場への導入</a:t>
            </a:r>
            <a:endParaRPr kumimoji="0" lang="ja-JP" altLang="en-US" sz="1050" dirty="0">
              <a:latin typeface="Meiryo UI" panose="020B0604030504040204" pitchFamily="50" charset="-128"/>
              <a:ea typeface="Meiryo UI" panose="020B0604030504040204" pitchFamily="50" charset="-128"/>
            </a:endParaRPr>
          </a:p>
        </p:txBody>
      </p:sp>
      <p:sp>
        <p:nvSpPr>
          <p:cNvPr id="69" name="ホームベース 68"/>
          <p:cNvSpPr/>
          <p:nvPr/>
        </p:nvSpPr>
        <p:spPr bwMode="auto">
          <a:xfrm>
            <a:off x="1474751" y="1856732"/>
            <a:ext cx="1419775" cy="432000"/>
          </a:xfrm>
          <a:prstGeom prst="homePlate">
            <a:avLst/>
          </a:prstGeom>
          <a:solidFill>
            <a:srgbClr val="CCEAF6"/>
          </a:solidFill>
          <a:ln w="19050">
            <a:solidFill>
              <a:srgbClr val="2980B9"/>
            </a:solidFill>
            <a:miter lim="800000"/>
            <a:headEnd/>
            <a:tailEnd/>
          </a:ln>
          <a:effectLst/>
          <a:extLst/>
        </p:spPr>
        <p:txBody>
          <a:bodyPr wrap="none" rtlCol="0" anchor="ctr"/>
          <a:lstStyle/>
          <a:p>
            <a:pPr algn="l"/>
            <a:r>
              <a:rPr kumimoji="0" lang="ja-JP" altLang="en-US" sz="1050" dirty="0" smtClean="0">
                <a:latin typeface="Meiryo UI" panose="020B0604030504040204" pitchFamily="50" charset="-128"/>
                <a:ea typeface="Meiryo UI" panose="020B0604030504040204" pitchFamily="50" charset="-128"/>
              </a:rPr>
              <a:t>安定した点検のための</a:t>
            </a:r>
            <a:endParaRPr kumimoji="0" lang="en-US" altLang="ja-JP" sz="1050" dirty="0" smtClean="0">
              <a:latin typeface="Meiryo UI" panose="020B0604030504040204" pitchFamily="50" charset="-128"/>
              <a:ea typeface="Meiryo UI" panose="020B0604030504040204" pitchFamily="50" charset="-128"/>
            </a:endParaRPr>
          </a:p>
          <a:p>
            <a:pPr algn="l"/>
            <a:r>
              <a:rPr kumimoji="0" lang="ja-JP" altLang="en-US" sz="1050" dirty="0" smtClean="0">
                <a:latin typeface="Meiryo UI" panose="020B0604030504040204" pitchFamily="50" charset="-128"/>
                <a:ea typeface="Meiryo UI" panose="020B0604030504040204" pitchFamily="50" charset="-128"/>
              </a:rPr>
              <a:t>飛行制御技術の開発</a:t>
            </a:r>
            <a:endParaRPr kumimoji="0" lang="ja-JP" altLang="en-US" sz="1050" dirty="0">
              <a:latin typeface="Meiryo UI" panose="020B0604030504040204" pitchFamily="50" charset="-128"/>
              <a:ea typeface="Meiryo UI" panose="020B0604030504040204" pitchFamily="50" charset="-128"/>
            </a:endParaRPr>
          </a:p>
        </p:txBody>
      </p:sp>
      <p:sp>
        <p:nvSpPr>
          <p:cNvPr id="70" name="ホームベース 69"/>
          <p:cNvSpPr/>
          <p:nvPr/>
        </p:nvSpPr>
        <p:spPr bwMode="auto">
          <a:xfrm>
            <a:off x="2691245" y="2287878"/>
            <a:ext cx="6959929" cy="432000"/>
          </a:xfrm>
          <a:prstGeom prst="homePlate">
            <a:avLst>
              <a:gd name="adj" fmla="val 35301"/>
            </a:avLst>
          </a:prstGeom>
          <a:solidFill>
            <a:srgbClr val="CCEAF6"/>
          </a:solidFill>
          <a:ln w="19050">
            <a:solidFill>
              <a:srgbClr val="2980B9"/>
            </a:solidFill>
            <a:miter lim="800000"/>
            <a:headEnd/>
            <a:tailEnd/>
          </a:ln>
          <a:effectLst/>
          <a:extLst/>
        </p:spPr>
        <p:txBody>
          <a:bodyPr wrap="none" lIns="450000" rtlCol="0" anchor="ctr"/>
          <a:lstStyle/>
          <a:p>
            <a:pPr algn="l"/>
            <a:r>
              <a:rPr kumimoji="0" lang="ja-JP" altLang="en-US" sz="1050" dirty="0" smtClean="0">
                <a:latin typeface="Meiryo UI" panose="020B0604030504040204" pitchFamily="50" charset="-128"/>
                <a:ea typeface="Meiryo UI" panose="020B0604030504040204" pitchFamily="50" charset="-128"/>
              </a:rPr>
              <a:t>自動安全制御技術の確立、現場への導入</a:t>
            </a:r>
            <a:endParaRPr kumimoji="0" lang="ja-JP" altLang="en-US" sz="1050" dirty="0">
              <a:latin typeface="Meiryo UI" panose="020B0604030504040204" pitchFamily="50" charset="-128"/>
              <a:ea typeface="Meiryo UI" panose="020B0604030504040204" pitchFamily="50" charset="-128"/>
            </a:endParaRPr>
          </a:p>
        </p:txBody>
      </p:sp>
      <p:sp>
        <p:nvSpPr>
          <p:cNvPr id="71" name="ホームベース 70"/>
          <p:cNvSpPr/>
          <p:nvPr/>
        </p:nvSpPr>
        <p:spPr bwMode="auto">
          <a:xfrm>
            <a:off x="1474751" y="2288780"/>
            <a:ext cx="1419775" cy="432000"/>
          </a:xfrm>
          <a:prstGeom prst="homePlate">
            <a:avLst/>
          </a:prstGeom>
          <a:solidFill>
            <a:srgbClr val="CCEAF6"/>
          </a:solidFill>
          <a:ln w="19050">
            <a:solidFill>
              <a:srgbClr val="2980B9"/>
            </a:solidFill>
            <a:miter lim="800000"/>
            <a:headEnd/>
            <a:tailEnd/>
          </a:ln>
          <a:effectLst/>
          <a:extLst/>
        </p:spPr>
        <p:txBody>
          <a:bodyPr wrap="none" rtlCol="0" anchor="ctr"/>
          <a:lstStyle/>
          <a:p>
            <a:pPr algn="l"/>
            <a:r>
              <a:rPr kumimoji="0" lang="ja-JP" altLang="en-US" sz="1050" dirty="0" smtClean="0">
                <a:latin typeface="Meiryo UI" panose="020B0604030504040204" pitchFamily="50" charset="-128"/>
                <a:ea typeface="Meiryo UI" panose="020B0604030504040204" pitchFamily="50" charset="-128"/>
              </a:rPr>
              <a:t>安全落下及び安全</a:t>
            </a:r>
            <a:endParaRPr kumimoji="0" lang="en-US" altLang="ja-JP" sz="1050" dirty="0" smtClean="0">
              <a:latin typeface="Meiryo UI" panose="020B0604030504040204" pitchFamily="50" charset="-128"/>
              <a:ea typeface="Meiryo UI" panose="020B0604030504040204" pitchFamily="50" charset="-128"/>
            </a:endParaRPr>
          </a:p>
          <a:p>
            <a:pPr algn="l"/>
            <a:r>
              <a:rPr kumimoji="0" lang="ja-JP" altLang="en-US" sz="1050" dirty="0" smtClean="0">
                <a:latin typeface="Meiryo UI" panose="020B0604030504040204" pitchFamily="50" charset="-128"/>
                <a:ea typeface="Meiryo UI" panose="020B0604030504040204" pitchFamily="50" charset="-128"/>
              </a:rPr>
              <a:t>着陸技術の開発</a:t>
            </a:r>
            <a:endParaRPr kumimoji="0" lang="ja-JP" altLang="en-US" sz="1050" dirty="0">
              <a:latin typeface="Meiryo UI" panose="020B0604030504040204" pitchFamily="50" charset="-128"/>
              <a:ea typeface="Meiryo UI" panose="020B0604030504040204" pitchFamily="50" charset="-128"/>
            </a:endParaRPr>
          </a:p>
        </p:txBody>
      </p:sp>
      <p:sp>
        <p:nvSpPr>
          <p:cNvPr id="73" name="ホームベース 72"/>
          <p:cNvSpPr/>
          <p:nvPr/>
        </p:nvSpPr>
        <p:spPr bwMode="auto">
          <a:xfrm>
            <a:off x="5617815" y="331421"/>
            <a:ext cx="4007731" cy="432000"/>
          </a:xfrm>
          <a:prstGeom prst="homePlate">
            <a:avLst>
              <a:gd name="adj" fmla="val 28686"/>
            </a:avLst>
          </a:prstGeom>
          <a:solidFill>
            <a:srgbClr val="FADBD8"/>
          </a:solidFill>
          <a:ln w="19050">
            <a:solidFill>
              <a:srgbClr val="E74C3C"/>
            </a:solidFill>
            <a:miter lim="800000"/>
            <a:headEnd/>
            <a:tailEnd/>
          </a:ln>
          <a:effectLst/>
          <a:extLst/>
        </p:spPr>
        <p:txBody>
          <a:bodyPr wrap="none" lIns="360000" rtlCol="0" anchor="ctr"/>
          <a:lstStyle/>
          <a:p>
            <a:pPr algn="l"/>
            <a:r>
              <a:rPr kumimoji="0" lang="ja-JP" altLang="en-US" sz="1050" dirty="0" smtClean="0">
                <a:latin typeface="Meiryo UI" panose="020B0604030504040204" pitchFamily="50" charset="-128"/>
                <a:ea typeface="Meiryo UI" panose="020B0604030504040204" pitchFamily="50" charset="-128"/>
              </a:rPr>
              <a:t>都市部（有人地帯）のインフラ点検</a:t>
            </a:r>
            <a:endParaRPr kumimoji="0" lang="ja-JP" altLang="en-US" sz="1050" dirty="0">
              <a:latin typeface="Meiryo UI" panose="020B0604030504040204" pitchFamily="50" charset="-128"/>
              <a:ea typeface="Meiryo UI" panose="020B0604030504040204" pitchFamily="50" charset="-128"/>
            </a:endParaRPr>
          </a:p>
        </p:txBody>
      </p:sp>
      <p:sp>
        <p:nvSpPr>
          <p:cNvPr id="74" name="ホームベース 73"/>
          <p:cNvSpPr/>
          <p:nvPr/>
        </p:nvSpPr>
        <p:spPr bwMode="auto">
          <a:xfrm>
            <a:off x="2503851" y="332412"/>
            <a:ext cx="3329988" cy="431009"/>
          </a:xfrm>
          <a:prstGeom prst="homePlate">
            <a:avLst/>
          </a:prstGeom>
          <a:solidFill>
            <a:srgbClr val="FADBD8"/>
          </a:solidFill>
          <a:ln w="19050">
            <a:solidFill>
              <a:srgbClr val="E74C3C"/>
            </a:solidFill>
            <a:miter lim="800000"/>
            <a:headEnd/>
            <a:tailEnd/>
          </a:ln>
          <a:effectLst/>
          <a:extLst/>
        </p:spPr>
        <p:txBody>
          <a:bodyPr wrap="none" lIns="450000" rtlCol="0" anchor="ctr"/>
          <a:lstStyle/>
          <a:p>
            <a:pPr algn="l"/>
            <a:r>
              <a:rPr kumimoji="0" lang="ja-JP" altLang="en-US" sz="1050" dirty="0" smtClean="0">
                <a:latin typeface="Meiryo UI" panose="020B0604030504040204" pitchFamily="50" charset="-128"/>
                <a:ea typeface="Meiryo UI" panose="020B0604030504040204" pitchFamily="50" charset="-128"/>
              </a:rPr>
              <a:t>目視外飛行による長大なインフラの点検</a:t>
            </a:r>
            <a:endParaRPr kumimoji="0" lang="ja-JP" altLang="en-US" sz="1050" dirty="0">
              <a:latin typeface="Meiryo UI" panose="020B0604030504040204" pitchFamily="50" charset="-128"/>
              <a:ea typeface="Meiryo UI" panose="020B0604030504040204" pitchFamily="50" charset="-128"/>
            </a:endParaRPr>
          </a:p>
        </p:txBody>
      </p:sp>
      <p:sp>
        <p:nvSpPr>
          <p:cNvPr id="75" name="ホームベース 74"/>
          <p:cNvSpPr/>
          <p:nvPr/>
        </p:nvSpPr>
        <p:spPr bwMode="auto">
          <a:xfrm>
            <a:off x="1474751" y="331421"/>
            <a:ext cx="1417699" cy="432000"/>
          </a:xfrm>
          <a:prstGeom prst="homePlate">
            <a:avLst/>
          </a:prstGeom>
          <a:solidFill>
            <a:srgbClr val="FADBD8"/>
          </a:solidFill>
          <a:ln w="19050">
            <a:solidFill>
              <a:srgbClr val="E74C3C"/>
            </a:solidFill>
            <a:miter lim="800000"/>
            <a:headEnd/>
            <a:tailEnd/>
          </a:ln>
          <a:effectLst/>
          <a:extLst/>
        </p:spPr>
        <p:txBody>
          <a:bodyPr wrap="none" rtlCol="0" anchor="ctr"/>
          <a:lstStyle/>
          <a:p>
            <a:pPr algn="l"/>
            <a:r>
              <a:rPr kumimoji="0" lang="ja-JP" altLang="en-US" sz="1050" dirty="0" smtClean="0">
                <a:latin typeface="Meiryo UI" panose="020B0604030504040204" pitchFamily="50" charset="-128"/>
                <a:ea typeface="Meiryo UI" panose="020B0604030504040204" pitchFamily="50" charset="-128"/>
              </a:rPr>
              <a:t>橋梁、送電線等の</a:t>
            </a:r>
            <a:endParaRPr kumimoji="0" lang="en-US" altLang="ja-JP" sz="1050" dirty="0" smtClean="0">
              <a:latin typeface="Meiryo UI" panose="020B0604030504040204" pitchFamily="50" charset="-128"/>
              <a:ea typeface="Meiryo UI" panose="020B0604030504040204" pitchFamily="50" charset="-128"/>
            </a:endParaRPr>
          </a:p>
          <a:p>
            <a:pPr algn="l"/>
            <a:r>
              <a:rPr kumimoji="0" lang="ja-JP" altLang="en-US" sz="1050" dirty="0" smtClean="0">
                <a:latin typeface="Meiryo UI" panose="020B0604030504040204" pitchFamily="50" charset="-128"/>
                <a:ea typeface="Meiryo UI" panose="020B0604030504040204" pitchFamily="50" charset="-128"/>
              </a:rPr>
              <a:t>インフラ点検</a:t>
            </a:r>
            <a:endParaRPr kumimoji="0" lang="ja-JP" altLang="en-US" sz="1050" dirty="0">
              <a:latin typeface="Meiryo UI" panose="020B0604030504040204" pitchFamily="50" charset="-128"/>
              <a:ea typeface="Meiryo UI" panose="020B0604030504040204" pitchFamily="50" charset="-128"/>
            </a:endParaRPr>
          </a:p>
        </p:txBody>
      </p:sp>
      <p:sp>
        <p:nvSpPr>
          <p:cNvPr id="76" name="ホームベース 75"/>
          <p:cNvSpPr/>
          <p:nvPr/>
        </p:nvSpPr>
        <p:spPr bwMode="auto">
          <a:xfrm>
            <a:off x="3403161" y="844487"/>
            <a:ext cx="6219365" cy="252000"/>
          </a:xfrm>
          <a:prstGeom prst="homePlate">
            <a:avLst/>
          </a:prstGeom>
          <a:solidFill>
            <a:srgbClr val="D4EFDF"/>
          </a:solidFill>
          <a:ln w="19050">
            <a:solidFill>
              <a:srgbClr val="27AE60"/>
            </a:solidFill>
            <a:miter lim="800000"/>
            <a:headEnd/>
            <a:tailEnd/>
          </a:ln>
          <a:effectLst/>
          <a:extLst/>
        </p:spPr>
        <p:txBody>
          <a:bodyPr wrap="none" lIns="360000" rtlCol="0" anchor="ctr"/>
          <a:lstStyle/>
          <a:p>
            <a:r>
              <a:rPr kumimoji="0" lang="ja-JP" altLang="en-US" sz="1050" dirty="0" smtClean="0">
                <a:latin typeface="Meiryo UI" panose="020B0604030504040204" pitchFamily="50" charset="-128"/>
                <a:ea typeface="Meiryo UI" panose="020B0604030504040204" pitchFamily="50" charset="-128"/>
              </a:rPr>
              <a:t>民間によるドローンを飛行させる者（運航管理者等）の資格認定</a:t>
            </a:r>
            <a:endParaRPr kumimoji="0" lang="en-US" altLang="ja-JP" sz="1050" dirty="0">
              <a:latin typeface="Meiryo UI" panose="020B0604030504040204" pitchFamily="50" charset="-128"/>
              <a:ea typeface="Meiryo UI" panose="020B0604030504040204" pitchFamily="50" charset="-128"/>
            </a:endParaRPr>
          </a:p>
        </p:txBody>
      </p:sp>
      <p:sp>
        <p:nvSpPr>
          <p:cNvPr id="77" name="ホームベース 76"/>
          <p:cNvSpPr/>
          <p:nvPr/>
        </p:nvSpPr>
        <p:spPr bwMode="auto">
          <a:xfrm>
            <a:off x="1474751" y="844488"/>
            <a:ext cx="2141579" cy="251148"/>
          </a:xfrm>
          <a:prstGeom prst="homePlate">
            <a:avLst/>
          </a:prstGeom>
          <a:solidFill>
            <a:srgbClr val="D4EFDF"/>
          </a:solidFill>
          <a:ln w="19050">
            <a:solidFill>
              <a:srgbClr val="27AE60"/>
            </a:solidFill>
            <a:miter lim="800000"/>
            <a:headEnd/>
            <a:tailEnd/>
          </a:ln>
          <a:effectLst/>
          <a:extLst/>
        </p:spPr>
        <p:txBody>
          <a:bodyPr wrap="none" rtlCol="0" anchor="ctr"/>
          <a:lstStyle/>
          <a:p>
            <a:pPr algn="l"/>
            <a:r>
              <a:rPr kumimoji="0" lang="ja-JP" altLang="en-US" sz="1050" dirty="0" smtClean="0">
                <a:latin typeface="Meiryo UI" panose="020B0604030504040204" pitchFamily="50" charset="-128"/>
                <a:ea typeface="Meiryo UI" panose="020B0604030504040204" pitchFamily="50" charset="-128"/>
              </a:rPr>
              <a:t>民間による人材育成の環境整備</a:t>
            </a:r>
            <a:endParaRPr kumimoji="0" lang="ja-JP" altLang="en-US" sz="1050" dirty="0">
              <a:latin typeface="Meiryo UI" panose="020B0604030504040204" pitchFamily="50" charset="-128"/>
              <a:ea typeface="Meiryo UI" panose="020B0604030504040204" pitchFamily="50" charset="-128"/>
            </a:endParaRPr>
          </a:p>
        </p:txBody>
      </p:sp>
      <p:sp>
        <p:nvSpPr>
          <p:cNvPr id="78" name="ホームベース 77"/>
          <p:cNvSpPr/>
          <p:nvPr/>
        </p:nvSpPr>
        <p:spPr bwMode="auto">
          <a:xfrm>
            <a:off x="1474752" y="4012611"/>
            <a:ext cx="8165532" cy="504000"/>
          </a:xfrm>
          <a:prstGeom prst="homePlate">
            <a:avLst>
              <a:gd name="adj" fmla="val 26734"/>
            </a:avLst>
          </a:prstGeom>
          <a:solidFill>
            <a:srgbClr val="CCEAF6"/>
          </a:solidFill>
          <a:ln w="19050">
            <a:solidFill>
              <a:srgbClr val="2980B9"/>
            </a:solidFill>
            <a:miter lim="800000"/>
            <a:headEnd/>
            <a:tailEnd/>
          </a:ln>
          <a:effectLst/>
          <a:extLst/>
        </p:spPr>
        <p:txBody>
          <a:bodyPr wrap="none" rtlCol="0" anchor="t"/>
          <a:lstStyle/>
          <a:p>
            <a:pPr algn="l"/>
            <a:r>
              <a:rPr kumimoji="0" lang="ja-JP" altLang="en-US" sz="1050" dirty="0" smtClean="0">
                <a:latin typeface="Meiryo UI" panose="020B0604030504040204" pitchFamily="50" charset="-128"/>
                <a:ea typeface="Meiryo UI" panose="020B0604030504040204" pitchFamily="50" charset="-128"/>
              </a:rPr>
              <a:t>高精度センサ及びその利用技術の開発、準天頂衛星システムの利用や画像処理による機体及びマーカーの位置測定の高精度化</a:t>
            </a:r>
            <a:endParaRPr kumimoji="0" lang="en-US" altLang="ja-JP" sz="1050" dirty="0" smtClean="0">
              <a:latin typeface="Meiryo UI" panose="020B0604030504040204" pitchFamily="50" charset="-128"/>
              <a:ea typeface="Meiryo UI" panose="020B0604030504040204" pitchFamily="50" charset="-128"/>
            </a:endParaRPr>
          </a:p>
        </p:txBody>
      </p:sp>
      <p:sp>
        <p:nvSpPr>
          <p:cNvPr id="79" name="ホームベース 78"/>
          <p:cNvSpPr/>
          <p:nvPr/>
        </p:nvSpPr>
        <p:spPr bwMode="auto">
          <a:xfrm>
            <a:off x="1474751" y="3434025"/>
            <a:ext cx="8166497" cy="252000"/>
          </a:xfrm>
          <a:prstGeom prst="homePlate">
            <a:avLst/>
          </a:prstGeom>
          <a:solidFill>
            <a:srgbClr val="D4EFDF"/>
          </a:solidFill>
          <a:ln w="19050">
            <a:solidFill>
              <a:srgbClr val="27AE60"/>
            </a:solidFill>
            <a:miter lim="800000"/>
            <a:headEnd/>
            <a:tailEnd/>
          </a:ln>
          <a:effectLst/>
          <a:extLst/>
        </p:spPr>
        <p:txBody>
          <a:bodyPr wrap="none" rtlCol="0" anchor="ctr"/>
          <a:lstStyle/>
          <a:p>
            <a:pPr>
              <a:buClr>
                <a:srgbClr val="27AE60"/>
              </a:buClr>
            </a:pPr>
            <a:r>
              <a:rPr kumimoji="0" lang="ja-JP" altLang="en-US" sz="1050" dirty="0">
                <a:latin typeface="Meiryo UI" panose="020B0604030504040204" pitchFamily="50" charset="-128"/>
                <a:ea typeface="Meiryo UI" panose="020B0604030504040204" pitchFamily="50" charset="-128"/>
              </a:rPr>
              <a:t>第</a:t>
            </a:r>
            <a:r>
              <a:rPr kumimoji="0" lang="en-US" altLang="ja-JP" sz="1050" dirty="0">
                <a:latin typeface="Meiryo UI" panose="020B0604030504040204" pitchFamily="50" charset="-128"/>
                <a:ea typeface="Meiryo UI" panose="020B0604030504040204" pitchFamily="50" charset="-128"/>
              </a:rPr>
              <a:t>3</a:t>
            </a:r>
            <a:r>
              <a:rPr kumimoji="0" lang="ja-JP" altLang="en-US" sz="1050" dirty="0" smtClean="0">
                <a:latin typeface="Meiryo UI" panose="020B0604030504040204" pitchFamily="50" charset="-128"/>
                <a:ea typeface="Meiryo UI" panose="020B0604030504040204" pitchFamily="50" charset="-128"/>
              </a:rPr>
              <a:t>期 地理</a:t>
            </a:r>
            <a:r>
              <a:rPr kumimoji="0" lang="ja-JP" altLang="en-US" sz="1050" dirty="0">
                <a:latin typeface="Meiryo UI" panose="020B0604030504040204" pitchFamily="50" charset="-128"/>
                <a:ea typeface="Meiryo UI" panose="020B0604030504040204" pitchFamily="50" charset="-128"/>
              </a:rPr>
              <a:t>空間情報活用推進基本計画（作業マニュアル等の周知啓発、内容拡充、見直しの実施</a:t>
            </a:r>
            <a:r>
              <a:rPr kumimoji="0" lang="ja-JP" altLang="en-US" sz="1050" dirty="0" smtClean="0">
                <a:latin typeface="Meiryo UI" panose="020B0604030504040204" pitchFamily="50" charset="-128"/>
                <a:ea typeface="Meiryo UI" panose="020B0604030504040204" pitchFamily="50" charset="-128"/>
              </a:rPr>
              <a:t>）</a:t>
            </a:r>
            <a:endParaRPr kumimoji="0" lang="ja-JP" altLang="en-US" sz="1050" dirty="0">
              <a:latin typeface="Meiryo UI" panose="020B0604030504040204" pitchFamily="50" charset="-128"/>
              <a:ea typeface="Meiryo UI" panose="020B0604030504040204" pitchFamily="50" charset="-128"/>
            </a:endParaRPr>
          </a:p>
        </p:txBody>
      </p:sp>
      <p:sp>
        <p:nvSpPr>
          <p:cNvPr id="80" name="ホームベース 79"/>
          <p:cNvSpPr/>
          <p:nvPr/>
        </p:nvSpPr>
        <p:spPr bwMode="auto">
          <a:xfrm>
            <a:off x="4897734" y="3104779"/>
            <a:ext cx="4732573" cy="252000"/>
          </a:xfrm>
          <a:prstGeom prst="homePlate">
            <a:avLst>
              <a:gd name="adj" fmla="val 49999"/>
            </a:avLst>
          </a:prstGeom>
          <a:solidFill>
            <a:srgbClr val="FADBD8"/>
          </a:solidFill>
          <a:ln w="19050">
            <a:solidFill>
              <a:srgbClr val="E74C3C"/>
            </a:solidFill>
            <a:miter lim="800000"/>
            <a:headEnd/>
            <a:tailEnd/>
          </a:ln>
          <a:effectLst/>
          <a:extLst/>
        </p:spPr>
        <p:txBody>
          <a:bodyPr wrap="none" lIns="360000" rtlCol="0" anchor="ctr"/>
          <a:lstStyle/>
          <a:p>
            <a:pPr algn="l"/>
            <a:r>
              <a:rPr kumimoji="0" lang="ja-JP" altLang="en-US" sz="1050" dirty="0" smtClean="0">
                <a:latin typeface="Meiryo UI" panose="020B0604030504040204" pitchFamily="50" charset="-128"/>
                <a:ea typeface="Meiryo UI" panose="020B0604030504040204" pitchFamily="50" charset="-128"/>
              </a:rPr>
              <a:t>ハイパースペクトルカメラによる高付加価値測量</a:t>
            </a:r>
            <a:endParaRPr kumimoji="0" lang="ja-JP" altLang="en-US" sz="1050" dirty="0">
              <a:latin typeface="Meiryo UI" panose="020B0604030504040204" pitchFamily="50" charset="-128"/>
              <a:ea typeface="Meiryo UI" panose="020B0604030504040204" pitchFamily="50" charset="-128"/>
            </a:endParaRPr>
          </a:p>
        </p:txBody>
      </p:sp>
      <p:sp>
        <p:nvSpPr>
          <p:cNvPr id="81" name="ホームベース 80"/>
          <p:cNvSpPr/>
          <p:nvPr/>
        </p:nvSpPr>
        <p:spPr bwMode="auto">
          <a:xfrm>
            <a:off x="1474751" y="3104779"/>
            <a:ext cx="3614442" cy="252000"/>
          </a:xfrm>
          <a:prstGeom prst="homePlate">
            <a:avLst/>
          </a:prstGeom>
          <a:solidFill>
            <a:srgbClr val="FADBD8"/>
          </a:solidFill>
          <a:ln w="19050">
            <a:solidFill>
              <a:srgbClr val="E74C3C"/>
            </a:solidFill>
            <a:miter lim="800000"/>
            <a:headEnd/>
            <a:tailEnd/>
          </a:ln>
          <a:effectLst/>
          <a:extLst/>
        </p:spPr>
        <p:txBody>
          <a:bodyPr wrap="none" lIns="90000" rtlCol="0" anchor="ctr"/>
          <a:lstStyle/>
          <a:p>
            <a:pPr algn="l"/>
            <a:r>
              <a:rPr kumimoji="0" lang="ja-JP" altLang="en-US" sz="1050" dirty="0" smtClean="0">
                <a:latin typeface="Meiryo UI" panose="020B0604030504040204" pitchFamily="50" charset="-128"/>
                <a:ea typeface="Meiryo UI" panose="020B0604030504040204" pitchFamily="50" charset="-128"/>
              </a:rPr>
              <a:t>レーザ測量によるリアルタイム測量</a:t>
            </a:r>
            <a:endParaRPr kumimoji="0" lang="ja-JP" altLang="en-US" sz="1050" dirty="0">
              <a:latin typeface="Meiryo UI" panose="020B0604030504040204" pitchFamily="50" charset="-128"/>
              <a:ea typeface="Meiryo UI" panose="020B0604030504040204" pitchFamily="50" charset="-128"/>
            </a:endParaRPr>
          </a:p>
        </p:txBody>
      </p:sp>
      <p:sp>
        <p:nvSpPr>
          <p:cNvPr id="82" name="ホームベース 81"/>
          <p:cNvSpPr/>
          <p:nvPr/>
        </p:nvSpPr>
        <p:spPr bwMode="auto">
          <a:xfrm>
            <a:off x="3457575" y="3686025"/>
            <a:ext cx="6164950" cy="251403"/>
          </a:xfrm>
          <a:prstGeom prst="homePlate">
            <a:avLst/>
          </a:prstGeom>
          <a:solidFill>
            <a:srgbClr val="D4EFDF"/>
          </a:solidFill>
          <a:ln w="19050">
            <a:solidFill>
              <a:srgbClr val="27AE60"/>
            </a:solidFill>
            <a:miter lim="800000"/>
            <a:headEnd/>
            <a:tailEnd/>
          </a:ln>
          <a:effectLst/>
          <a:extLst/>
        </p:spPr>
        <p:txBody>
          <a:bodyPr wrap="none" lIns="360000" rtlCol="0" anchor="ctr"/>
          <a:lstStyle/>
          <a:p>
            <a:r>
              <a:rPr kumimoji="0" lang="ja-JP" altLang="en-US" sz="1050" dirty="0" smtClean="0">
                <a:latin typeface="Meiryo UI" panose="020B0604030504040204" pitchFamily="50" charset="-128"/>
                <a:ea typeface="Meiryo UI" panose="020B0604030504040204" pitchFamily="50" charset="-128"/>
              </a:rPr>
              <a:t>民間によるドローンを飛行させる者（運航管理者等）の資格認定</a:t>
            </a:r>
            <a:endParaRPr kumimoji="0" lang="en-US" altLang="ja-JP" sz="1050" dirty="0">
              <a:latin typeface="Meiryo UI" panose="020B0604030504040204" pitchFamily="50" charset="-128"/>
              <a:ea typeface="Meiryo UI" panose="020B0604030504040204" pitchFamily="50" charset="-128"/>
            </a:endParaRPr>
          </a:p>
        </p:txBody>
      </p:sp>
      <p:sp>
        <p:nvSpPr>
          <p:cNvPr id="83" name="ホームベース 82"/>
          <p:cNvSpPr/>
          <p:nvPr/>
        </p:nvSpPr>
        <p:spPr bwMode="auto">
          <a:xfrm>
            <a:off x="1474751" y="3686025"/>
            <a:ext cx="2141580" cy="251403"/>
          </a:xfrm>
          <a:prstGeom prst="homePlate">
            <a:avLst/>
          </a:prstGeom>
          <a:solidFill>
            <a:srgbClr val="D4EFDF"/>
          </a:solidFill>
          <a:ln w="19050">
            <a:solidFill>
              <a:srgbClr val="27AE60"/>
            </a:solidFill>
            <a:miter lim="800000"/>
            <a:headEnd/>
            <a:tailEnd/>
          </a:ln>
          <a:effectLst/>
          <a:extLst/>
        </p:spPr>
        <p:txBody>
          <a:bodyPr wrap="none" rtlCol="0" anchor="ctr"/>
          <a:lstStyle/>
          <a:p>
            <a:pPr algn="l"/>
            <a:r>
              <a:rPr kumimoji="0" lang="ja-JP" altLang="en-US" sz="1050" dirty="0" smtClean="0">
                <a:latin typeface="Meiryo UI" panose="020B0604030504040204" pitchFamily="50" charset="-128"/>
                <a:ea typeface="Meiryo UI" panose="020B0604030504040204" pitchFamily="50" charset="-128"/>
              </a:rPr>
              <a:t>民間による人材育成の環境整備</a:t>
            </a:r>
            <a:endParaRPr kumimoji="0" lang="ja-JP" altLang="en-US" sz="1050" dirty="0">
              <a:latin typeface="Meiryo UI" panose="020B0604030504040204" pitchFamily="50" charset="-128"/>
              <a:ea typeface="Meiryo UI" panose="020B0604030504040204" pitchFamily="50" charset="-128"/>
            </a:endParaRPr>
          </a:p>
        </p:txBody>
      </p:sp>
      <p:sp>
        <p:nvSpPr>
          <p:cNvPr id="84" name="ホームベース 83"/>
          <p:cNvSpPr/>
          <p:nvPr/>
        </p:nvSpPr>
        <p:spPr bwMode="auto">
          <a:xfrm>
            <a:off x="4897734" y="2853638"/>
            <a:ext cx="4732573" cy="252000"/>
          </a:xfrm>
          <a:prstGeom prst="homePlate">
            <a:avLst>
              <a:gd name="adj" fmla="val 49999"/>
            </a:avLst>
          </a:prstGeom>
          <a:solidFill>
            <a:srgbClr val="FADBD8"/>
          </a:solidFill>
          <a:ln w="19050">
            <a:solidFill>
              <a:srgbClr val="E74C3C"/>
            </a:solidFill>
            <a:miter lim="800000"/>
            <a:headEnd/>
            <a:tailEnd/>
          </a:ln>
          <a:effectLst/>
          <a:extLst/>
        </p:spPr>
        <p:txBody>
          <a:bodyPr wrap="none" lIns="360000" rtlCol="0" anchor="ctr"/>
          <a:lstStyle/>
          <a:p>
            <a:r>
              <a:rPr kumimoji="0" lang="ja-JP" altLang="en-US" sz="1050" dirty="0">
                <a:latin typeface="Meiryo UI" panose="020B0604030504040204" pitchFamily="50" charset="-128"/>
                <a:ea typeface="Meiryo UI" panose="020B0604030504040204" pitchFamily="50" charset="-128"/>
              </a:rPr>
              <a:t>技術開発等の進展により、更なる高度化</a:t>
            </a:r>
          </a:p>
        </p:txBody>
      </p:sp>
      <p:sp>
        <p:nvSpPr>
          <p:cNvPr id="85" name="ホームベース 84"/>
          <p:cNvSpPr/>
          <p:nvPr/>
        </p:nvSpPr>
        <p:spPr bwMode="auto">
          <a:xfrm>
            <a:off x="1474751" y="2853638"/>
            <a:ext cx="3614442" cy="252000"/>
          </a:xfrm>
          <a:prstGeom prst="homePlate">
            <a:avLst>
              <a:gd name="adj" fmla="val 48996"/>
            </a:avLst>
          </a:prstGeom>
          <a:solidFill>
            <a:srgbClr val="FADBD8"/>
          </a:solidFill>
          <a:ln w="19050">
            <a:solidFill>
              <a:srgbClr val="E74C3C"/>
            </a:solidFill>
            <a:miter lim="800000"/>
            <a:headEnd/>
            <a:tailEnd/>
          </a:ln>
          <a:effectLst/>
          <a:extLst/>
        </p:spPr>
        <p:txBody>
          <a:bodyPr wrap="square" lIns="90000" rtlCol="0" anchor="t"/>
          <a:lstStyle/>
          <a:p>
            <a:r>
              <a:rPr kumimoji="0" lang="ja-JP" altLang="en-US" sz="1050" dirty="0" smtClean="0">
                <a:latin typeface="Meiryo UI" panose="020B0604030504040204" pitchFamily="50" charset="-128"/>
                <a:ea typeface="Meiryo UI" panose="020B0604030504040204" pitchFamily="50" charset="-128"/>
              </a:rPr>
              <a:t>公共</a:t>
            </a:r>
            <a:r>
              <a:rPr kumimoji="0" lang="ja-JP" altLang="en-US" sz="1050" dirty="0">
                <a:latin typeface="Meiryo UI" panose="020B0604030504040204" pitchFamily="50" charset="-128"/>
                <a:ea typeface="Meiryo UI" panose="020B0604030504040204" pitchFamily="50" charset="-128"/>
              </a:rPr>
              <a:t>測量、</a:t>
            </a:r>
            <a:r>
              <a:rPr kumimoji="0" lang="ja-JP" altLang="en-US" sz="1050" dirty="0" smtClean="0">
                <a:latin typeface="Meiryo UI" panose="020B0604030504040204" pitchFamily="50" charset="-128"/>
                <a:ea typeface="Meiryo UI" panose="020B0604030504040204" pitchFamily="50" charset="-128"/>
              </a:rPr>
              <a:t>工事測量等における更なる利活用の推進</a:t>
            </a:r>
            <a:endParaRPr kumimoji="0" lang="ja-JP" altLang="en-US" sz="1050" dirty="0">
              <a:latin typeface="Meiryo UI" panose="020B0604030504040204" pitchFamily="50" charset="-128"/>
              <a:ea typeface="Meiryo UI" panose="020B0604030504040204" pitchFamily="50" charset="-128"/>
            </a:endParaRPr>
          </a:p>
        </p:txBody>
      </p:sp>
      <p:sp>
        <p:nvSpPr>
          <p:cNvPr id="87" name="ホームベース 86"/>
          <p:cNvSpPr/>
          <p:nvPr/>
        </p:nvSpPr>
        <p:spPr bwMode="auto">
          <a:xfrm>
            <a:off x="5252980" y="4259696"/>
            <a:ext cx="828000" cy="252000"/>
          </a:xfrm>
          <a:prstGeom prst="homePlate">
            <a:avLst/>
          </a:prstGeom>
          <a:solidFill>
            <a:srgbClr val="CCEAF6"/>
          </a:solidFill>
          <a:ln w="19050">
            <a:solidFill>
              <a:srgbClr val="2980B9"/>
            </a:solidFill>
            <a:miter lim="800000"/>
            <a:headEnd/>
            <a:tailEnd/>
          </a:ln>
          <a:effectLst/>
          <a:extLst/>
        </p:spPr>
        <p:txBody>
          <a:bodyPr wrap="none" lIns="180000" rtlCol="0" anchor="ctr"/>
          <a:lstStyle/>
          <a:p>
            <a:pPr algn="l"/>
            <a:r>
              <a:rPr kumimoji="0" lang="ja-JP" altLang="en-US" sz="1050" dirty="0" smtClean="0">
                <a:latin typeface="Meiryo UI" panose="020B0604030504040204" pitchFamily="50" charset="-128"/>
                <a:ea typeface="Meiryo UI" panose="020B0604030504040204" pitchFamily="50" charset="-128"/>
              </a:rPr>
              <a:t>飛行実証</a:t>
            </a:r>
            <a:endParaRPr kumimoji="0" lang="ja-JP" altLang="en-US" sz="1050" dirty="0">
              <a:latin typeface="Meiryo UI" panose="020B0604030504040204" pitchFamily="50" charset="-128"/>
              <a:ea typeface="Meiryo UI" panose="020B0604030504040204" pitchFamily="50" charset="-128"/>
            </a:endParaRPr>
          </a:p>
        </p:txBody>
      </p:sp>
      <p:sp>
        <p:nvSpPr>
          <p:cNvPr id="92" name="ホームベース 91"/>
          <p:cNvSpPr/>
          <p:nvPr/>
        </p:nvSpPr>
        <p:spPr bwMode="auto">
          <a:xfrm>
            <a:off x="1474751" y="4259696"/>
            <a:ext cx="3938162" cy="252000"/>
          </a:xfrm>
          <a:prstGeom prst="homePlate">
            <a:avLst/>
          </a:prstGeom>
          <a:solidFill>
            <a:srgbClr val="CCEAF6"/>
          </a:solidFill>
          <a:ln w="19050">
            <a:solidFill>
              <a:srgbClr val="2980B9"/>
            </a:solidFill>
            <a:miter lim="800000"/>
            <a:headEnd/>
            <a:tailEnd/>
          </a:ln>
          <a:effectLst/>
          <a:extLst/>
        </p:spPr>
        <p:txBody>
          <a:bodyPr wrap="none" rtlCol="0" anchor="ctr"/>
          <a:lstStyle/>
          <a:p>
            <a:r>
              <a:rPr kumimoji="0" lang="ja-JP" altLang="en-US" sz="1050" dirty="0">
                <a:latin typeface="Meiryo UI" panose="020B0604030504040204" pitchFamily="50" charset="-128"/>
                <a:ea typeface="Meiryo UI" panose="020B0604030504040204" pitchFamily="50" charset="-128"/>
              </a:rPr>
              <a:t>準天頂衛星システム対応</a:t>
            </a:r>
            <a:r>
              <a:rPr kumimoji="0" lang="en-US" altLang="ja-JP" sz="1050" dirty="0">
                <a:latin typeface="Meiryo UI" panose="020B0604030504040204" pitchFamily="50" charset="-128"/>
                <a:ea typeface="Meiryo UI" panose="020B0604030504040204" pitchFamily="50" charset="-128"/>
              </a:rPr>
              <a:t>GNSS</a:t>
            </a:r>
            <a:r>
              <a:rPr kumimoji="0" lang="ja-JP" altLang="en-US" sz="1050" dirty="0">
                <a:latin typeface="Meiryo UI" panose="020B0604030504040204" pitchFamily="50" charset="-128"/>
                <a:ea typeface="Meiryo UI" panose="020B0604030504040204" pitchFamily="50" charset="-128"/>
              </a:rPr>
              <a:t>受信機の小型・軽量化及び省電力化</a:t>
            </a:r>
          </a:p>
        </p:txBody>
      </p:sp>
      <p:sp>
        <p:nvSpPr>
          <p:cNvPr id="93" name="ホームベース 92"/>
          <p:cNvSpPr/>
          <p:nvPr/>
        </p:nvSpPr>
        <p:spPr bwMode="auto">
          <a:xfrm>
            <a:off x="1474751" y="5682171"/>
            <a:ext cx="8165532" cy="432000"/>
          </a:xfrm>
          <a:prstGeom prst="homePlate">
            <a:avLst>
              <a:gd name="adj" fmla="val 30891"/>
            </a:avLst>
          </a:prstGeom>
          <a:solidFill>
            <a:srgbClr val="D4EFDF"/>
          </a:solidFill>
          <a:ln w="19050">
            <a:solidFill>
              <a:srgbClr val="27AE60"/>
            </a:solidFill>
            <a:miter lim="800000"/>
            <a:headEnd/>
            <a:tailEnd/>
          </a:ln>
          <a:effectLst/>
          <a:extLst/>
        </p:spPr>
        <p:txBody>
          <a:bodyPr wrap="none" lIns="90000" rtlCol="0" anchor="ctr"/>
          <a:lstStyle/>
          <a:p>
            <a:pPr>
              <a:buClr>
                <a:srgbClr val="27AE60"/>
              </a:buClr>
            </a:pPr>
            <a:r>
              <a:rPr kumimoji="0" lang="ja-JP" altLang="en-US" sz="1050" dirty="0">
                <a:latin typeface="Meiryo UI" panose="020B0604030504040204" pitchFamily="50" charset="-128"/>
                <a:ea typeface="Meiryo UI" panose="020B0604030504040204" pitchFamily="50" charset="-128"/>
              </a:rPr>
              <a:t>空中散布における無人航空機の利用に係るガイドラインの順次運用見直し</a:t>
            </a:r>
            <a:endParaRPr kumimoji="0" lang="en-US" altLang="ja-JP" sz="1050" dirty="0">
              <a:latin typeface="Meiryo UI" panose="020B0604030504040204" pitchFamily="50" charset="-128"/>
              <a:ea typeface="Meiryo UI" panose="020B0604030504040204" pitchFamily="50" charset="-128"/>
            </a:endParaRPr>
          </a:p>
        </p:txBody>
      </p:sp>
      <p:sp>
        <p:nvSpPr>
          <p:cNvPr id="94" name="ホームベース 93"/>
          <p:cNvSpPr/>
          <p:nvPr/>
        </p:nvSpPr>
        <p:spPr bwMode="auto">
          <a:xfrm>
            <a:off x="1474752" y="6201482"/>
            <a:ext cx="8165532" cy="252000"/>
          </a:xfrm>
          <a:prstGeom prst="homePlate">
            <a:avLst/>
          </a:prstGeom>
          <a:solidFill>
            <a:srgbClr val="CCEAF6"/>
          </a:solidFill>
          <a:ln w="19050">
            <a:solidFill>
              <a:srgbClr val="2980B9"/>
            </a:solidFill>
            <a:miter lim="800000"/>
            <a:headEnd/>
            <a:tailEnd/>
          </a:ln>
          <a:effectLst/>
          <a:extLst/>
        </p:spPr>
        <p:txBody>
          <a:bodyPr wrap="none" lIns="90000" rtlCol="0" anchor="ctr"/>
          <a:lstStyle/>
          <a:p>
            <a:pPr>
              <a:buClr>
                <a:srgbClr val="27AE60"/>
              </a:buClr>
            </a:pPr>
            <a:r>
              <a:rPr kumimoji="0" lang="ja-JP" altLang="en-US" sz="1050" dirty="0">
                <a:latin typeface="Meiryo UI" panose="020B0604030504040204" pitchFamily="50" charset="-128"/>
                <a:ea typeface="Meiryo UI" panose="020B0604030504040204" pitchFamily="50" charset="-128"/>
              </a:rPr>
              <a:t>作物の生育状況等の把握等に必要な圃場・生育診断法や画像センサ等の開発、生産管理の高度化</a:t>
            </a:r>
            <a:endParaRPr kumimoji="0" lang="en-US" altLang="ja-JP" sz="1050" dirty="0">
              <a:latin typeface="Meiryo UI" panose="020B0604030504040204" pitchFamily="50" charset="-128"/>
              <a:ea typeface="Meiryo UI" panose="020B0604030504040204" pitchFamily="50" charset="-128"/>
            </a:endParaRPr>
          </a:p>
        </p:txBody>
      </p:sp>
      <p:sp>
        <p:nvSpPr>
          <p:cNvPr id="95" name="ホームベース 94"/>
          <p:cNvSpPr/>
          <p:nvPr/>
        </p:nvSpPr>
        <p:spPr bwMode="auto">
          <a:xfrm>
            <a:off x="1474751" y="5338439"/>
            <a:ext cx="8170294" cy="252000"/>
          </a:xfrm>
          <a:prstGeom prst="homePlate">
            <a:avLst/>
          </a:prstGeom>
          <a:solidFill>
            <a:srgbClr val="FADBD8"/>
          </a:solidFill>
          <a:ln w="19050">
            <a:solidFill>
              <a:srgbClr val="E74C3C"/>
            </a:solidFill>
            <a:miter lim="800000"/>
            <a:headEnd/>
            <a:tailEnd/>
          </a:ln>
          <a:effectLst/>
          <a:extLst/>
        </p:spPr>
        <p:txBody>
          <a:bodyPr wrap="none" lIns="90000" tIns="29686" rIns="59372" bIns="29686" rtlCol="0" anchor="ctr" anchorCtr="0"/>
          <a:lstStyle/>
          <a:p>
            <a:pPr algn="l">
              <a:buClr>
                <a:srgbClr val="27AE60"/>
              </a:buClr>
            </a:pPr>
            <a:r>
              <a:rPr kumimoji="0" lang="ja-JP" altLang="en-US" sz="1050" dirty="0" smtClean="0">
                <a:latin typeface="Meiryo UI" panose="020B0604030504040204" pitchFamily="50" charset="-128"/>
                <a:ea typeface="Meiryo UI" panose="020B0604030504040204" pitchFamily="50" charset="-128"/>
              </a:rPr>
              <a:t>鳥獣被害の軽減対策</a:t>
            </a:r>
            <a:endParaRPr kumimoji="0" lang="en-US" altLang="ja-JP" sz="1050" dirty="0">
              <a:latin typeface="Meiryo UI" panose="020B0604030504040204" pitchFamily="50" charset="-128"/>
              <a:ea typeface="Meiryo UI" panose="020B0604030504040204" pitchFamily="50" charset="-128"/>
            </a:endParaRPr>
          </a:p>
        </p:txBody>
      </p:sp>
      <p:sp>
        <p:nvSpPr>
          <p:cNvPr id="96" name="ホームベース 95"/>
          <p:cNvSpPr/>
          <p:nvPr/>
        </p:nvSpPr>
        <p:spPr bwMode="auto">
          <a:xfrm>
            <a:off x="1474752" y="6453482"/>
            <a:ext cx="8165532" cy="252000"/>
          </a:xfrm>
          <a:prstGeom prst="homePlate">
            <a:avLst/>
          </a:prstGeom>
          <a:solidFill>
            <a:srgbClr val="CCEAF6"/>
          </a:solidFill>
          <a:ln w="19050">
            <a:solidFill>
              <a:srgbClr val="2980B9"/>
            </a:solidFill>
            <a:miter lim="800000"/>
            <a:headEnd/>
            <a:tailEnd/>
          </a:ln>
          <a:effectLst/>
          <a:extLst/>
        </p:spPr>
        <p:txBody>
          <a:bodyPr wrap="none" lIns="90000" rtlCol="0" anchor="ctr"/>
          <a:lstStyle/>
          <a:p>
            <a:pPr>
              <a:buClr>
                <a:srgbClr val="27AE60"/>
              </a:buClr>
            </a:pPr>
            <a:r>
              <a:rPr kumimoji="0" lang="ja-JP" altLang="en-US" sz="1050" dirty="0">
                <a:latin typeface="Meiryo UI" panose="020B0604030504040204" pitchFamily="50" charset="-128"/>
                <a:ea typeface="Meiryo UI" panose="020B0604030504040204" pitchFamily="50" charset="-128"/>
              </a:rPr>
              <a:t>肥料散布、播種技術の確立。運航</a:t>
            </a:r>
            <a:r>
              <a:rPr kumimoji="0" lang="ja-JP" altLang="en-US" sz="1050" dirty="0" smtClean="0">
                <a:latin typeface="Meiryo UI" panose="020B0604030504040204" pitchFamily="50" charset="-128"/>
                <a:ea typeface="Meiryo UI" panose="020B0604030504040204" pitchFamily="50" charset="-128"/>
              </a:rPr>
              <a:t>アシストシステム等の</a:t>
            </a:r>
            <a:r>
              <a:rPr kumimoji="0" lang="ja-JP" altLang="en-US" sz="1050" dirty="0">
                <a:latin typeface="Meiryo UI" panose="020B0604030504040204" pitchFamily="50" charset="-128"/>
                <a:ea typeface="Meiryo UI" panose="020B0604030504040204" pitchFamily="50" charset="-128"/>
              </a:rPr>
              <a:t>検証、改良</a:t>
            </a:r>
            <a:endParaRPr kumimoji="0" lang="en-US" altLang="ja-JP" sz="1050" dirty="0">
              <a:latin typeface="Meiryo UI" panose="020B0604030504040204" pitchFamily="50" charset="-128"/>
              <a:ea typeface="Meiryo UI" panose="020B0604030504040204" pitchFamily="50" charset="-128"/>
            </a:endParaRPr>
          </a:p>
        </p:txBody>
      </p:sp>
      <p:sp>
        <p:nvSpPr>
          <p:cNvPr id="97" name="ホームベース 96"/>
          <p:cNvSpPr/>
          <p:nvPr/>
        </p:nvSpPr>
        <p:spPr bwMode="auto">
          <a:xfrm>
            <a:off x="1474751" y="4656408"/>
            <a:ext cx="8155499" cy="252000"/>
          </a:xfrm>
          <a:prstGeom prst="homePlate">
            <a:avLst/>
          </a:prstGeom>
          <a:solidFill>
            <a:srgbClr val="FADBD8"/>
          </a:solidFill>
          <a:ln w="19050">
            <a:solidFill>
              <a:srgbClr val="E74C3C"/>
            </a:solidFill>
            <a:miter lim="800000"/>
            <a:headEnd/>
            <a:tailEnd/>
          </a:ln>
          <a:effectLst/>
          <a:extLst/>
        </p:spPr>
        <p:txBody>
          <a:bodyPr wrap="none" lIns="90000" rtlCol="0" anchor="ctr"/>
          <a:lstStyle/>
          <a:p>
            <a:pPr>
              <a:buClr>
                <a:srgbClr val="27AE60"/>
              </a:buClr>
            </a:pPr>
            <a:r>
              <a:rPr kumimoji="0" lang="ja-JP" altLang="en-US" sz="1050" dirty="0">
                <a:latin typeface="Meiryo UI" panose="020B0604030504040204" pitchFamily="50" charset="-128"/>
                <a:ea typeface="Meiryo UI" panose="020B0604030504040204" pitchFamily="50" charset="-128"/>
              </a:rPr>
              <a:t>肥料散布、播種への利用。運航アシストシステムの導入</a:t>
            </a:r>
          </a:p>
        </p:txBody>
      </p:sp>
      <p:sp>
        <p:nvSpPr>
          <p:cNvPr id="98" name="ホームベース 97"/>
          <p:cNvSpPr/>
          <p:nvPr/>
        </p:nvSpPr>
        <p:spPr bwMode="auto">
          <a:xfrm>
            <a:off x="5617815" y="4908408"/>
            <a:ext cx="4012494" cy="432000"/>
          </a:xfrm>
          <a:prstGeom prst="homePlate">
            <a:avLst>
              <a:gd name="adj" fmla="val 27719"/>
            </a:avLst>
          </a:prstGeom>
          <a:solidFill>
            <a:srgbClr val="FADBD8"/>
          </a:solidFill>
          <a:ln w="19050">
            <a:solidFill>
              <a:srgbClr val="E74C3C"/>
            </a:solidFill>
            <a:miter lim="800000"/>
            <a:headEnd/>
            <a:tailEnd/>
          </a:ln>
          <a:effectLst/>
          <a:extLst/>
        </p:spPr>
        <p:txBody>
          <a:bodyPr wrap="none" lIns="360000" rtlCol="0" anchor="ctr"/>
          <a:lstStyle/>
          <a:p>
            <a:pPr>
              <a:buClr>
                <a:srgbClr val="27AE60"/>
              </a:buClr>
            </a:pPr>
            <a:r>
              <a:rPr kumimoji="0" lang="ja-JP" altLang="en-US" sz="1050" dirty="0">
                <a:latin typeface="Meiryo UI" panose="020B0604030504040204" pitchFamily="50" charset="-128"/>
                <a:ea typeface="Meiryo UI" panose="020B0604030504040204" pitchFamily="50" charset="-128"/>
              </a:rPr>
              <a:t>作物の適時診断による営農管理の高度化</a:t>
            </a:r>
          </a:p>
        </p:txBody>
      </p:sp>
      <p:sp>
        <p:nvSpPr>
          <p:cNvPr id="99" name="ホームベース 98"/>
          <p:cNvSpPr/>
          <p:nvPr/>
        </p:nvSpPr>
        <p:spPr bwMode="auto">
          <a:xfrm>
            <a:off x="1474751" y="4908408"/>
            <a:ext cx="4379607" cy="432000"/>
          </a:xfrm>
          <a:prstGeom prst="homePlate">
            <a:avLst/>
          </a:prstGeom>
          <a:solidFill>
            <a:srgbClr val="FADBD8"/>
          </a:solidFill>
          <a:ln w="19050">
            <a:solidFill>
              <a:srgbClr val="E74C3C"/>
            </a:solidFill>
            <a:miter lim="800000"/>
            <a:headEnd/>
            <a:tailEnd/>
          </a:ln>
          <a:effectLst/>
          <a:extLst/>
        </p:spPr>
        <p:txBody>
          <a:bodyPr wrap="none" lIns="90000" tIns="29686" rIns="59372" bIns="29686" rtlCol="0" anchor="ctr" anchorCtr="0"/>
          <a:lstStyle/>
          <a:p>
            <a:pPr algn="l">
              <a:buClr>
                <a:srgbClr val="27AE60"/>
              </a:buClr>
            </a:pPr>
            <a:r>
              <a:rPr kumimoji="0" lang="ja-JP" altLang="en-US" sz="980" dirty="0" smtClean="0">
                <a:latin typeface="Meiryo UI" panose="020B0604030504040204" pitchFamily="50" charset="-128"/>
                <a:ea typeface="Meiryo UI" panose="020B0604030504040204" pitchFamily="50" charset="-128"/>
              </a:rPr>
              <a:t>作物の生育状況等のセンシング結果等を活用し営農管理等を最適にするシステムの</a:t>
            </a:r>
            <a:endParaRPr kumimoji="0" lang="en-US" altLang="ja-JP" sz="980" dirty="0" smtClean="0">
              <a:latin typeface="Meiryo UI" panose="020B0604030504040204" pitchFamily="50" charset="-128"/>
              <a:ea typeface="Meiryo UI" panose="020B0604030504040204" pitchFamily="50" charset="-128"/>
            </a:endParaRPr>
          </a:p>
          <a:p>
            <a:pPr algn="l">
              <a:buClr>
                <a:srgbClr val="27AE60"/>
              </a:buClr>
            </a:pPr>
            <a:r>
              <a:rPr kumimoji="0" lang="ja-JP" altLang="en-US" sz="980" dirty="0" smtClean="0">
                <a:latin typeface="Meiryo UI" panose="020B0604030504040204" pitchFamily="50" charset="-128"/>
                <a:ea typeface="Meiryo UI" panose="020B0604030504040204" pitchFamily="50" charset="-128"/>
              </a:rPr>
              <a:t>社会実装</a:t>
            </a:r>
            <a:endParaRPr kumimoji="0" lang="en-US" altLang="ja-JP" sz="980" dirty="0">
              <a:latin typeface="Meiryo UI" panose="020B0604030504040204" pitchFamily="50" charset="-128"/>
              <a:ea typeface="Meiryo UI" panose="020B0604030504040204" pitchFamily="50" charset="-128"/>
            </a:endParaRPr>
          </a:p>
        </p:txBody>
      </p:sp>
      <p:sp>
        <p:nvSpPr>
          <p:cNvPr id="100" name="角丸四角形 99"/>
          <p:cNvSpPr/>
          <p:nvPr/>
        </p:nvSpPr>
        <p:spPr>
          <a:xfrm>
            <a:off x="705173" y="331421"/>
            <a:ext cx="648000" cy="432000"/>
          </a:xfrm>
          <a:prstGeom prst="roundRect">
            <a:avLst>
              <a:gd name="adj" fmla="val 0"/>
            </a:avLst>
          </a:prstGeom>
          <a:solidFill>
            <a:srgbClr val="E74C3C"/>
          </a:solidFill>
          <a:ln w="31750">
            <a:solidFill>
              <a:srgbClr val="E74C3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b="1" dirty="0">
                <a:latin typeface="Meiryo UI" panose="020B0604030504040204" pitchFamily="50" charset="-128"/>
                <a:ea typeface="Meiryo UI" panose="020B0604030504040204" pitchFamily="50" charset="-128"/>
              </a:rPr>
              <a:t>利活用</a:t>
            </a:r>
            <a:endParaRPr kumimoji="1" lang="ja-JP" altLang="en-US" sz="1200" b="1" dirty="0">
              <a:latin typeface="Meiryo UI" panose="020B0604030504040204" pitchFamily="50" charset="-128"/>
              <a:ea typeface="Meiryo UI" panose="020B0604030504040204" pitchFamily="50" charset="-128"/>
            </a:endParaRPr>
          </a:p>
        </p:txBody>
      </p:sp>
      <p:sp>
        <p:nvSpPr>
          <p:cNvPr id="101" name="角丸四角形 100"/>
          <p:cNvSpPr/>
          <p:nvPr/>
        </p:nvSpPr>
        <p:spPr>
          <a:xfrm>
            <a:off x="705173" y="844487"/>
            <a:ext cx="648000" cy="499970"/>
          </a:xfrm>
          <a:prstGeom prst="roundRect">
            <a:avLst>
              <a:gd name="adj" fmla="val 0"/>
            </a:avLst>
          </a:prstGeom>
          <a:solidFill>
            <a:srgbClr val="27AE60"/>
          </a:solidFill>
          <a:ln w="31750">
            <a:solidFill>
              <a:srgbClr val="27AE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b="1" dirty="0" smtClean="0">
                <a:latin typeface="Meiryo UI" panose="020B0604030504040204" pitchFamily="50" charset="-128"/>
                <a:ea typeface="Meiryo UI" panose="020B0604030504040204" pitchFamily="50" charset="-128"/>
              </a:rPr>
              <a:t>環境</a:t>
            </a:r>
            <a:endParaRPr lang="en-US" altLang="ja-JP" sz="1200" b="1" dirty="0" smtClean="0">
              <a:latin typeface="Meiryo UI" panose="020B0604030504040204" pitchFamily="50" charset="-128"/>
              <a:ea typeface="Meiryo UI" panose="020B0604030504040204" pitchFamily="50" charset="-128"/>
            </a:endParaRPr>
          </a:p>
          <a:p>
            <a:pPr algn="ctr"/>
            <a:r>
              <a:rPr lang="ja-JP" altLang="en-US" sz="1200" b="1" dirty="0" smtClean="0">
                <a:latin typeface="Meiryo UI" panose="020B0604030504040204" pitchFamily="50" charset="-128"/>
                <a:ea typeface="Meiryo UI" panose="020B0604030504040204" pitchFamily="50" charset="-128"/>
              </a:rPr>
              <a:t>整備</a:t>
            </a:r>
            <a:endParaRPr kumimoji="1" lang="ja-JP" altLang="en-US" sz="1200" b="1" dirty="0">
              <a:latin typeface="Meiryo UI" panose="020B0604030504040204" pitchFamily="50" charset="-128"/>
              <a:ea typeface="Meiryo UI" panose="020B0604030504040204" pitchFamily="50" charset="-128"/>
            </a:endParaRPr>
          </a:p>
        </p:txBody>
      </p:sp>
      <p:sp>
        <p:nvSpPr>
          <p:cNvPr id="102" name="角丸四角形 101"/>
          <p:cNvSpPr/>
          <p:nvPr/>
        </p:nvSpPr>
        <p:spPr>
          <a:xfrm>
            <a:off x="705173" y="1424175"/>
            <a:ext cx="648000" cy="1295703"/>
          </a:xfrm>
          <a:prstGeom prst="roundRect">
            <a:avLst>
              <a:gd name="adj" fmla="val 0"/>
            </a:avLst>
          </a:prstGeom>
          <a:solidFill>
            <a:srgbClr val="2980B9"/>
          </a:solidFill>
          <a:ln w="31750">
            <a:solidFill>
              <a:srgbClr val="2980B9"/>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b="1" dirty="0" smtClean="0">
                <a:latin typeface="Meiryo UI" panose="020B0604030504040204" pitchFamily="50" charset="-128"/>
                <a:ea typeface="Meiryo UI" panose="020B0604030504040204" pitchFamily="50" charset="-128"/>
              </a:rPr>
              <a:t>技術</a:t>
            </a:r>
            <a:endParaRPr lang="en-US" altLang="ja-JP" sz="1200" b="1" dirty="0" smtClean="0">
              <a:latin typeface="Meiryo UI" panose="020B0604030504040204" pitchFamily="50" charset="-128"/>
              <a:ea typeface="Meiryo UI" panose="020B0604030504040204" pitchFamily="50" charset="-128"/>
            </a:endParaRPr>
          </a:p>
          <a:p>
            <a:pPr algn="ctr"/>
            <a:r>
              <a:rPr lang="ja-JP" altLang="en-US" sz="1200" b="1" dirty="0" smtClean="0">
                <a:latin typeface="Meiryo UI" panose="020B0604030504040204" pitchFamily="50" charset="-128"/>
                <a:ea typeface="Meiryo UI" panose="020B0604030504040204" pitchFamily="50" charset="-128"/>
              </a:rPr>
              <a:t>開発</a:t>
            </a:r>
            <a:endParaRPr kumimoji="1" lang="ja-JP" altLang="en-US" sz="1200" b="1" dirty="0">
              <a:latin typeface="Meiryo UI" panose="020B0604030504040204" pitchFamily="50" charset="-128"/>
              <a:ea typeface="Meiryo UI" panose="020B0604030504040204" pitchFamily="50" charset="-128"/>
            </a:endParaRPr>
          </a:p>
        </p:txBody>
      </p:sp>
      <p:sp>
        <p:nvSpPr>
          <p:cNvPr id="103" name="角丸四角形 102"/>
          <p:cNvSpPr/>
          <p:nvPr/>
        </p:nvSpPr>
        <p:spPr>
          <a:xfrm>
            <a:off x="250751" y="331420"/>
            <a:ext cx="360040" cy="2388457"/>
          </a:xfrm>
          <a:prstGeom prst="roundRect">
            <a:avLst>
              <a:gd name="adj" fmla="val 0"/>
            </a:avLst>
          </a:prstGeom>
          <a:solidFill>
            <a:srgbClr val="17375E"/>
          </a:solidFill>
          <a:ln w="31750">
            <a:solidFill>
              <a:srgbClr val="17375E"/>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b="1" dirty="0" smtClean="0">
                <a:solidFill>
                  <a:schemeClr val="bg1"/>
                </a:solidFill>
                <a:latin typeface="Meiryo UI" panose="020B0604030504040204" pitchFamily="50" charset="-128"/>
                <a:ea typeface="Meiryo UI" panose="020B0604030504040204" pitchFamily="50" charset="-128"/>
              </a:rPr>
              <a:t>インフラ維持</a:t>
            </a:r>
            <a:r>
              <a:rPr lang="ja-JP" altLang="en-US" sz="1200" b="1" dirty="0">
                <a:solidFill>
                  <a:schemeClr val="bg1"/>
                </a:solidFill>
                <a:latin typeface="Meiryo UI" panose="020B0604030504040204" pitchFamily="50" charset="-128"/>
                <a:ea typeface="Meiryo UI" panose="020B0604030504040204" pitchFamily="50" charset="-128"/>
              </a:rPr>
              <a:t>管理</a:t>
            </a:r>
            <a:endParaRPr kumimoji="1" lang="ja-JP" altLang="en-US" sz="1200" b="1" dirty="0">
              <a:solidFill>
                <a:schemeClr val="bg1"/>
              </a:solidFill>
              <a:latin typeface="Meiryo UI" panose="020B0604030504040204" pitchFamily="50" charset="-128"/>
              <a:ea typeface="Meiryo UI" panose="020B0604030504040204" pitchFamily="50" charset="-128"/>
            </a:endParaRPr>
          </a:p>
        </p:txBody>
      </p:sp>
      <p:sp>
        <p:nvSpPr>
          <p:cNvPr id="104" name="角丸四角形 103"/>
          <p:cNvSpPr/>
          <p:nvPr/>
        </p:nvSpPr>
        <p:spPr>
          <a:xfrm>
            <a:off x="704351" y="2870774"/>
            <a:ext cx="648000" cy="486006"/>
          </a:xfrm>
          <a:prstGeom prst="roundRect">
            <a:avLst>
              <a:gd name="adj" fmla="val 0"/>
            </a:avLst>
          </a:prstGeom>
          <a:solidFill>
            <a:srgbClr val="E74C3C"/>
          </a:solidFill>
          <a:ln w="31750">
            <a:solidFill>
              <a:srgbClr val="E74C3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b="1" dirty="0">
                <a:latin typeface="Meiryo UI" panose="020B0604030504040204" pitchFamily="50" charset="-128"/>
                <a:ea typeface="Meiryo UI" panose="020B0604030504040204" pitchFamily="50" charset="-128"/>
              </a:rPr>
              <a:t>利活用</a:t>
            </a:r>
            <a:endParaRPr kumimoji="1" lang="ja-JP" altLang="en-US" sz="1200" b="1" dirty="0">
              <a:latin typeface="Meiryo UI" panose="020B0604030504040204" pitchFamily="50" charset="-128"/>
              <a:ea typeface="Meiryo UI" panose="020B0604030504040204" pitchFamily="50" charset="-128"/>
            </a:endParaRPr>
          </a:p>
        </p:txBody>
      </p:sp>
      <p:sp>
        <p:nvSpPr>
          <p:cNvPr id="105" name="角丸四角形 104"/>
          <p:cNvSpPr/>
          <p:nvPr/>
        </p:nvSpPr>
        <p:spPr>
          <a:xfrm>
            <a:off x="704351" y="3437262"/>
            <a:ext cx="648000" cy="504000"/>
          </a:xfrm>
          <a:prstGeom prst="roundRect">
            <a:avLst>
              <a:gd name="adj" fmla="val 0"/>
            </a:avLst>
          </a:prstGeom>
          <a:solidFill>
            <a:srgbClr val="27AE60"/>
          </a:solidFill>
          <a:ln w="31750">
            <a:solidFill>
              <a:srgbClr val="27AE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b="1" dirty="0" smtClean="0">
                <a:latin typeface="Meiryo UI" panose="020B0604030504040204" pitchFamily="50" charset="-128"/>
                <a:ea typeface="Meiryo UI" panose="020B0604030504040204" pitchFamily="50" charset="-128"/>
              </a:rPr>
              <a:t>環境</a:t>
            </a:r>
            <a:endParaRPr lang="en-US" altLang="ja-JP" sz="1200" b="1" dirty="0" smtClean="0">
              <a:latin typeface="Meiryo UI" panose="020B0604030504040204" pitchFamily="50" charset="-128"/>
              <a:ea typeface="Meiryo UI" panose="020B0604030504040204" pitchFamily="50" charset="-128"/>
            </a:endParaRPr>
          </a:p>
          <a:p>
            <a:pPr algn="ctr"/>
            <a:r>
              <a:rPr lang="ja-JP" altLang="en-US" sz="1200" b="1" dirty="0" smtClean="0">
                <a:latin typeface="Meiryo UI" panose="020B0604030504040204" pitchFamily="50" charset="-128"/>
                <a:ea typeface="Meiryo UI" panose="020B0604030504040204" pitchFamily="50" charset="-128"/>
              </a:rPr>
              <a:t>整備</a:t>
            </a:r>
            <a:endParaRPr kumimoji="1" lang="ja-JP" altLang="en-US" sz="1200" b="1" dirty="0">
              <a:latin typeface="Meiryo UI" panose="020B0604030504040204" pitchFamily="50" charset="-128"/>
              <a:ea typeface="Meiryo UI" panose="020B0604030504040204" pitchFamily="50" charset="-128"/>
            </a:endParaRPr>
          </a:p>
        </p:txBody>
      </p:sp>
      <p:sp>
        <p:nvSpPr>
          <p:cNvPr id="106" name="角丸四角形 105"/>
          <p:cNvSpPr/>
          <p:nvPr/>
        </p:nvSpPr>
        <p:spPr>
          <a:xfrm>
            <a:off x="704351" y="4012611"/>
            <a:ext cx="648000" cy="504000"/>
          </a:xfrm>
          <a:prstGeom prst="roundRect">
            <a:avLst>
              <a:gd name="adj" fmla="val 0"/>
            </a:avLst>
          </a:prstGeom>
          <a:solidFill>
            <a:srgbClr val="2980B9"/>
          </a:solidFill>
          <a:ln w="31750">
            <a:solidFill>
              <a:srgbClr val="2980B9"/>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b="1" dirty="0" smtClean="0">
                <a:latin typeface="Meiryo UI" panose="020B0604030504040204" pitchFamily="50" charset="-128"/>
                <a:ea typeface="Meiryo UI" panose="020B0604030504040204" pitchFamily="50" charset="-128"/>
              </a:rPr>
              <a:t>技術</a:t>
            </a:r>
            <a:endParaRPr lang="en-US" altLang="ja-JP" sz="1200" b="1" dirty="0" smtClean="0">
              <a:latin typeface="Meiryo UI" panose="020B0604030504040204" pitchFamily="50" charset="-128"/>
              <a:ea typeface="Meiryo UI" panose="020B0604030504040204" pitchFamily="50" charset="-128"/>
            </a:endParaRPr>
          </a:p>
          <a:p>
            <a:pPr algn="ctr"/>
            <a:r>
              <a:rPr lang="ja-JP" altLang="en-US" sz="1200" b="1" dirty="0" smtClean="0">
                <a:latin typeface="Meiryo UI" panose="020B0604030504040204" pitchFamily="50" charset="-128"/>
                <a:ea typeface="Meiryo UI" panose="020B0604030504040204" pitchFamily="50" charset="-128"/>
              </a:rPr>
              <a:t>開発</a:t>
            </a:r>
            <a:endParaRPr kumimoji="1" lang="ja-JP" altLang="en-US" sz="1200" b="1" dirty="0">
              <a:latin typeface="Meiryo UI" panose="020B0604030504040204" pitchFamily="50" charset="-128"/>
              <a:ea typeface="Meiryo UI" panose="020B0604030504040204" pitchFamily="50" charset="-128"/>
            </a:endParaRPr>
          </a:p>
        </p:txBody>
      </p:sp>
      <p:sp>
        <p:nvSpPr>
          <p:cNvPr id="107" name="角丸四角形 106"/>
          <p:cNvSpPr/>
          <p:nvPr/>
        </p:nvSpPr>
        <p:spPr>
          <a:xfrm>
            <a:off x="250751" y="2853463"/>
            <a:ext cx="360040" cy="1658233"/>
          </a:xfrm>
          <a:prstGeom prst="roundRect">
            <a:avLst>
              <a:gd name="adj" fmla="val 0"/>
            </a:avLst>
          </a:prstGeom>
          <a:solidFill>
            <a:srgbClr val="17375E"/>
          </a:solidFill>
          <a:ln w="31750">
            <a:solidFill>
              <a:srgbClr val="17375E"/>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b="1" dirty="0">
                <a:solidFill>
                  <a:schemeClr val="bg1"/>
                </a:solidFill>
                <a:latin typeface="Meiryo UI" panose="020B0604030504040204" pitchFamily="50" charset="-128"/>
                <a:ea typeface="Meiryo UI" panose="020B0604030504040204" pitchFamily="50" charset="-128"/>
              </a:rPr>
              <a:t>測量</a:t>
            </a:r>
            <a:endParaRPr kumimoji="1" lang="ja-JP" altLang="en-US" sz="1200" b="1" dirty="0">
              <a:solidFill>
                <a:schemeClr val="bg1"/>
              </a:solidFill>
              <a:latin typeface="Meiryo UI" panose="020B0604030504040204" pitchFamily="50" charset="-128"/>
              <a:ea typeface="Meiryo UI" panose="020B0604030504040204" pitchFamily="50" charset="-128"/>
            </a:endParaRPr>
          </a:p>
        </p:txBody>
      </p:sp>
      <p:sp>
        <p:nvSpPr>
          <p:cNvPr id="108" name="角丸四角形 107"/>
          <p:cNvSpPr/>
          <p:nvPr/>
        </p:nvSpPr>
        <p:spPr>
          <a:xfrm>
            <a:off x="704351" y="4656408"/>
            <a:ext cx="648000" cy="938624"/>
          </a:xfrm>
          <a:prstGeom prst="roundRect">
            <a:avLst>
              <a:gd name="adj" fmla="val 0"/>
            </a:avLst>
          </a:prstGeom>
          <a:solidFill>
            <a:srgbClr val="E74C3C"/>
          </a:solidFill>
          <a:ln w="31750">
            <a:solidFill>
              <a:srgbClr val="E74C3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b="1" dirty="0">
                <a:latin typeface="Meiryo UI" panose="020B0604030504040204" pitchFamily="50" charset="-128"/>
                <a:ea typeface="Meiryo UI" panose="020B0604030504040204" pitchFamily="50" charset="-128"/>
              </a:rPr>
              <a:t>利活用</a:t>
            </a:r>
            <a:endParaRPr kumimoji="1" lang="ja-JP" altLang="en-US" sz="1200" b="1" dirty="0">
              <a:latin typeface="Meiryo UI" panose="020B0604030504040204" pitchFamily="50" charset="-128"/>
              <a:ea typeface="Meiryo UI" panose="020B0604030504040204" pitchFamily="50" charset="-128"/>
            </a:endParaRPr>
          </a:p>
        </p:txBody>
      </p:sp>
      <p:sp>
        <p:nvSpPr>
          <p:cNvPr id="109" name="角丸四角形 108"/>
          <p:cNvSpPr/>
          <p:nvPr/>
        </p:nvSpPr>
        <p:spPr>
          <a:xfrm>
            <a:off x="704351" y="5682171"/>
            <a:ext cx="648000" cy="432000"/>
          </a:xfrm>
          <a:prstGeom prst="roundRect">
            <a:avLst>
              <a:gd name="adj" fmla="val 0"/>
            </a:avLst>
          </a:prstGeom>
          <a:solidFill>
            <a:srgbClr val="27AE60"/>
          </a:solidFill>
          <a:ln w="31750">
            <a:solidFill>
              <a:srgbClr val="27AE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b="1" dirty="0" smtClean="0">
                <a:latin typeface="Meiryo UI" panose="020B0604030504040204" pitchFamily="50" charset="-128"/>
                <a:ea typeface="Meiryo UI" panose="020B0604030504040204" pitchFamily="50" charset="-128"/>
              </a:rPr>
              <a:t>環境</a:t>
            </a:r>
            <a:endParaRPr lang="en-US" altLang="ja-JP" sz="1200" b="1" dirty="0" smtClean="0">
              <a:latin typeface="Meiryo UI" panose="020B0604030504040204" pitchFamily="50" charset="-128"/>
              <a:ea typeface="Meiryo UI" panose="020B0604030504040204" pitchFamily="50" charset="-128"/>
            </a:endParaRPr>
          </a:p>
          <a:p>
            <a:pPr algn="ctr"/>
            <a:r>
              <a:rPr lang="ja-JP" altLang="en-US" sz="1200" b="1" dirty="0" smtClean="0">
                <a:latin typeface="Meiryo UI" panose="020B0604030504040204" pitchFamily="50" charset="-128"/>
                <a:ea typeface="Meiryo UI" panose="020B0604030504040204" pitchFamily="50" charset="-128"/>
              </a:rPr>
              <a:t>整備</a:t>
            </a:r>
            <a:endParaRPr kumimoji="1" lang="ja-JP" altLang="en-US" sz="1200" b="1" dirty="0">
              <a:latin typeface="Meiryo UI" panose="020B0604030504040204" pitchFamily="50" charset="-128"/>
              <a:ea typeface="Meiryo UI" panose="020B0604030504040204" pitchFamily="50" charset="-128"/>
            </a:endParaRPr>
          </a:p>
        </p:txBody>
      </p:sp>
      <p:sp>
        <p:nvSpPr>
          <p:cNvPr id="110" name="角丸四角形 109"/>
          <p:cNvSpPr/>
          <p:nvPr/>
        </p:nvSpPr>
        <p:spPr>
          <a:xfrm>
            <a:off x="704351" y="6201482"/>
            <a:ext cx="648000" cy="504000"/>
          </a:xfrm>
          <a:prstGeom prst="roundRect">
            <a:avLst>
              <a:gd name="adj" fmla="val 0"/>
            </a:avLst>
          </a:prstGeom>
          <a:solidFill>
            <a:srgbClr val="2980B9"/>
          </a:solidFill>
          <a:ln w="31750">
            <a:solidFill>
              <a:srgbClr val="2980B9"/>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b="1" dirty="0" smtClean="0">
                <a:latin typeface="Meiryo UI" panose="020B0604030504040204" pitchFamily="50" charset="-128"/>
                <a:ea typeface="Meiryo UI" panose="020B0604030504040204" pitchFamily="50" charset="-128"/>
              </a:rPr>
              <a:t>技術</a:t>
            </a:r>
            <a:endParaRPr lang="en-US" altLang="ja-JP" sz="1200" b="1" dirty="0" smtClean="0">
              <a:latin typeface="Meiryo UI" panose="020B0604030504040204" pitchFamily="50" charset="-128"/>
              <a:ea typeface="Meiryo UI" panose="020B0604030504040204" pitchFamily="50" charset="-128"/>
            </a:endParaRPr>
          </a:p>
          <a:p>
            <a:pPr algn="ctr"/>
            <a:r>
              <a:rPr lang="ja-JP" altLang="en-US" sz="1200" b="1" dirty="0" smtClean="0">
                <a:latin typeface="Meiryo UI" panose="020B0604030504040204" pitchFamily="50" charset="-128"/>
                <a:ea typeface="Meiryo UI" panose="020B0604030504040204" pitchFamily="50" charset="-128"/>
              </a:rPr>
              <a:t>開発</a:t>
            </a:r>
            <a:endParaRPr kumimoji="1" lang="ja-JP" altLang="en-US" sz="1200" b="1" dirty="0">
              <a:latin typeface="Meiryo UI" panose="020B0604030504040204" pitchFamily="50" charset="-128"/>
              <a:ea typeface="Meiryo UI" panose="020B0604030504040204" pitchFamily="50" charset="-128"/>
            </a:endParaRPr>
          </a:p>
        </p:txBody>
      </p:sp>
      <p:sp>
        <p:nvSpPr>
          <p:cNvPr id="111" name="角丸四角形 110"/>
          <p:cNvSpPr/>
          <p:nvPr/>
        </p:nvSpPr>
        <p:spPr>
          <a:xfrm>
            <a:off x="250751" y="4654808"/>
            <a:ext cx="360040" cy="2050674"/>
          </a:xfrm>
          <a:prstGeom prst="roundRect">
            <a:avLst>
              <a:gd name="adj" fmla="val 0"/>
            </a:avLst>
          </a:prstGeom>
          <a:solidFill>
            <a:srgbClr val="17375E"/>
          </a:solidFill>
          <a:ln w="31750">
            <a:solidFill>
              <a:srgbClr val="17375E"/>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b="1" dirty="0" smtClean="0">
                <a:solidFill>
                  <a:schemeClr val="bg1"/>
                </a:solidFill>
                <a:latin typeface="Meiryo UI" panose="020B0604030504040204" pitchFamily="50" charset="-128"/>
                <a:ea typeface="Meiryo UI" panose="020B0604030504040204" pitchFamily="50" charset="-128"/>
              </a:rPr>
              <a:t>農林</a:t>
            </a:r>
            <a:r>
              <a:rPr lang="ja-JP" altLang="en-US" sz="1200" b="1" dirty="0">
                <a:solidFill>
                  <a:schemeClr val="bg1"/>
                </a:solidFill>
                <a:latin typeface="Meiryo UI" panose="020B0604030504040204" pitchFamily="50" charset="-128"/>
                <a:ea typeface="Meiryo UI" panose="020B0604030504040204" pitchFamily="50" charset="-128"/>
              </a:rPr>
              <a:t>水産業</a:t>
            </a:r>
            <a:endParaRPr kumimoji="1" lang="ja-JP" altLang="en-US" sz="1200" b="1" dirty="0">
              <a:solidFill>
                <a:schemeClr val="bg1"/>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7594600" y="6492875"/>
            <a:ext cx="2311400" cy="365125"/>
          </a:xfrm>
        </p:spPr>
        <p:txBody>
          <a:bodyPr anchor="b"/>
          <a:lstStyle/>
          <a:p>
            <a:fld id="{671E46BE-B482-4C23-8D2D-6CAEC5EB56A1}" type="slidenum">
              <a:rPr kumimoji="1" lang="ja-JP" altLang="en-US" smtClean="0">
                <a:solidFill>
                  <a:schemeClr val="tx1"/>
                </a:solidFill>
                <a:effectLst>
                  <a:glow rad="101600">
                    <a:schemeClr val="bg1"/>
                  </a:glow>
                </a:effectLst>
              </a:rPr>
              <a:t>3</a:t>
            </a:fld>
            <a:endParaRPr kumimoji="1" lang="ja-JP" altLang="en-US" dirty="0">
              <a:solidFill>
                <a:schemeClr val="tx1"/>
              </a:solidFill>
              <a:effectLst>
                <a:glow rad="101600">
                  <a:schemeClr val="bg1"/>
                </a:glow>
              </a:effectLst>
            </a:endParaRPr>
          </a:p>
        </p:txBody>
      </p:sp>
    </p:spTree>
    <p:extLst>
      <p:ext uri="{BB962C8B-B14F-4D97-AF65-F5344CB8AC3E}">
        <p14:creationId xmlns:p14="http://schemas.microsoft.com/office/powerpoint/2010/main" val="27944626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6840</TotalTime>
  <Words>1364</Words>
  <Application>Microsoft Office PowerPoint</Application>
  <PresentationFormat>A4 210 x 297 mm</PresentationFormat>
  <Paragraphs>205</Paragraphs>
  <Slides>3</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Meiryo UI</vt:lpstr>
      <vt:lpstr>ＭＳ Ｐゴシック</vt:lpstr>
      <vt:lpstr>Arial</vt:lpstr>
      <vt:lpstr>Calibri</vt:lpstr>
      <vt:lpstr>Wingdings</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経済産業省</dc:creator>
  <cp:lastModifiedBy>Windows ユーザー</cp:lastModifiedBy>
  <cp:revision>2078</cp:revision>
  <cp:lastPrinted>2018-06-05T09:01:58Z</cp:lastPrinted>
  <dcterms:created xsi:type="dcterms:W3CDTF">2017-04-06T13:48:38Z</dcterms:created>
  <dcterms:modified xsi:type="dcterms:W3CDTF">2018-06-26T05:19:58Z</dcterms:modified>
</cp:coreProperties>
</file>