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8" r:id="rId2"/>
    <p:sldId id="270" r:id="rId3"/>
    <p:sldId id="271" r:id="rId4"/>
  </p:sldIdLst>
  <p:sldSz cx="13609638" cy="9601200"/>
  <p:notesSz cx="6735763" cy="9866313"/>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375E"/>
    <a:srgbClr val="0000FF"/>
    <a:srgbClr val="27AE60"/>
    <a:srgbClr val="F39C12"/>
    <a:srgbClr val="2980B9"/>
    <a:srgbClr val="E74C3C"/>
    <a:srgbClr val="FADBD8"/>
    <a:srgbClr val="D4EFDF"/>
    <a:srgbClr val="D4E6F1"/>
    <a:srgbClr val="95A5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163" autoAdjust="0"/>
    <p:restoredTop sz="96472" autoAdjust="0"/>
  </p:normalViewPr>
  <p:slideViewPr>
    <p:cSldViewPr>
      <p:cViewPr>
        <p:scale>
          <a:sx n="70" d="100"/>
          <a:sy n="70" d="100"/>
        </p:scale>
        <p:origin x="-390" y="-186"/>
      </p:cViewPr>
      <p:guideLst>
        <p:guide orient="horz" pos="3024"/>
        <p:guide pos="4287"/>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19413" cy="493713"/>
          </a:xfrm>
          <a:prstGeom prst="rect">
            <a:avLst/>
          </a:prstGeom>
        </p:spPr>
        <p:txBody>
          <a:bodyPr vert="horz" lIns="91428" tIns="45714" rIns="91428"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2"/>
            <a:ext cx="2919412" cy="493713"/>
          </a:xfrm>
          <a:prstGeom prst="rect">
            <a:avLst/>
          </a:prstGeom>
        </p:spPr>
        <p:txBody>
          <a:bodyPr vert="horz" lIns="91428" tIns="45714" rIns="91428" bIns="45714" rtlCol="0"/>
          <a:lstStyle>
            <a:lvl1pPr algn="r">
              <a:defRPr sz="1200"/>
            </a:lvl1pPr>
          </a:lstStyle>
          <a:p>
            <a:fld id="{C5FCFA95-89AE-4937-A627-04B6224282F0}" type="datetimeFigureOut">
              <a:rPr kumimoji="1" lang="ja-JP" altLang="en-US" smtClean="0"/>
              <a:t>2017/1/5</a:t>
            </a:fld>
            <a:endParaRPr kumimoji="1" lang="ja-JP" altLang="en-US"/>
          </a:p>
        </p:txBody>
      </p:sp>
      <p:sp>
        <p:nvSpPr>
          <p:cNvPr id="4" name="スライド イメージ プレースホルダー 3"/>
          <p:cNvSpPr>
            <a:spLocks noGrp="1" noRot="1" noChangeAspect="1"/>
          </p:cNvSpPr>
          <p:nvPr>
            <p:ph type="sldImg" idx="2"/>
          </p:nvPr>
        </p:nvSpPr>
        <p:spPr>
          <a:xfrm>
            <a:off x="746125" y="739775"/>
            <a:ext cx="5243513" cy="3700463"/>
          </a:xfrm>
          <a:prstGeom prst="rect">
            <a:avLst/>
          </a:prstGeom>
          <a:noFill/>
          <a:ln w="12700">
            <a:solidFill>
              <a:prstClr val="black"/>
            </a:solidFill>
          </a:ln>
        </p:spPr>
        <p:txBody>
          <a:bodyPr vert="horz" lIns="91428" tIns="45714" rIns="91428" bIns="45714" rtlCol="0" anchor="ctr"/>
          <a:lstStyle/>
          <a:p>
            <a:endParaRPr lang="ja-JP" altLang="en-US"/>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28" tIns="45714" rIns="91428" bIns="4571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371013"/>
            <a:ext cx="2919413" cy="493712"/>
          </a:xfrm>
          <a:prstGeom prst="rect">
            <a:avLst/>
          </a:prstGeom>
        </p:spPr>
        <p:txBody>
          <a:bodyPr vert="horz" lIns="91428" tIns="45714" rIns="91428"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28" tIns="45714" rIns="91428" bIns="45714" rtlCol="0" anchor="b"/>
          <a:lstStyle>
            <a:lvl1pPr algn="r">
              <a:defRPr sz="1200"/>
            </a:lvl1pPr>
          </a:lstStyle>
          <a:p>
            <a:fld id="{DB04E497-3CAF-4654-A25C-38F0E5765C31}" type="slidenum">
              <a:rPr kumimoji="1" lang="ja-JP" altLang="en-US" smtClean="0"/>
              <a:t>‹#›</a:t>
            </a:fld>
            <a:endParaRPr kumimoji="1" lang="ja-JP" altLang="en-US"/>
          </a:p>
        </p:txBody>
      </p:sp>
    </p:spTree>
    <p:extLst>
      <p:ext uri="{BB962C8B-B14F-4D97-AF65-F5344CB8AC3E}">
        <p14:creationId xmlns:p14="http://schemas.microsoft.com/office/powerpoint/2010/main" val="2221703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0725" y="2982603"/>
            <a:ext cx="11568192"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041446" y="5440680"/>
            <a:ext cx="9526748"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C2F9C9A-0442-4D3F-BB27-16888A293EE4}" type="datetimeFigureOut">
              <a:rPr kumimoji="1" lang="ja-JP" altLang="en-US" smtClean="0"/>
              <a:t>2017/1/5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95FF7BB-1FD0-4D7E-B6BD-E29D742667A4}" type="slidenum">
              <a:rPr kumimoji="1" lang="ja-JP" altLang="en-US" smtClean="0"/>
              <a:t>‹#›</a:t>
            </a:fld>
            <a:endParaRPr kumimoji="1" lang="ja-JP" altLang="en-US"/>
          </a:p>
        </p:txBody>
      </p:sp>
    </p:spTree>
    <p:extLst>
      <p:ext uri="{BB962C8B-B14F-4D97-AF65-F5344CB8AC3E}">
        <p14:creationId xmlns:p14="http://schemas.microsoft.com/office/powerpoint/2010/main" val="3350376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C2F9C9A-0442-4D3F-BB27-16888A293EE4}" type="datetimeFigureOut">
              <a:rPr kumimoji="1" lang="ja-JP" altLang="en-US" smtClean="0"/>
              <a:t>2017/1/5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95FF7BB-1FD0-4D7E-B6BD-E29D742667A4}" type="slidenum">
              <a:rPr kumimoji="1" lang="ja-JP" altLang="en-US" smtClean="0"/>
              <a:t>‹#›</a:t>
            </a:fld>
            <a:endParaRPr kumimoji="1" lang="ja-JP" altLang="en-US"/>
          </a:p>
        </p:txBody>
      </p:sp>
    </p:spTree>
    <p:extLst>
      <p:ext uri="{BB962C8B-B14F-4D97-AF65-F5344CB8AC3E}">
        <p14:creationId xmlns:p14="http://schemas.microsoft.com/office/powerpoint/2010/main" val="3793090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815204" y="537852"/>
            <a:ext cx="4286091" cy="114703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952204" y="537852"/>
            <a:ext cx="12636170" cy="114703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C2F9C9A-0442-4D3F-BB27-16888A293EE4}" type="datetimeFigureOut">
              <a:rPr kumimoji="1" lang="ja-JP" altLang="en-US" smtClean="0"/>
              <a:t>2017/1/5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95FF7BB-1FD0-4D7E-B6BD-E29D742667A4}" type="slidenum">
              <a:rPr kumimoji="1" lang="ja-JP" altLang="en-US" smtClean="0"/>
              <a:t>‹#›</a:t>
            </a:fld>
            <a:endParaRPr kumimoji="1" lang="ja-JP" altLang="en-US"/>
          </a:p>
        </p:txBody>
      </p:sp>
    </p:spTree>
    <p:extLst>
      <p:ext uri="{BB962C8B-B14F-4D97-AF65-F5344CB8AC3E}">
        <p14:creationId xmlns:p14="http://schemas.microsoft.com/office/powerpoint/2010/main" val="1461312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914416" y="2129104"/>
            <a:ext cx="10199657" cy="904863"/>
          </a:xfrm>
        </p:spPr>
        <p:txBody>
          <a:bodyPr wrap="square" anchor="t" anchorCtr="0">
            <a:spAutoFit/>
          </a:bodyPr>
          <a:lstStyle>
            <a:lvl1pPr algn="l">
              <a:defRPr lang="ja-JP" altLang="en-US" sz="50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smtClean="0"/>
              <a:t>１．見出しの記入</a:t>
            </a:r>
            <a:endParaRPr kumimoji="1" lang="ja-JP" altLang="en-US" dirty="0"/>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2017/1/5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343088420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C2F9C9A-0442-4D3F-BB27-16888A293EE4}" type="datetimeFigureOut">
              <a:rPr kumimoji="1" lang="ja-JP" altLang="en-US" smtClean="0"/>
              <a:t>2017/1/5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95FF7BB-1FD0-4D7E-B6BD-E29D742667A4}" type="slidenum">
              <a:rPr kumimoji="1" lang="ja-JP" altLang="en-US" smtClean="0"/>
              <a:t>‹#›</a:t>
            </a:fld>
            <a:endParaRPr kumimoji="1" lang="ja-JP" altLang="en-US"/>
          </a:p>
        </p:txBody>
      </p:sp>
    </p:spTree>
    <p:extLst>
      <p:ext uri="{BB962C8B-B14F-4D97-AF65-F5344CB8AC3E}">
        <p14:creationId xmlns:p14="http://schemas.microsoft.com/office/powerpoint/2010/main" val="405692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69" y="6169667"/>
            <a:ext cx="11568192"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75069" y="4069399"/>
            <a:ext cx="11568192"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C2F9C9A-0442-4D3F-BB27-16888A293EE4}" type="datetimeFigureOut">
              <a:rPr kumimoji="1" lang="ja-JP" altLang="en-US" smtClean="0"/>
              <a:t>2017/1/5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95FF7BB-1FD0-4D7E-B6BD-E29D742667A4}" type="slidenum">
              <a:rPr kumimoji="1" lang="ja-JP" altLang="en-US" smtClean="0"/>
              <a:t>‹#›</a:t>
            </a:fld>
            <a:endParaRPr kumimoji="1" lang="ja-JP" altLang="en-US"/>
          </a:p>
        </p:txBody>
      </p:sp>
    </p:spTree>
    <p:extLst>
      <p:ext uri="{BB962C8B-B14F-4D97-AF65-F5344CB8AC3E}">
        <p14:creationId xmlns:p14="http://schemas.microsoft.com/office/powerpoint/2010/main" val="3330005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952204" y="3135948"/>
            <a:ext cx="8461130"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640164" y="3135948"/>
            <a:ext cx="8461131"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C2F9C9A-0442-4D3F-BB27-16888A293EE4}" type="datetimeFigureOut">
              <a:rPr kumimoji="1" lang="ja-JP" altLang="en-US" smtClean="0"/>
              <a:t>2017/1/5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95FF7BB-1FD0-4D7E-B6BD-E29D742667A4}" type="slidenum">
              <a:rPr kumimoji="1" lang="ja-JP" altLang="en-US" smtClean="0"/>
              <a:t>‹#›</a:t>
            </a:fld>
            <a:endParaRPr kumimoji="1" lang="ja-JP" altLang="en-US"/>
          </a:p>
        </p:txBody>
      </p:sp>
    </p:spTree>
    <p:extLst>
      <p:ext uri="{BB962C8B-B14F-4D97-AF65-F5344CB8AC3E}">
        <p14:creationId xmlns:p14="http://schemas.microsoft.com/office/powerpoint/2010/main" val="1207312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0485" y="384493"/>
            <a:ext cx="12248675" cy="16002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0485" y="2149166"/>
            <a:ext cx="6013287"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80485" y="3044826"/>
            <a:ext cx="6013287"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913511" y="2149166"/>
            <a:ext cx="6015649"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913511" y="3044826"/>
            <a:ext cx="6015649"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C2F9C9A-0442-4D3F-BB27-16888A293EE4}" type="datetimeFigureOut">
              <a:rPr kumimoji="1" lang="ja-JP" altLang="en-US" smtClean="0"/>
              <a:t>2017/1/5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95FF7BB-1FD0-4D7E-B6BD-E29D742667A4}" type="slidenum">
              <a:rPr kumimoji="1" lang="ja-JP" altLang="en-US" smtClean="0"/>
              <a:t>‹#›</a:t>
            </a:fld>
            <a:endParaRPr kumimoji="1" lang="ja-JP" altLang="en-US"/>
          </a:p>
        </p:txBody>
      </p:sp>
    </p:spTree>
    <p:extLst>
      <p:ext uri="{BB962C8B-B14F-4D97-AF65-F5344CB8AC3E}">
        <p14:creationId xmlns:p14="http://schemas.microsoft.com/office/powerpoint/2010/main" val="2689639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C2F9C9A-0442-4D3F-BB27-16888A293EE4}" type="datetimeFigureOut">
              <a:rPr kumimoji="1" lang="ja-JP" altLang="en-US" smtClean="0"/>
              <a:t>2017/1/5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95FF7BB-1FD0-4D7E-B6BD-E29D742667A4}" type="slidenum">
              <a:rPr kumimoji="1" lang="ja-JP" altLang="en-US" smtClean="0"/>
              <a:t>‹#›</a:t>
            </a:fld>
            <a:endParaRPr kumimoji="1" lang="ja-JP" altLang="en-US"/>
          </a:p>
        </p:txBody>
      </p:sp>
    </p:spTree>
    <p:extLst>
      <p:ext uri="{BB962C8B-B14F-4D97-AF65-F5344CB8AC3E}">
        <p14:creationId xmlns:p14="http://schemas.microsoft.com/office/powerpoint/2010/main" val="3456397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C2F9C9A-0442-4D3F-BB27-16888A293EE4}" type="datetimeFigureOut">
              <a:rPr kumimoji="1" lang="ja-JP" altLang="en-US" smtClean="0"/>
              <a:t>2017/1/5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95FF7BB-1FD0-4D7E-B6BD-E29D742667A4}" type="slidenum">
              <a:rPr kumimoji="1" lang="ja-JP" altLang="en-US" smtClean="0"/>
              <a:t>‹#›</a:t>
            </a:fld>
            <a:endParaRPr kumimoji="1" lang="ja-JP" altLang="en-US"/>
          </a:p>
        </p:txBody>
      </p:sp>
    </p:spTree>
    <p:extLst>
      <p:ext uri="{BB962C8B-B14F-4D97-AF65-F5344CB8AC3E}">
        <p14:creationId xmlns:p14="http://schemas.microsoft.com/office/powerpoint/2010/main" val="3888080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0487" y="382270"/>
            <a:ext cx="4477477"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320990" y="382271"/>
            <a:ext cx="7608166"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80487" y="2009141"/>
            <a:ext cx="4477477"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C2F9C9A-0442-4D3F-BB27-16888A293EE4}" type="datetimeFigureOut">
              <a:rPr kumimoji="1" lang="ja-JP" altLang="en-US" smtClean="0"/>
              <a:t>2017/1/5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95FF7BB-1FD0-4D7E-B6BD-E29D742667A4}" type="slidenum">
              <a:rPr kumimoji="1" lang="ja-JP" altLang="en-US" smtClean="0"/>
              <a:t>‹#›</a:t>
            </a:fld>
            <a:endParaRPr kumimoji="1" lang="ja-JP" altLang="en-US"/>
          </a:p>
        </p:txBody>
      </p:sp>
    </p:spTree>
    <p:extLst>
      <p:ext uri="{BB962C8B-B14F-4D97-AF65-F5344CB8AC3E}">
        <p14:creationId xmlns:p14="http://schemas.microsoft.com/office/powerpoint/2010/main" val="2924986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67585" y="6720848"/>
            <a:ext cx="8165783"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667585" y="857885"/>
            <a:ext cx="8165783"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667585" y="7514281"/>
            <a:ext cx="8165783"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C2F9C9A-0442-4D3F-BB27-16888A293EE4}" type="datetimeFigureOut">
              <a:rPr kumimoji="1" lang="ja-JP" altLang="en-US" smtClean="0"/>
              <a:t>2017/1/5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95FF7BB-1FD0-4D7E-B6BD-E29D742667A4}" type="slidenum">
              <a:rPr kumimoji="1" lang="ja-JP" altLang="en-US" smtClean="0"/>
              <a:t>‹#›</a:t>
            </a:fld>
            <a:endParaRPr kumimoji="1" lang="ja-JP" altLang="en-US"/>
          </a:p>
        </p:txBody>
      </p:sp>
    </p:spTree>
    <p:extLst>
      <p:ext uri="{BB962C8B-B14F-4D97-AF65-F5344CB8AC3E}">
        <p14:creationId xmlns:p14="http://schemas.microsoft.com/office/powerpoint/2010/main" val="360648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0485" y="384493"/>
            <a:ext cx="12248675"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0485" y="2240281"/>
            <a:ext cx="12248675"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80485" y="8898899"/>
            <a:ext cx="3175583"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CC2F9C9A-0442-4D3F-BB27-16888A293EE4}" type="datetimeFigureOut">
              <a:rPr kumimoji="1" lang="ja-JP" altLang="en-US" smtClean="0"/>
              <a:t>2017/1/5</a:t>
            </a:fld>
            <a:endParaRPr kumimoji="1" lang="ja-JP" altLang="en-US"/>
          </a:p>
        </p:txBody>
      </p:sp>
      <p:sp>
        <p:nvSpPr>
          <p:cNvPr id="5" name="フッター プレースホルダー 4"/>
          <p:cNvSpPr>
            <a:spLocks noGrp="1"/>
          </p:cNvSpPr>
          <p:nvPr>
            <p:ph type="ftr" sz="quarter" idx="3"/>
          </p:nvPr>
        </p:nvSpPr>
        <p:spPr>
          <a:xfrm>
            <a:off x="4649961" y="8898899"/>
            <a:ext cx="4309718"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753577" y="8898899"/>
            <a:ext cx="3175583"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595FF7BB-1FD0-4D7E-B6BD-E29D742667A4}" type="slidenum">
              <a:rPr kumimoji="1" lang="ja-JP" altLang="en-US" smtClean="0"/>
              <a:t>‹#›</a:t>
            </a:fld>
            <a:endParaRPr kumimoji="1" lang="ja-JP" altLang="en-US"/>
          </a:p>
        </p:txBody>
      </p:sp>
    </p:spTree>
    <p:extLst>
      <p:ext uri="{BB962C8B-B14F-4D97-AF65-F5344CB8AC3E}">
        <p14:creationId xmlns:p14="http://schemas.microsoft.com/office/powerpoint/2010/main" val="9203666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www.kantei.go.jp/jp/singi/kogatamujinki/pdf/shiryou6.pdf"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9" name="表 98"/>
          <p:cNvGraphicFramePr>
            <a:graphicFrameLocks noGrp="1"/>
          </p:cNvGraphicFramePr>
          <p:nvPr>
            <p:extLst>
              <p:ext uri="{D42A27DB-BD31-4B8C-83A1-F6EECF244321}">
                <p14:modId xmlns:p14="http://schemas.microsoft.com/office/powerpoint/2010/main" val="931575997"/>
              </p:ext>
            </p:extLst>
          </p:nvPr>
        </p:nvGraphicFramePr>
        <p:xfrm>
          <a:off x="77777" y="1924936"/>
          <a:ext cx="10443126" cy="7607520"/>
        </p:xfrm>
        <a:graphic>
          <a:graphicData uri="http://schemas.openxmlformats.org/drawingml/2006/table">
            <a:tbl>
              <a:tblPr firstRow="1" bandRow="1">
                <a:tableStyleId>{5940675A-B579-460E-94D1-54222C63F5DA}</a:tableStyleId>
              </a:tblPr>
              <a:tblGrid>
                <a:gridCol w="299714"/>
                <a:gridCol w="241215"/>
                <a:gridCol w="1044440"/>
                <a:gridCol w="1764000"/>
                <a:gridCol w="1764000"/>
                <a:gridCol w="246650"/>
                <a:gridCol w="2268000"/>
                <a:gridCol w="246070"/>
                <a:gridCol w="246650"/>
                <a:gridCol w="2322387"/>
              </a:tblGrid>
              <a:tr h="252000">
                <a:tc rowSpan="2" gridSpan="3">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TlToBr w="12700" cap="flat" cmpd="sng" algn="ctr">
                      <a:noFill/>
                      <a:prstDash val="solid"/>
                      <a:round/>
                      <a:headEnd type="none" w="med" len="med"/>
                      <a:tailEnd type="none" w="med" len="med"/>
                    </a:lnTlToBr>
                  </a:tcPr>
                </a:tc>
                <a:tc rowSpan="2" hMerge="1">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2700" cmpd="sng">
                      <a:noFill/>
                    </a:lnL>
                  </a:tcPr>
                </a:tc>
                <a:tc rowSpan="2" hMerge="1">
                  <a:txBody>
                    <a:bodyPr/>
                    <a:lstStyle/>
                    <a:p>
                      <a:endParaRPr kumimoji="1" lang="ja-JP" altLang="en-US"/>
                    </a:p>
                  </a:txBody>
                  <a:tcPr/>
                </a:tc>
                <a:tc>
                  <a:txBody>
                    <a:bodyPr/>
                    <a:lstStyle/>
                    <a:p>
                      <a:r>
                        <a:rPr kumimoji="1" lang="ja-JP" altLang="en-US" sz="1000" b="1" dirty="0" smtClean="0">
                          <a:latin typeface="Meiryo UI" panose="020B0604030504040204" pitchFamily="50" charset="-128"/>
                          <a:ea typeface="Meiryo UI" panose="020B0604030504040204" pitchFamily="50" charset="-128"/>
                        </a:rPr>
                        <a:t>現在</a:t>
                      </a:r>
                      <a:r>
                        <a:rPr kumimoji="1" lang="en-US" altLang="ja-JP" sz="1000" b="1" baseline="30000" dirty="0" smtClean="0">
                          <a:latin typeface="Meiryo UI" panose="020B0604030504040204" pitchFamily="50" charset="-128"/>
                          <a:ea typeface="Meiryo UI" panose="020B0604030504040204" pitchFamily="50" charset="-128"/>
                        </a:rPr>
                        <a:t>※</a:t>
                      </a:r>
                      <a:r>
                        <a:rPr kumimoji="1" lang="ja-JP" altLang="en-US" sz="1000" b="1" dirty="0" smtClean="0">
                          <a:latin typeface="Meiryo UI" panose="020B0604030504040204" pitchFamily="50" charset="-128"/>
                          <a:ea typeface="Meiryo UI" panose="020B0604030504040204" pitchFamily="50" charset="-128"/>
                        </a:rPr>
                        <a:t>～</a:t>
                      </a:r>
                      <a:endParaRPr kumimoji="1" lang="ja-JP" altLang="en-US" sz="1000" b="1" dirty="0">
                        <a:latin typeface="Meiryo UI" panose="020B0604030504040204" pitchFamily="50" charset="-128"/>
                        <a:ea typeface="Meiryo UI" panose="020B0604030504040204" pitchFamily="50" charset="-128"/>
                      </a:endParaRPr>
                    </a:p>
                  </a:txBody>
                  <a:tcPr marL="95159" marR="95159" anchor="ctr">
                    <a:lnR w="12700"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2700" cmpd="sng">
                      <a:noFill/>
                    </a:lnB>
                  </a:tcPr>
                </a:tc>
                <a:tc>
                  <a:txBody>
                    <a:bodyPr/>
                    <a:lstStyle/>
                    <a:p>
                      <a:r>
                        <a:rPr kumimoji="1" lang="en-US" altLang="ja-JP" sz="1000" b="1" dirty="0" smtClean="0">
                          <a:solidFill>
                            <a:schemeClr val="tx1"/>
                          </a:solidFill>
                          <a:latin typeface="Meiryo UI" panose="020B0604030504040204" pitchFamily="50" charset="-128"/>
                          <a:ea typeface="Meiryo UI" panose="020B0604030504040204" pitchFamily="50" charset="-128"/>
                        </a:rPr>
                        <a:t>2017</a:t>
                      </a:r>
                      <a:r>
                        <a:rPr kumimoji="1" lang="ja-JP" altLang="en-US" sz="1000" b="1" dirty="0" smtClean="0">
                          <a:solidFill>
                            <a:schemeClr val="tx1"/>
                          </a:solidFill>
                          <a:latin typeface="Meiryo UI" panose="020B0604030504040204" pitchFamily="50" charset="-128"/>
                          <a:ea typeface="Meiryo UI" panose="020B0604030504040204" pitchFamily="50" charset="-128"/>
                        </a:rPr>
                        <a:t>年～</a:t>
                      </a:r>
                      <a:endParaRPr kumimoji="1" lang="ja-JP" altLang="en-US" sz="1000" b="1" dirty="0">
                        <a:solidFill>
                          <a:schemeClr val="tx1"/>
                        </a:solidFill>
                        <a:latin typeface="Meiryo UI" panose="020B0604030504040204" pitchFamily="50" charset="-128"/>
                        <a:ea typeface="Meiryo UI" panose="020B0604030504040204" pitchFamily="50" charset="-128"/>
                      </a:endParaRPr>
                    </a:p>
                  </a:txBody>
                  <a:tcPr marL="95159" marR="95159" anchor="ctr">
                    <a:lnL w="12700" cap="flat" cmpd="sng" algn="ctr">
                      <a:solidFill>
                        <a:schemeClr val="tx1"/>
                      </a:solidFill>
                      <a:prstDash val="sysDash"/>
                      <a:round/>
                      <a:headEnd type="none" w="med" len="med"/>
                      <a:tailEnd type="none" w="med" len="med"/>
                    </a:lnL>
                    <a:lnT w="19050" cap="flat" cmpd="sng" algn="ctr">
                      <a:solidFill>
                        <a:schemeClr val="tx1"/>
                      </a:solidFill>
                      <a:prstDash val="solid"/>
                      <a:round/>
                      <a:headEnd type="none" w="med" len="med"/>
                      <a:tailEnd type="none" w="med" len="med"/>
                    </a:lnT>
                    <a:lnB w="12700" cmpd="sng">
                      <a:noFill/>
                    </a:lnB>
                  </a:tcPr>
                </a:tc>
                <a:tc gridSpan="2">
                  <a:txBody>
                    <a:bodyPr/>
                    <a:lstStyle/>
                    <a:p>
                      <a:r>
                        <a:rPr kumimoji="1" lang="en-US" altLang="ja-JP" sz="1000" b="1" dirty="0" smtClean="0">
                          <a:latin typeface="Meiryo UI" panose="020B0604030504040204" pitchFamily="50" charset="-128"/>
                          <a:ea typeface="Meiryo UI" panose="020B0604030504040204" pitchFamily="50" charset="-128"/>
                        </a:rPr>
                        <a:t>2018</a:t>
                      </a:r>
                      <a:r>
                        <a:rPr kumimoji="1" lang="ja-JP" altLang="en-US" sz="1000" b="1" dirty="0" smtClean="0">
                          <a:latin typeface="Meiryo UI" panose="020B0604030504040204" pitchFamily="50" charset="-128"/>
                          <a:ea typeface="Meiryo UI" panose="020B0604030504040204" pitchFamily="50" charset="-128"/>
                        </a:rPr>
                        <a:t>年頃～</a:t>
                      </a:r>
                      <a:endParaRPr kumimoji="1" lang="ja-JP" altLang="en-US" sz="1000" b="1" dirty="0">
                        <a:latin typeface="Meiryo UI" panose="020B0604030504040204" pitchFamily="50" charset="-128"/>
                        <a:ea typeface="Meiryo UI" panose="020B0604030504040204" pitchFamily="50" charset="-128"/>
                      </a:endParaRPr>
                    </a:p>
                  </a:txBody>
                  <a:tcPr marL="95159" marR="95159" anchor="ctr">
                    <a:lnT w="19050" cap="flat" cmpd="sng" algn="ctr">
                      <a:solidFill>
                        <a:schemeClr val="tx1"/>
                      </a:solidFill>
                      <a:prstDash val="solid"/>
                      <a:round/>
                      <a:headEnd type="none" w="med" len="med"/>
                      <a:tailEnd type="none" w="med" len="med"/>
                    </a:lnT>
                    <a:lnB w="12700" cmpd="sng">
                      <a:noFill/>
                    </a:lnB>
                  </a:tcPr>
                </a:tc>
                <a:tc hMerge="1">
                  <a:txBody>
                    <a:bodyPr/>
                    <a:lstStyle/>
                    <a:p>
                      <a:endParaRPr kumimoji="1" lang="ja-JP" altLang="en-US" sz="900" b="1" dirty="0">
                        <a:latin typeface="Meiryo UI" panose="020B0604030504040204" pitchFamily="50" charset="-128"/>
                        <a:ea typeface="Meiryo UI" panose="020B0604030504040204" pitchFamily="50" charset="-128"/>
                      </a:endParaRPr>
                    </a:p>
                  </a:txBody>
                  <a:tcPr anchor="ctr">
                    <a:lnL w="12700" cmpd="sng">
                      <a:noFill/>
                    </a:lnL>
                  </a:tcPr>
                </a:tc>
                <a:tc>
                  <a:txBody>
                    <a:bodyPr/>
                    <a:lstStyle/>
                    <a:p>
                      <a:endParaRPr kumimoji="1" lang="ja-JP" altLang="en-US" sz="1000" b="1" dirty="0">
                        <a:latin typeface="Meiryo UI" panose="020B0604030504040204" pitchFamily="50" charset="-128"/>
                        <a:ea typeface="Meiryo UI" panose="020B0604030504040204" pitchFamily="50" charset="-128"/>
                      </a:endParaRPr>
                    </a:p>
                  </a:txBody>
                  <a:tcPr marL="95159" marR="95159" anchor="ctr">
                    <a:lnT w="12700" cmpd="sng">
                      <a:noFill/>
                    </a:lnT>
                    <a:lnB w="12700" cmpd="sng">
                      <a:noFill/>
                    </a:lnB>
                  </a:tcPr>
                </a:tc>
                <a:tc gridSpan="2">
                  <a:txBody>
                    <a:bodyPr/>
                    <a:lstStyle/>
                    <a:p>
                      <a:pPr algn="ctr"/>
                      <a:r>
                        <a:rPr kumimoji="1" lang="en-US" altLang="ja-JP" sz="1050" b="1" u="sng" dirty="0" smtClean="0">
                          <a:solidFill>
                            <a:srgbClr val="E74C3C"/>
                          </a:solidFill>
                          <a:latin typeface="Meiryo UI" panose="020B0604030504040204" pitchFamily="50" charset="-128"/>
                          <a:ea typeface="Meiryo UI" panose="020B0604030504040204" pitchFamily="50" charset="-128"/>
                        </a:rPr>
                        <a:t>2020</a:t>
                      </a:r>
                      <a:r>
                        <a:rPr kumimoji="1" lang="ja-JP" altLang="en-US" sz="1050" b="1" u="sng" dirty="0" smtClean="0">
                          <a:solidFill>
                            <a:srgbClr val="E74C3C"/>
                          </a:solidFill>
                          <a:latin typeface="Meiryo UI" panose="020B0604030504040204" pitchFamily="50" charset="-128"/>
                          <a:ea typeface="Meiryo UI" panose="020B0604030504040204" pitchFamily="50" charset="-128"/>
                        </a:rPr>
                        <a:t>年代頃以降、実現される姿</a:t>
                      </a:r>
                      <a:endParaRPr kumimoji="1" lang="ja-JP" altLang="en-US" sz="1050" b="1" u="sng" dirty="0">
                        <a:solidFill>
                          <a:srgbClr val="E74C3C"/>
                        </a:solidFill>
                        <a:latin typeface="Meiryo UI" panose="020B0604030504040204" pitchFamily="50" charset="-128"/>
                        <a:ea typeface="Meiryo UI" panose="020B0604030504040204" pitchFamily="50" charset="-128"/>
                      </a:endParaRPr>
                    </a:p>
                  </a:txBody>
                  <a:tcPr marL="95159" marR="95159"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mpd="sng">
                      <a:noFill/>
                    </a:lnB>
                    <a:solidFill>
                      <a:srgbClr val="FADBD8"/>
                    </a:solidFill>
                  </a:tcPr>
                </a:tc>
                <a:tc hMerge="1">
                  <a:txBody>
                    <a:bodyPr/>
                    <a:lstStyle/>
                    <a:p>
                      <a:endParaRPr kumimoji="1" lang="ja-JP" altLang="en-US" sz="900" b="1" dirty="0">
                        <a:latin typeface="Meiryo UI" panose="020B0604030504040204" pitchFamily="50" charset="-128"/>
                        <a:ea typeface="Meiryo UI" panose="020B0604030504040204" pitchFamily="50" charset="-128"/>
                      </a:endParaRPr>
                    </a:p>
                  </a:txBody>
                  <a:tcPr anchor="ctr">
                    <a:lnL w="12700" cmpd="sng">
                      <a:noFill/>
                    </a:lnL>
                  </a:tcPr>
                </a:tc>
              </a:tr>
              <a:tr h="252000">
                <a:tc gridSpan="3" vMerge="1">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T w="12700" cmpd="sng">
                      <a:noFill/>
                    </a:lnT>
                    <a:lnTlToBr w="12700" cap="flat" cmpd="sng" algn="ctr">
                      <a:noFill/>
                      <a:prstDash val="solid"/>
                      <a:round/>
                      <a:headEnd type="none" w="med" len="med"/>
                      <a:tailEnd type="none" w="med" len="med"/>
                    </a:lnTlToBr>
                  </a:tcPr>
                </a:tc>
                <a:tc hMerge="1" vMerge="1">
                  <a:txBody>
                    <a:bodyPr/>
                    <a:lstStyle/>
                    <a:p>
                      <a:endParaRPr kumimoji="1" lang="ja-JP" altLang="en-US"/>
                    </a:p>
                  </a:txBody>
                  <a:tcPr/>
                </a:tc>
                <a:tc hMerge="1" vMerge="1">
                  <a:txBody>
                    <a:bodyPr/>
                    <a:lstStyle/>
                    <a:p>
                      <a:endParaRPr kumimoji="1" lang="ja-JP" altLang="en-US"/>
                    </a:p>
                  </a:txBody>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L="95159" marR="95159" anchor="ctr">
                    <a:lnR w="12700" cmpd="sng">
                      <a:noFill/>
                    </a:lnR>
                    <a:lnT w="12700" cmpd="sng">
                      <a:noFill/>
                    </a:lnT>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L="95159" marR="95159" anchor="ctr">
                    <a:lnL w="12700" cmpd="sng">
                      <a:noFill/>
                    </a:lnL>
                    <a:lnT w="12700" cmpd="sng">
                      <a:noFill/>
                    </a:lnT>
                  </a:tcPr>
                </a:tc>
                <a:tc gridSpan="2">
                  <a:txBody>
                    <a:bodyPr/>
                    <a:lstStyle/>
                    <a:p>
                      <a:endParaRPr kumimoji="1" lang="ja-JP" altLang="en-US" sz="900" b="1" dirty="0">
                        <a:latin typeface="Meiryo UI" panose="020B0604030504040204" pitchFamily="50" charset="-128"/>
                        <a:ea typeface="Meiryo UI" panose="020B0604030504040204" pitchFamily="50" charset="-128"/>
                      </a:endParaRPr>
                    </a:p>
                  </a:txBody>
                  <a:tcPr marL="95159" marR="95159" anchor="ctr">
                    <a:lnT w="12700" cmpd="sng">
                      <a:noFill/>
                    </a:lnT>
                  </a:tcPr>
                </a:tc>
                <a:tc hMerge="1">
                  <a:txBody>
                    <a:bodyPr/>
                    <a:lstStyle/>
                    <a:p>
                      <a:endParaRPr kumimoji="1" lang="ja-JP" altLang="en-US"/>
                    </a:p>
                  </a:txBody>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L="95159" marR="95159" anchor="ctr">
                    <a:lnT w="12700" cmpd="sng">
                      <a:noFill/>
                    </a:lnT>
                    <a:lnB w="12700" cmpd="sng">
                      <a:noFill/>
                    </a:lnB>
                  </a:tcPr>
                </a:tc>
                <a:tc gridSpan="2">
                  <a:txBody>
                    <a:bodyPr/>
                    <a:lstStyle/>
                    <a:p>
                      <a:endParaRPr kumimoji="1" lang="ja-JP" altLang="en-US" sz="900" b="1" dirty="0">
                        <a:latin typeface="Meiryo UI" panose="020B0604030504040204" pitchFamily="50" charset="-128"/>
                        <a:ea typeface="Meiryo UI" panose="020B0604030504040204" pitchFamily="50" charset="-128"/>
                      </a:endParaRPr>
                    </a:p>
                  </a:txBody>
                  <a:tcPr marL="95159" marR="95159" anchor="ctr">
                    <a:lnR w="19050" cap="flat" cmpd="sng" algn="ctr">
                      <a:solidFill>
                        <a:schemeClr val="tx1"/>
                      </a:solidFill>
                      <a:prstDash val="solid"/>
                      <a:round/>
                      <a:headEnd type="none" w="med" len="med"/>
                      <a:tailEnd type="none" w="med" len="med"/>
                    </a:lnR>
                    <a:lnT w="12700" cmpd="sng">
                      <a:noFill/>
                    </a:lnT>
                    <a:solidFill>
                      <a:srgbClr val="FADBD8"/>
                    </a:solidFill>
                  </a:tcPr>
                </a:tc>
                <a:tc hMerge="1">
                  <a:txBody>
                    <a:bodyPr/>
                    <a:lstStyle/>
                    <a:p>
                      <a:endParaRPr kumimoji="1" lang="ja-JP" altLang="en-US"/>
                    </a:p>
                  </a:txBody>
                  <a:tcPr/>
                </a:tc>
              </a:tr>
              <a:tr h="363077">
                <a:tc rowSpan="6">
                  <a:txBody>
                    <a:bodyPr/>
                    <a:lstStyle/>
                    <a:p>
                      <a:pPr algn="ctr"/>
                      <a:r>
                        <a:rPr kumimoji="1" lang="ja-JP" altLang="en-US" sz="900" b="1" dirty="0" smtClean="0">
                          <a:solidFill>
                            <a:schemeClr val="bg1"/>
                          </a:solidFill>
                          <a:latin typeface="Meiryo UI" panose="020B0604030504040204" pitchFamily="50" charset="-128"/>
                          <a:ea typeface="Meiryo UI" panose="020B0604030504040204" pitchFamily="50" charset="-128"/>
                        </a:rPr>
                        <a:t>利活用</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95159" marR="95159" vert="eaVert" anchor="ctr">
                    <a:lnL w="19050" cap="flat" cmpd="sng" algn="ctr">
                      <a:solidFill>
                        <a:schemeClr val="tx1"/>
                      </a:solidFill>
                      <a:prstDash val="solid"/>
                      <a:round/>
                      <a:headEnd type="none" w="med" len="med"/>
                      <a:tailEnd type="none" w="med" len="med"/>
                    </a:lnL>
                    <a:lnR w="9525" cap="flat" cmpd="sng" algn="ctr">
                      <a:solidFill>
                        <a:schemeClr val="bg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E74C3C"/>
                    </a:solidFill>
                  </a:tcPr>
                </a:tc>
                <a:tc gridSpan="2">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solidFill>
                            <a:schemeClr val="bg1"/>
                          </a:solidFill>
                          <a:latin typeface="Meiryo UI" panose="020B0604030504040204" pitchFamily="50" charset="-128"/>
                          <a:ea typeface="Meiryo UI" panose="020B0604030504040204" pitchFamily="50" charset="-128"/>
                        </a:rPr>
                        <a:t>飛行レベルの目安：</a:t>
                      </a:r>
                      <a:endParaRPr kumimoji="1" lang="en-US" altLang="ja-JP" sz="900" b="1" dirty="0" smtClean="0">
                        <a:solidFill>
                          <a:schemeClr val="bg1"/>
                        </a:solidFill>
                        <a:latin typeface="Meiryo UI" panose="020B0604030504040204" pitchFamily="50" charset="-128"/>
                        <a:ea typeface="Meiryo UI" panose="020B0604030504040204" pitchFamily="50" charset="-128"/>
                      </a:endParaRPr>
                    </a:p>
                    <a:p>
                      <a:pPr marL="0" marR="0" indent="0" algn="l" defTabSz="914400" rtl="0" eaLnBrk="1" fontAlgn="auto" latinLnBrk="0" hangingPunct="1">
                        <a:lnSpc>
                          <a:spcPct val="100000"/>
                        </a:lnSpc>
                        <a:spcBef>
                          <a:spcPts val="100"/>
                        </a:spcBef>
                        <a:spcAft>
                          <a:spcPts val="0"/>
                        </a:spcAft>
                        <a:buClrTx/>
                        <a:buSzTx/>
                        <a:buFontTx/>
                        <a:buNone/>
                        <a:tabLst/>
                        <a:defRPr/>
                      </a:pPr>
                      <a:r>
                        <a:rPr kumimoji="1" lang="ja-JP" altLang="en-US" sz="750" b="0" dirty="0" smtClean="0">
                          <a:solidFill>
                            <a:schemeClr val="bg1"/>
                          </a:solidFill>
                          <a:latin typeface="Meiryo UI" panose="020B0604030504040204" pitchFamily="50" charset="-128"/>
                          <a:ea typeface="Meiryo UI" panose="020B0604030504040204" pitchFamily="50" charset="-128"/>
                        </a:rPr>
                        <a:t> （本格的運用のレベル）</a:t>
                      </a:r>
                      <a:endParaRPr kumimoji="1" lang="en-US" altLang="ja-JP" sz="750" b="0" dirty="0" smtClean="0">
                        <a:solidFill>
                          <a:schemeClr val="bg1"/>
                        </a:solidFill>
                        <a:latin typeface="Meiryo UI" panose="020B0604030504040204" pitchFamily="50" charset="-128"/>
                        <a:ea typeface="Meiryo UI" panose="020B0604030504040204" pitchFamily="50" charset="-128"/>
                      </a:endParaRPr>
                    </a:p>
                  </a:txBody>
                  <a:tcPr marL="95159" marR="95159" anchor="ctr">
                    <a:lnL w="952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noFill/>
                      <a:prstDash val="solid"/>
                      <a:round/>
                      <a:headEnd type="none" w="med" len="med"/>
                      <a:tailEnd type="none" w="med" len="med"/>
                    </a:lnB>
                    <a:solidFill>
                      <a:srgbClr val="EF8176"/>
                    </a:solidFill>
                  </a:tcPr>
                </a:tc>
                <a:tc hMerge="1">
                  <a:txBody>
                    <a:bodyPr/>
                    <a:lstStyle/>
                    <a:p>
                      <a:endParaRPr kumimoji="1" lang="ja-JP" altLang="en-US"/>
                    </a:p>
                  </a:txBody>
                  <a:tcPr/>
                </a:tc>
                <a:tc>
                  <a:txBody>
                    <a:bodyPr/>
                    <a:lstStyle/>
                    <a:p>
                      <a:r>
                        <a:rPr kumimoji="1" lang="ja-JP" altLang="en-US" sz="900" b="1" u="sng" dirty="0" smtClean="0">
                          <a:solidFill>
                            <a:schemeClr val="bg1"/>
                          </a:solidFill>
                          <a:latin typeface="Meiryo UI" panose="020B0604030504040204" pitchFamily="50" charset="-128"/>
                          <a:ea typeface="Meiryo UI" panose="020B0604030504040204" pitchFamily="50" charset="-128"/>
                        </a:rPr>
                        <a:t>レベル２</a:t>
                      </a:r>
                      <a:endParaRPr kumimoji="1" lang="en-US" altLang="ja-JP" sz="900" b="1" u="sng" dirty="0" smtClean="0">
                        <a:solidFill>
                          <a:schemeClr val="bg1"/>
                        </a:solidFill>
                        <a:latin typeface="Meiryo UI" panose="020B0604030504040204" pitchFamily="50" charset="-128"/>
                        <a:ea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bg1"/>
                          </a:solidFill>
                          <a:latin typeface="Meiryo UI" panose="020B0604030504040204" pitchFamily="50" charset="-128"/>
                          <a:ea typeface="Meiryo UI" panose="020B0604030504040204" pitchFamily="50" charset="-128"/>
                        </a:rPr>
                        <a:t>目視内</a:t>
                      </a:r>
                    </a:p>
                  </a:txBody>
                  <a:tcPr marL="95159" marR="95159">
                    <a:lnL w="12700" cap="flat" cmpd="sng" algn="ctr">
                      <a:solidFill>
                        <a:schemeClr val="bg1"/>
                      </a:solidFill>
                      <a:prstDash val="solid"/>
                      <a:round/>
                      <a:headEnd type="none" w="med" len="med"/>
                      <a:tailEnd type="none" w="med" len="med"/>
                    </a:lnL>
                    <a:lnR w="12700" cap="flat" cmpd="sng" algn="ctr">
                      <a:solidFill>
                        <a:schemeClr val="bg1"/>
                      </a:solidFill>
                      <a:prstDash val="sysDash"/>
                      <a:round/>
                      <a:headEnd type="none" w="med" len="med"/>
                      <a:tailEnd type="none" w="med" len="med"/>
                    </a:lnR>
                    <a:lnB w="12700" cap="flat" cmpd="sng" algn="ctr">
                      <a:solidFill>
                        <a:srgbClr val="E74C3C"/>
                      </a:solidFill>
                      <a:prstDash val="solid"/>
                      <a:round/>
                      <a:headEnd type="none" w="med" len="med"/>
                      <a:tailEnd type="none" w="med" len="med"/>
                    </a:lnB>
                    <a:solidFill>
                      <a:srgbClr val="EF8176"/>
                    </a:solidFill>
                  </a:tcPr>
                </a:tc>
                <a:tc>
                  <a:txBody>
                    <a:bodyPr/>
                    <a:lstStyle/>
                    <a:p>
                      <a:endParaRPr kumimoji="1" lang="ja-JP" altLang="en-US" sz="900" dirty="0" smtClean="0">
                        <a:solidFill>
                          <a:schemeClr val="bg1"/>
                        </a:solidFill>
                        <a:latin typeface="Meiryo UI" panose="020B0604030504040204" pitchFamily="50" charset="-128"/>
                        <a:ea typeface="Meiryo UI" panose="020B0604030504040204" pitchFamily="50" charset="-128"/>
                      </a:endParaRPr>
                    </a:p>
                  </a:txBody>
                  <a:tcPr marL="95159" marR="95159">
                    <a:lnL w="12700" cap="flat" cmpd="sng" algn="ctr">
                      <a:solidFill>
                        <a:schemeClr val="bg1"/>
                      </a:solidFill>
                      <a:prstDash val="sysDash"/>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rgbClr val="E74C3C"/>
                      </a:solidFill>
                      <a:prstDash val="solid"/>
                      <a:round/>
                      <a:headEnd type="none" w="med" len="med"/>
                      <a:tailEnd type="none" w="med" len="med"/>
                    </a:lnB>
                    <a:solidFill>
                      <a:srgbClr val="EF8176"/>
                    </a:solidFill>
                  </a:tcPr>
                </a:tc>
                <a:tc gridSpan="2">
                  <a:txBody>
                    <a:bodyPr/>
                    <a:lstStyle/>
                    <a:p>
                      <a:r>
                        <a:rPr kumimoji="1" lang="ja-JP" altLang="en-US" sz="900" b="1" u="sng" dirty="0" smtClean="0">
                          <a:solidFill>
                            <a:schemeClr val="bg1"/>
                          </a:solidFill>
                          <a:latin typeface="Meiryo UI" panose="020B0604030504040204" pitchFamily="50" charset="-128"/>
                          <a:ea typeface="Meiryo UI" panose="020B0604030504040204" pitchFamily="50" charset="-128"/>
                        </a:rPr>
                        <a:t>レベル３</a:t>
                      </a:r>
                      <a:endParaRPr kumimoji="1" lang="en-US" altLang="ja-JP" sz="900" b="1" u="sng" dirty="0" smtClean="0">
                        <a:solidFill>
                          <a:schemeClr val="bg1"/>
                        </a:solidFill>
                        <a:latin typeface="Meiryo UI" panose="020B0604030504040204" pitchFamily="50" charset="-128"/>
                        <a:ea typeface="Meiryo UI" panose="020B0604030504040204" pitchFamily="50" charset="-128"/>
                      </a:endParaRPr>
                    </a:p>
                    <a:p>
                      <a:r>
                        <a:rPr kumimoji="1" lang="ja-JP" altLang="en-US" sz="900" dirty="0" smtClean="0">
                          <a:solidFill>
                            <a:schemeClr val="bg1"/>
                          </a:solidFill>
                          <a:latin typeface="Meiryo UI" panose="020B0604030504040204" pitchFamily="50" charset="-128"/>
                          <a:ea typeface="Meiryo UI" panose="020B0604030504040204" pitchFamily="50" charset="-128"/>
                        </a:rPr>
                        <a:t>目視外・無人地帯</a:t>
                      </a:r>
                    </a:p>
                  </a:txBody>
                  <a:tcPr marL="95159" marR="951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rgbClr val="EF8176"/>
                    </a:solidFill>
                  </a:tcPr>
                </a:tc>
                <a:tc hMerge="1">
                  <a:txBody>
                    <a:bodyPr/>
                    <a:lstStyle/>
                    <a:p>
                      <a:endParaRPr kumimoji="1" lang="ja-JP" altLang="en-US" sz="900" dirty="0" smtClean="0">
                        <a:solidFill>
                          <a:schemeClr val="bg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rgbClr val="E74C3C"/>
                      </a:solidFill>
                      <a:prstDash val="solid"/>
                      <a:round/>
                      <a:headEnd type="none" w="med" len="med"/>
                      <a:tailEnd type="none" w="med" len="med"/>
                    </a:lnB>
                    <a:solidFill>
                      <a:srgbClr val="EF8176"/>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smtClean="0">
                        <a:solidFill>
                          <a:schemeClr val="bg1"/>
                        </a:solidFill>
                        <a:latin typeface="Meiryo UI" panose="020B0604030504040204" pitchFamily="50" charset="-128"/>
                        <a:ea typeface="Meiryo UI" panose="020B0604030504040204" pitchFamily="50" charset="-128"/>
                      </a:endParaRPr>
                    </a:p>
                  </a:txBody>
                  <a:tcPr marL="95159" marR="951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noFill/>
                  </a:tcPr>
                </a:tc>
                <a:tc gridSpan="2">
                  <a:txBody>
                    <a:bodyPr/>
                    <a:lstStyle/>
                    <a:p>
                      <a:r>
                        <a:rPr kumimoji="1" lang="ja-JP" altLang="en-US" sz="900" b="1" u="sng" dirty="0" smtClean="0">
                          <a:solidFill>
                            <a:schemeClr val="bg1"/>
                          </a:solidFill>
                          <a:latin typeface="Meiryo UI" panose="020B0604030504040204" pitchFamily="50" charset="-128"/>
                          <a:ea typeface="Meiryo UI" panose="020B0604030504040204" pitchFamily="50" charset="-128"/>
                        </a:rPr>
                        <a:t>レベル４</a:t>
                      </a:r>
                      <a:endParaRPr kumimoji="1" lang="en-US" altLang="ja-JP" sz="900" b="1" u="sng" dirty="0" smtClean="0">
                        <a:solidFill>
                          <a:schemeClr val="bg1"/>
                        </a:solidFill>
                        <a:latin typeface="Meiryo UI" panose="020B0604030504040204" pitchFamily="50" charset="-128"/>
                        <a:ea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bg1"/>
                          </a:solidFill>
                          <a:latin typeface="Meiryo UI" panose="020B0604030504040204" pitchFamily="50" charset="-128"/>
                          <a:ea typeface="Meiryo UI" panose="020B0604030504040204" pitchFamily="50" charset="-128"/>
                        </a:rPr>
                        <a:t>目視外・有人地帯</a:t>
                      </a:r>
                    </a:p>
                  </a:txBody>
                  <a:tcPr marL="95159" marR="95159">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rgbClr val="EF8176"/>
                    </a:solidFill>
                  </a:tcPr>
                </a:tc>
                <a:tc hMerge="1">
                  <a:txBody>
                    <a:bodyPr/>
                    <a:lstStyle/>
                    <a:p>
                      <a:endParaRPr kumimoji="1" lang="ja-JP" altLang="en-US" sz="900" dirty="0" smtClean="0">
                        <a:solidFill>
                          <a:schemeClr val="bg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B w="12700" cap="flat" cmpd="sng" algn="ctr">
                      <a:solidFill>
                        <a:srgbClr val="E74C3C"/>
                      </a:solidFill>
                      <a:prstDash val="solid"/>
                      <a:round/>
                      <a:headEnd type="none" w="med" len="med"/>
                      <a:tailEnd type="none" w="med" len="med"/>
                    </a:lnB>
                    <a:solidFill>
                      <a:srgbClr val="EF8176"/>
                    </a:solidFill>
                  </a:tcPr>
                </a:tc>
              </a:tr>
              <a:tr h="164703">
                <a:tc vMerge="1">
                  <a:txBody>
                    <a:bodyPr/>
                    <a:lstStyle/>
                    <a:p>
                      <a:endParaRPr kumimoji="1" lang="ja-JP" altLang="en-US" sz="900" dirty="0">
                        <a:latin typeface="ＭＳ ゴシック" panose="020B0609070205080204" pitchFamily="49" charset="-128"/>
                        <a:ea typeface="ＭＳ ゴシック" panose="020B0609070205080204" pitchFamily="49" charset="-128"/>
                      </a:endParaRPr>
                    </a:p>
                  </a:txBody>
                  <a:tcPr anchor="ctr"/>
                </a:tc>
                <a:tc rowSpan="5">
                  <a:txBody>
                    <a:bodyPr/>
                    <a:lstStyle/>
                    <a:p>
                      <a:pPr algn="ctr"/>
                      <a:r>
                        <a:rPr lang="ja-JP" altLang="en-US" sz="900" dirty="0" smtClean="0">
                          <a:solidFill>
                            <a:schemeClr val="bg1"/>
                          </a:solidFill>
                          <a:latin typeface="Meiryo UI" panose="020B0604030504040204" pitchFamily="50" charset="-128"/>
                          <a:ea typeface="Meiryo UI" panose="020B0604030504040204" pitchFamily="50" charset="-128"/>
                        </a:rPr>
                        <a:t>分野（例）</a:t>
                      </a:r>
                      <a:endParaRPr lang="ja-JP" altLang="en-US" sz="900" dirty="0">
                        <a:solidFill>
                          <a:schemeClr val="bg1"/>
                        </a:solidFill>
                        <a:latin typeface="Meiryo UI" panose="020B0604030504040204" pitchFamily="50" charset="-128"/>
                        <a:ea typeface="Meiryo UI" panose="020B0604030504040204" pitchFamily="50" charset="-128"/>
                      </a:endParaRPr>
                    </a:p>
                  </a:txBody>
                  <a:tcPr marL="95159" marR="95159" vert="eaVert"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F8176"/>
                    </a:solidFill>
                  </a:tcPr>
                </a:tc>
                <a:tc>
                  <a:txBody>
                    <a:bodyPr/>
                    <a:lstStyle/>
                    <a:p>
                      <a:r>
                        <a:rPr kumimoji="1" lang="ja-JP" altLang="en-US" sz="900" dirty="0" smtClean="0">
                          <a:solidFill>
                            <a:schemeClr val="bg1"/>
                          </a:solidFill>
                          <a:latin typeface="Meiryo UI" panose="020B0604030504040204" pitchFamily="50" charset="-128"/>
                          <a:ea typeface="Meiryo UI" panose="020B0604030504040204" pitchFamily="50" charset="-128"/>
                        </a:rPr>
                        <a:t>物流</a:t>
                      </a:r>
                      <a:endParaRPr kumimoji="1" lang="ja-JP" altLang="en-US" sz="900" dirty="0">
                        <a:solidFill>
                          <a:schemeClr val="bg1"/>
                        </a:solidFill>
                        <a:latin typeface="Meiryo UI" panose="020B0604030504040204" pitchFamily="50" charset="-128"/>
                        <a:ea typeface="Meiryo UI" panose="020B0604030504040204" pitchFamily="50" charset="-128"/>
                      </a:endParaRPr>
                    </a:p>
                  </a:txBody>
                  <a:tcPr marL="95159" marR="95159" marT="46800" marB="46800" anchor="ctr">
                    <a:lnL w="9525" cap="flat" cmpd="sng" algn="ctr">
                      <a:solidFill>
                        <a:schemeClr val="bg1"/>
                      </a:solidFill>
                      <a:prstDash val="solid"/>
                      <a:round/>
                      <a:headEnd type="none" w="med" len="med"/>
                      <a:tailEnd type="none" w="med" len="med"/>
                    </a:lnL>
                    <a:lnR w="12700" cap="flat" cmpd="sng" algn="ctr">
                      <a:solidFill>
                        <a:srgbClr val="E74C3C"/>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F8176"/>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rgbClr val="E74C3C"/>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E74C3C"/>
                      </a:solidFill>
                      <a:prstDash val="solid"/>
                      <a:round/>
                      <a:headEnd type="none" w="med" len="med"/>
                      <a:tailEnd type="none" w="med" len="med"/>
                    </a:lnT>
                    <a:lnB w="12700" cmpd="sng">
                      <a:noFill/>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smtClean="0">
                        <a:latin typeface="Meiryo UI" panose="020B0604030504040204" pitchFamily="50" charset="-128"/>
                        <a:ea typeface="Meiryo UI" panose="020B0604030504040204" pitchFamily="50" charset="-128"/>
                      </a:endParaRPr>
                    </a:p>
                  </a:txBody>
                  <a:tcPr marL="95159" marR="95159" anchor="ctr">
                    <a:lnL w="12700" cap="flat" cmpd="sng" algn="ctr">
                      <a:solidFill>
                        <a:schemeClr val="tx1"/>
                      </a:solidFill>
                      <a:prstDash val="sysDash"/>
                      <a:round/>
                      <a:headEnd type="none" w="med" len="med"/>
                      <a:tailEnd type="none" w="med" len="med"/>
                    </a:lnL>
                    <a:lnT w="12700" cap="flat" cmpd="sng" algn="ctr">
                      <a:solidFill>
                        <a:srgbClr val="E74C3C"/>
                      </a:solidFill>
                      <a:prstDash val="solid"/>
                      <a:round/>
                      <a:headEnd type="none" w="med" len="med"/>
                      <a:tailEnd type="none" w="med" len="med"/>
                    </a:lnT>
                    <a:lnB w="12700" cmpd="sng">
                      <a:noFill/>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R w="12700" cap="flat" cmpd="sng" algn="ctr">
                      <a:solidFill>
                        <a:srgbClr val="E74C3C"/>
                      </a:solidFill>
                      <a:prstDash val="solid"/>
                      <a:round/>
                      <a:headEnd type="none" w="med" len="med"/>
                      <a:tailEnd type="none" w="med" len="med"/>
                    </a:lnR>
                    <a:lnT w="12700" cap="flat" cmpd="sng" algn="ctr">
                      <a:noFill/>
                      <a:prstDash val="solid"/>
                      <a:round/>
                      <a:headEnd type="none" w="med" len="med"/>
                      <a:tailEnd type="none" w="med" len="med"/>
                    </a:lnT>
                    <a:lnB w="12700" cmpd="sng">
                      <a:noFill/>
                    </a:lnB>
                    <a:solidFill>
                      <a:srgbClr val="EF8176"/>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rgbClr val="E74C3C"/>
                      </a:solidFill>
                      <a:prstDash val="solid"/>
                      <a:round/>
                      <a:headEnd type="none" w="med" len="med"/>
                      <a:tailEnd type="none" w="med" len="med"/>
                    </a:lnL>
                    <a:lnT w="12700" cap="flat" cmpd="sng" algn="ctr">
                      <a:solidFill>
                        <a:srgbClr val="E74C3C"/>
                      </a:solidFill>
                      <a:prstDash val="solid"/>
                      <a:round/>
                      <a:headEnd type="none" w="med" len="med"/>
                      <a:tailEnd type="none" w="med" len="med"/>
                    </a:lnT>
                    <a:lnB w="12700" cmpd="sng">
                      <a:noFill/>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smtClean="0">
                        <a:latin typeface="Meiryo UI" panose="020B0604030504040204" pitchFamily="50" charset="-128"/>
                        <a:ea typeface="Meiryo UI" panose="020B0604030504040204" pitchFamily="50" charset="-128"/>
                      </a:endParaRPr>
                    </a:p>
                  </a:txBody>
                  <a:tcPr marL="95159" marR="95159" anchor="ctr">
                    <a:lnT w="12700" cap="flat" cmpd="sng" algn="ctr">
                      <a:noFill/>
                      <a:prstDash val="solid"/>
                      <a:round/>
                      <a:headEnd type="none" w="med" len="med"/>
                      <a:tailEnd type="none" w="med" len="med"/>
                    </a:lnT>
                    <a:lnB w="12700" cmpd="sng">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smtClean="0">
                        <a:latin typeface="Meiryo UI" panose="020B0604030504040204" pitchFamily="50" charset="-128"/>
                        <a:ea typeface="Meiryo UI" panose="020B0604030504040204" pitchFamily="50" charset="-128"/>
                      </a:endParaRPr>
                    </a:p>
                  </a:txBody>
                  <a:tcPr marL="95159" marR="95159" anchor="ctr">
                    <a:lnR w="12700" cap="flat" cmpd="sng" algn="ctr">
                      <a:solidFill>
                        <a:srgbClr val="E74C3C"/>
                      </a:solidFill>
                      <a:prstDash val="solid"/>
                      <a:round/>
                      <a:headEnd type="none" w="med" len="med"/>
                      <a:tailEnd type="none" w="med" len="med"/>
                    </a:lnR>
                    <a:lnT w="12700" cap="flat" cmpd="sng" algn="ctr">
                      <a:noFill/>
                      <a:prstDash val="solid"/>
                      <a:round/>
                      <a:headEnd type="none" w="med" len="med"/>
                      <a:tailEnd type="none" w="med" len="med"/>
                    </a:lnT>
                    <a:lnB w="12700" cmpd="sng">
                      <a:noFill/>
                    </a:lnB>
                    <a:solidFill>
                      <a:srgbClr val="EF8176"/>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smtClean="0">
                        <a:latin typeface="Meiryo UI" panose="020B0604030504040204" pitchFamily="50" charset="-128"/>
                        <a:ea typeface="Meiryo UI" panose="020B0604030504040204" pitchFamily="50" charset="-128"/>
                      </a:endParaRPr>
                    </a:p>
                  </a:txBody>
                  <a:tcPr marL="95159" marR="95159" anchor="ctr">
                    <a:lnL w="12700" cap="flat" cmpd="sng" algn="ctr">
                      <a:solidFill>
                        <a:srgbClr val="E74C3C"/>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rgbClr val="E74C3C"/>
                      </a:solidFill>
                      <a:prstDash val="solid"/>
                      <a:round/>
                      <a:headEnd type="none" w="med" len="med"/>
                      <a:tailEnd type="none" w="med" len="med"/>
                    </a:lnT>
                    <a:lnB w="12700" cmpd="sng">
                      <a:noFill/>
                    </a:lnB>
                    <a:solidFill>
                      <a:srgbClr val="FADBD8"/>
                    </a:solidFill>
                  </a:tcPr>
                </a:tc>
              </a:tr>
              <a:tr h="230400">
                <a:tc vMerge="1">
                  <a:txBody>
                    <a:bodyPr/>
                    <a:lstStyle/>
                    <a:p>
                      <a:endParaRPr kumimoji="1" lang="ja-JP" altLang="en-US" sz="900">
                        <a:latin typeface="ＭＳ ゴシック" panose="020B0609070205080204" pitchFamily="49" charset="-128"/>
                        <a:ea typeface="ＭＳ ゴシック" panose="020B0609070205080204" pitchFamily="49" charset="-128"/>
                      </a:endParaRPr>
                    </a:p>
                  </a:txBody>
                  <a:tcPr anchor="ctr"/>
                </a:tc>
                <a:tc vMerge="1">
                  <a:txBody>
                    <a:bodyPr/>
                    <a:lstStyle/>
                    <a:p>
                      <a:pPr algn="ctr"/>
                      <a:endParaRPr lang="ja-JP" altLang="en-US" sz="900" dirty="0">
                        <a:solidFill>
                          <a:schemeClr val="bg1"/>
                        </a:solidFill>
                        <a:latin typeface="Meiryo UI" panose="020B0604030504040204" pitchFamily="50" charset="-128"/>
                        <a:ea typeface="Meiryo UI" panose="020B0604030504040204" pitchFamily="50" charset="-128"/>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F8176"/>
                    </a:solidFill>
                  </a:tcPr>
                </a:tc>
                <a:tc>
                  <a:txBody>
                    <a:bodyPr/>
                    <a:lstStyle/>
                    <a:p>
                      <a:r>
                        <a:rPr kumimoji="1" lang="ja-JP" altLang="en-US" sz="900" dirty="0" smtClean="0">
                          <a:solidFill>
                            <a:schemeClr val="bg1"/>
                          </a:solidFill>
                          <a:latin typeface="Meiryo UI" panose="020B0604030504040204" pitchFamily="50" charset="-128"/>
                          <a:ea typeface="Meiryo UI" panose="020B0604030504040204" pitchFamily="50" charset="-128"/>
                        </a:rPr>
                        <a:t>災害対応</a:t>
                      </a:r>
                      <a:endParaRPr kumimoji="1" lang="ja-JP" altLang="en-US" sz="900" dirty="0">
                        <a:solidFill>
                          <a:schemeClr val="bg1"/>
                        </a:solidFill>
                        <a:latin typeface="Meiryo UI" panose="020B0604030504040204" pitchFamily="50" charset="-128"/>
                        <a:ea typeface="Meiryo UI" panose="020B0604030504040204" pitchFamily="50" charset="-128"/>
                      </a:endParaRPr>
                    </a:p>
                  </a:txBody>
                  <a:tcPr marL="95159" marR="95159" anchor="ctr">
                    <a:lnL w="9525" cap="flat" cmpd="sng" algn="ctr">
                      <a:solidFill>
                        <a:schemeClr val="bg1"/>
                      </a:solidFill>
                      <a:prstDash val="solid"/>
                      <a:round/>
                      <a:headEnd type="none" w="med" len="med"/>
                      <a:tailEnd type="none" w="med" len="med"/>
                    </a:lnL>
                    <a:lnR w="12700" cap="flat" cmpd="sng" algn="ctr">
                      <a:solidFill>
                        <a:srgbClr val="E74C3C"/>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F8176"/>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rgbClr val="E74C3C"/>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mpd="sng">
                      <a:noFill/>
                    </a:lnT>
                    <a:lnB w="12700" cmpd="sng">
                      <a:noFill/>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chemeClr val="tx1"/>
                      </a:solidFill>
                      <a:prstDash val="sysDash"/>
                      <a:round/>
                      <a:headEnd type="none" w="med" len="med"/>
                      <a:tailEnd type="none" w="med" len="med"/>
                    </a:lnL>
                    <a:lnT w="12700" cmpd="sng">
                      <a:noFill/>
                    </a:lnT>
                    <a:lnB w="12700" cmpd="sng">
                      <a:noFill/>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R w="12700" cap="flat" cmpd="sng" algn="ctr">
                      <a:solidFill>
                        <a:srgbClr val="E74C3C"/>
                      </a:solidFill>
                      <a:prstDash val="solid"/>
                      <a:round/>
                      <a:headEnd type="none" w="med" len="med"/>
                      <a:tailEnd type="none" w="med" len="med"/>
                    </a:lnR>
                    <a:lnT w="12700" cmpd="sng">
                      <a:noFill/>
                    </a:lnT>
                    <a:lnB w="12700" cmpd="sng">
                      <a:noFill/>
                    </a:lnB>
                    <a:solidFill>
                      <a:srgbClr val="EF8176"/>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rgbClr val="E74C3C"/>
                      </a:solidFill>
                      <a:prstDash val="solid"/>
                      <a:round/>
                      <a:headEnd type="none" w="med" len="med"/>
                      <a:tailEnd type="none" w="med" len="med"/>
                    </a:lnL>
                    <a:lnT w="12700" cmpd="sng">
                      <a:noFill/>
                    </a:lnT>
                    <a:lnB w="12700" cmpd="sng">
                      <a:noFill/>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T w="12700" cmpd="sng">
                      <a:noFill/>
                    </a:lnT>
                    <a:lnB w="12700" cmpd="sng">
                      <a:noFill/>
                    </a:lnB>
                    <a:no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R w="12700" cap="flat" cmpd="sng" algn="ctr">
                      <a:solidFill>
                        <a:srgbClr val="E74C3C"/>
                      </a:solidFill>
                      <a:prstDash val="solid"/>
                      <a:round/>
                      <a:headEnd type="none" w="med" len="med"/>
                      <a:tailEnd type="none" w="med" len="med"/>
                    </a:lnR>
                    <a:lnT w="12700" cmpd="sng">
                      <a:noFill/>
                    </a:lnT>
                    <a:lnB w="12700" cmpd="sng">
                      <a:noFill/>
                    </a:lnB>
                    <a:solidFill>
                      <a:srgbClr val="EF8176"/>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rgbClr val="E74C3C"/>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mpd="sng">
                      <a:noFill/>
                    </a:lnT>
                    <a:lnB w="12700" cmpd="sng">
                      <a:noFill/>
                    </a:lnB>
                    <a:solidFill>
                      <a:srgbClr val="FADBD8"/>
                    </a:solidFill>
                  </a:tcPr>
                </a:tc>
              </a:tr>
              <a:tr h="216000">
                <a:tc vMerge="1">
                  <a:txBody>
                    <a:bodyPr/>
                    <a:lstStyle/>
                    <a:p>
                      <a:endParaRPr kumimoji="1" lang="ja-JP" altLang="en-US" sz="900" dirty="0">
                        <a:latin typeface="ＭＳ ゴシック" panose="020B0609070205080204" pitchFamily="49" charset="-128"/>
                        <a:ea typeface="ＭＳ ゴシック" panose="020B0609070205080204" pitchFamily="49" charset="-128"/>
                      </a:endParaRPr>
                    </a:p>
                  </a:txBody>
                  <a:tcPr anchor="ctr"/>
                </a:tc>
                <a:tc vMerge="1">
                  <a:txBody>
                    <a:bodyPr/>
                    <a:lstStyle/>
                    <a:p>
                      <a:endParaRPr lang="ja-JP" altLang="en-US" sz="900" dirty="0">
                        <a:latin typeface="Meiryo UI" panose="020B0604030504040204" pitchFamily="50" charset="-128"/>
                        <a:ea typeface="Meiryo UI" panose="020B0604030504040204" pitchFamily="50" charset="-128"/>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F8176"/>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bg1"/>
                          </a:solidFill>
                          <a:latin typeface="Meiryo UI" panose="020B0604030504040204" pitchFamily="50" charset="-128"/>
                          <a:ea typeface="Meiryo UI" panose="020B0604030504040204" pitchFamily="50" charset="-128"/>
                        </a:rPr>
                        <a:t>インフラ維持管理</a:t>
                      </a:r>
                    </a:p>
                  </a:txBody>
                  <a:tcPr marL="95159" marR="95159" anchor="ctr">
                    <a:lnL w="9525" cap="flat" cmpd="sng" algn="ctr">
                      <a:solidFill>
                        <a:schemeClr val="bg1"/>
                      </a:solidFill>
                      <a:prstDash val="solid"/>
                      <a:round/>
                      <a:headEnd type="none" w="med" len="med"/>
                      <a:tailEnd type="none" w="med" len="med"/>
                    </a:lnL>
                    <a:lnR w="12700" cap="flat" cmpd="sng" algn="ctr">
                      <a:solidFill>
                        <a:srgbClr val="E74C3C"/>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F8176"/>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rgbClr val="E74C3C"/>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mpd="sng">
                      <a:noFill/>
                    </a:lnT>
                    <a:lnB w="12700" cmpd="sng">
                      <a:noFill/>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chemeClr val="tx1"/>
                      </a:solidFill>
                      <a:prstDash val="sysDash"/>
                      <a:round/>
                      <a:headEnd type="none" w="med" len="med"/>
                      <a:tailEnd type="none" w="med" len="med"/>
                    </a:lnL>
                    <a:lnT w="12700" cmpd="sng">
                      <a:noFill/>
                    </a:lnT>
                    <a:lnB w="12700" cmpd="sng">
                      <a:noFill/>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R w="12700" cap="flat" cmpd="sng" algn="ctr">
                      <a:solidFill>
                        <a:srgbClr val="E74C3C"/>
                      </a:solidFill>
                      <a:prstDash val="solid"/>
                      <a:round/>
                      <a:headEnd type="none" w="med" len="med"/>
                      <a:tailEnd type="none" w="med" len="med"/>
                    </a:lnR>
                    <a:lnT w="12700" cmpd="sng">
                      <a:noFill/>
                    </a:lnT>
                    <a:lnB w="12700" cmpd="sng">
                      <a:noFill/>
                    </a:lnB>
                    <a:solidFill>
                      <a:srgbClr val="EF8176"/>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rgbClr val="E74C3C"/>
                      </a:solidFill>
                      <a:prstDash val="solid"/>
                      <a:round/>
                      <a:headEnd type="none" w="med" len="med"/>
                      <a:tailEnd type="none" w="med" len="med"/>
                    </a:lnL>
                    <a:lnT w="12700" cmpd="sng">
                      <a:noFill/>
                    </a:lnT>
                    <a:lnB w="12700" cmpd="sng">
                      <a:noFill/>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T w="12700" cmpd="sng">
                      <a:noFill/>
                    </a:lnT>
                    <a:lnB w="12700" cmpd="sng">
                      <a:noFill/>
                    </a:lnB>
                    <a:no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R w="12700" cap="flat" cmpd="sng" algn="ctr">
                      <a:solidFill>
                        <a:srgbClr val="E74C3C"/>
                      </a:solidFill>
                      <a:prstDash val="solid"/>
                      <a:round/>
                      <a:headEnd type="none" w="med" len="med"/>
                      <a:tailEnd type="none" w="med" len="med"/>
                    </a:lnR>
                    <a:lnT w="12700" cmpd="sng">
                      <a:noFill/>
                    </a:lnT>
                    <a:lnB w="12700" cmpd="sng">
                      <a:noFill/>
                    </a:lnB>
                    <a:solidFill>
                      <a:srgbClr val="EF8176"/>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rgbClr val="E74C3C"/>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mpd="sng">
                      <a:noFill/>
                    </a:lnT>
                    <a:lnB w="12700" cmpd="sng">
                      <a:noFill/>
                    </a:lnB>
                    <a:solidFill>
                      <a:srgbClr val="FADBD8"/>
                    </a:solidFill>
                  </a:tcPr>
                </a:tc>
              </a:tr>
              <a:tr h="21600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900" dirty="0" smtClean="0">
                          <a:solidFill>
                            <a:schemeClr val="bg1"/>
                          </a:solidFill>
                          <a:latin typeface="Meiryo UI" panose="020B0604030504040204" pitchFamily="50" charset="-128"/>
                          <a:ea typeface="Meiryo UI" panose="020B0604030504040204" pitchFamily="50" charset="-128"/>
                        </a:rPr>
                        <a:t>測量</a:t>
                      </a:r>
                      <a:endParaRPr kumimoji="1" lang="en-US" altLang="ja-JP" sz="900" dirty="0" smtClean="0">
                        <a:solidFill>
                          <a:schemeClr val="bg1"/>
                        </a:solidFill>
                        <a:latin typeface="Meiryo UI" panose="020B0604030504040204" pitchFamily="50" charset="-128"/>
                        <a:ea typeface="Meiryo UI" panose="020B0604030504040204" pitchFamily="50" charset="-128"/>
                      </a:endParaRPr>
                    </a:p>
                  </a:txBody>
                  <a:tcPr marL="95159" marR="95159" anchor="ctr">
                    <a:lnL w="9525" cap="flat" cmpd="sng" algn="ctr">
                      <a:solidFill>
                        <a:schemeClr val="bg1"/>
                      </a:solidFill>
                      <a:prstDash val="solid"/>
                      <a:round/>
                      <a:headEnd type="none" w="med" len="med"/>
                      <a:tailEnd type="none" w="med" len="med"/>
                    </a:lnL>
                    <a:lnR w="12700" cap="flat" cmpd="sng" algn="ctr">
                      <a:solidFill>
                        <a:srgbClr val="E74C3C"/>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F8176"/>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rgbClr val="E74C3C"/>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mpd="sng">
                      <a:noFill/>
                    </a:lnT>
                    <a:lnB w="12700" cmpd="sng">
                      <a:noFill/>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chemeClr val="tx1"/>
                      </a:solidFill>
                      <a:prstDash val="sysDash"/>
                      <a:round/>
                      <a:headEnd type="none" w="med" len="med"/>
                      <a:tailEnd type="none" w="med" len="med"/>
                    </a:lnL>
                    <a:lnT w="12700" cmpd="sng">
                      <a:noFill/>
                    </a:lnT>
                    <a:lnB w="12700" cmpd="sng">
                      <a:noFill/>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R w="12700" cap="flat" cmpd="sng" algn="ctr">
                      <a:solidFill>
                        <a:srgbClr val="E74C3C"/>
                      </a:solidFill>
                      <a:prstDash val="solid"/>
                      <a:round/>
                      <a:headEnd type="none" w="med" len="med"/>
                      <a:tailEnd type="none" w="med" len="med"/>
                    </a:lnR>
                    <a:lnT w="12700" cmpd="sng">
                      <a:noFill/>
                    </a:lnT>
                    <a:lnB w="12700" cmpd="sng">
                      <a:noFill/>
                    </a:lnB>
                    <a:solidFill>
                      <a:srgbClr val="EF8176"/>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rgbClr val="E74C3C"/>
                      </a:solidFill>
                      <a:prstDash val="solid"/>
                      <a:round/>
                      <a:headEnd type="none" w="med" len="med"/>
                      <a:tailEnd type="none" w="med" len="med"/>
                    </a:lnL>
                    <a:lnT w="12700" cmpd="sng">
                      <a:noFill/>
                    </a:lnT>
                    <a:lnB w="12700" cmpd="sng">
                      <a:noFill/>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T w="12700" cmpd="sng">
                      <a:noFill/>
                    </a:lnT>
                    <a:lnB w="12700" cmpd="sng">
                      <a:noFill/>
                    </a:lnB>
                    <a:no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R w="12700" cap="flat" cmpd="sng" algn="ctr">
                      <a:solidFill>
                        <a:srgbClr val="E74C3C"/>
                      </a:solidFill>
                      <a:prstDash val="solid"/>
                      <a:round/>
                      <a:headEnd type="none" w="med" len="med"/>
                      <a:tailEnd type="none" w="med" len="med"/>
                    </a:lnR>
                    <a:lnT w="12700" cmpd="sng">
                      <a:noFill/>
                    </a:lnT>
                    <a:lnB w="12700" cmpd="sng">
                      <a:noFill/>
                    </a:lnB>
                    <a:solidFill>
                      <a:srgbClr val="EF8176"/>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rgbClr val="E74C3C"/>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mpd="sng">
                      <a:noFill/>
                    </a:lnT>
                    <a:lnB w="12700" cmpd="sng">
                      <a:noFill/>
                    </a:lnB>
                    <a:solidFill>
                      <a:srgbClr val="FADBD8"/>
                    </a:solidFill>
                  </a:tcPr>
                </a:tc>
              </a:tr>
              <a:tr h="216000">
                <a:tc vMerge="1">
                  <a:txBody>
                    <a:bodyPr/>
                    <a:lstStyle/>
                    <a:p>
                      <a:endParaRPr kumimoji="1" lang="ja-JP" altLang="en-US" sz="900" dirty="0">
                        <a:latin typeface="ＭＳ ゴシック" panose="020B0609070205080204" pitchFamily="49" charset="-128"/>
                        <a:ea typeface="ＭＳ ゴシック" panose="020B0609070205080204" pitchFamily="49" charset="-128"/>
                      </a:endParaRPr>
                    </a:p>
                  </a:txBody>
                  <a:tcPr anchor="ctr"/>
                </a:tc>
                <a:tc vMerge="1">
                  <a:txBody>
                    <a:bodyPr/>
                    <a:lstStyle/>
                    <a:p>
                      <a:endParaRPr lang="ja-JP" altLang="en-US" sz="900" dirty="0">
                        <a:latin typeface="Meiryo UI" panose="020B0604030504040204" pitchFamily="50" charset="-128"/>
                        <a:ea typeface="Meiryo UI" panose="020B0604030504040204" pitchFamily="50" charset="-128"/>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F8176"/>
                    </a:solidFill>
                  </a:tcPr>
                </a:tc>
                <a:tc>
                  <a:txBody>
                    <a:bodyPr/>
                    <a:lstStyle/>
                    <a:p>
                      <a:r>
                        <a:rPr kumimoji="1" lang="ja-JP" altLang="en-US" sz="900" dirty="0" smtClean="0">
                          <a:solidFill>
                            <a:schemeClr val="bg1"/>
                          </a:solidFill>
                          <a:latin typeface="Meiryo UI" panose="020B0604030504040204" pitchFamily="50" charset="-128"/>
                          <a:ea typeface="Meiryo UI" panose="020B0604030504040204" pitchFamily="50" charset="-128"/>
                        </a:rPr>
                        <a:t>農林水産業</a:t>
                      </a:r>
                      <a:endParaRPr kumimoji="1" lang="en-US" altLang="ja-JP" sz="900" dirty="0" smtClean="0">
                        <a:solidFill>
                          <a:schemeClr val="bg1"/>
                        </a:solidFill>
                        <a:latin typeface="Meiryo UI" panose="020B0604030504040204" pitchFamily="50" charset="-128"/>
                        <a:ea typeface="Meiryo UI" panose="020B0604030504040204" pitchFamily="50" charset="-128"/>
                      </a:endParaRPr>
                    </a:p>
                  </a:txBody>
                  <a:tcPr marL="95159" marR="95159" anchor="ctr">
                    <a:lnL w="9525" cap="flat" cmpd="sng" algn="ctr">
                      <a:solidFill>
                        <a:schemeClr val="bg1"/>
                      </a:solidFill>
                      <a:prstDash val="solid"/>
                      <a:round/>
                      <a:headEnd type="none" w="med" len="med"/>
                      <a:tailEnd type="none" w="med" len="med"/>
                    </a:lnL>
                    <a:lnR w="12700" cap="flat" cmpd="sng" algn="ctr">
                      <a:solidFill>
                        <a:srgbClr val="E74C3C"/>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F8176"/>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rgbClr val="E74C3C"/>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mpd="sng">
                      <a:noFill/>
                    </a:lnT>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chemeClr val="tx1"/>
                      </a:solidFill>
                      <a:prstDash val="sysDash"/>
                      <a:round/>
                      <a:headEnd type="none" w="med" len="med"/>
                      <a:tailEnd type="none" w="med" len="med"/>
                    </a:lnL>
                    <a:lnT w="12700" cmpd="sng">
                      <a:noFill/>
                    </a:lnT>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R w="12700" cap="flat" cmpd="sng" algn="ctr">
                      <a:solidFill>
                        <a:srgbClr val="E74C3C"/>
                      </a:solidFill>
                      <a:prstDash val="solid"/>
                      <a:round/>
                      <a:headEnd type="none" w="med" len="med"/>
                      <a:tailEnd type="none" w="med" len="med"/>
                    </a:lnR>
                    <a:lnT w="12700" cmpd="sng">
                      <a:noFill/>
                    </a:lnT>
                    <a:lnB w="12700" cmpd="sng">
                      <a:noFill/>
                    </a:lnB>
                    <a:solidFill>
                      <a:srgbClr val="EF8176"/>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rgbClr val="E74C3C"/>
                      </a:solidFill>
                      <a:prstDash val="solid"/>
                      <a:round/>
                      <a:headEnd type="none" w="med" len="med"/>
                      <a:tailEnd type="none" w="med" len="med"/>
                    </a:lnL>
                    <a:lnT w="12700" cmpd="sng">
                      <a:noFill/>
                    </a:lnT>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T w="12700" cmpd="sng">
                      <a:noFill/>
                    </a:lnT>
                    <a:lnB w="12700" cmpd="sng">
                      <a:noFill/>
                    </a:lnB>
                    <a:no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R w="12700" cap="flat" cmpd="sng" algn="ctr">
                      <a:solidFill>
                        <a:srgbClr val="E74C3C"/>
                      </a:solidFill>
                      <a:prstDash val="solid"/>
                      <a:round/>
                      <a:headEnd type="none" w="med" len="med"/>
                      <a:tailEnd type="none" w="med" len="med"/>
                    </a:lnR>
                    <a:lnT w="12700" cmpd="sng">
                      <a:noFill/>
                    </a:lnT>
                    <a:lnB w="12700" cmpd="sng">
                      <a:noFill/>
                    </a:lnB>
                    <a:solidFill>
                      <a:srgbClr val="EF8176"/>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rgbClr val="E74C3C"/>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mpd="sng">
                      <a:noFill/>
                    </a:lnT>
                    <a:solidFill>
                      <a:srgbClr val="FADBD8"/>
                    </a:solidFill>
                  </a:tcPr>
                </a:tc>
              </a:tr>
              <a:tr h="216000">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solidFill>
                            <a:schemeClr val="bg1"/>
                          </a:solidFill>
                          <a:latin typeface="Meiryo UI" panose="020B0604030504040204" pitchFamily="50" charset="-128"/>
                          <a:ea typeface="Meiryo UI" panose="020B0604030504040204" pitchFamily="50" charset="-128"/>
                        </a:rPr>
                        <a:t>技術開発</a:t>
                      </a:r>
                    </a:p>
                  </a:txBody>
                  <a:tcPr marL="95159" marR="95159" vert="eaVert" anchor="ctr">
                    <a:lnL w="19050" cap="flat" cmpd="sng" algn="ctr">
                      <a:solidFill>
                        <a:schemeClr val="tx1"/>
                      </a:solid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980B9"/>
                    </a:solidFill>
                  </a:tcPr>
                </a:tc>
                <a:tc gridSpan="2">
                  <a:txBody>
                    <a:bodyPr/>
                    <a:lstStyle/>
                    <a:p>
                      <a:endParaRPr kumimoji="1" lang="ja-JP" altLang="en-US" sz="900" dirty="0">
                        <a:solidFill>
                          <a:schemeClr val="bg1"/>
                        </a:solidFill>
                        <a:latin typeface="Meiryo UI" panose="020B0604030504040204" pitchFamily="50" charset="-128"/>
                        <a:ea typeface="Meiryo UI" panose="020B0604030504040204" pitchFamily="50" charset="-128"/>
                      </a:endParaRPr>
                    </a:p>
                  </a:txBody>
                  <a:tcPr marL="95159" marR="95159" anchor="ctr">
                    <a:lnL w="9525" cap="flat" cmpd="sng" algn="ctr">
                      <a:noFill/>
                      <a:prstDash val="solid"/>
                      <a:round/>
                      <a:headEnd type="none" w="med" len="med"/>
                      <a:tailEnd type="none" w="med" len="med"/>
                    </a:lnL>
                    <a:lnR w="12700" cap="flat" cmpd="sng" algn="ctr">
                      <a:solidFill>
                        <a:srgbClr val="2980B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980B9"/>
                    </a:solidFill>
                  </a:tcPr>
                </a:tc>
                <a:tc hMerge="1">
                  <a:txBody>
                    <a:bodyPr/>
                    <a:lstStyle/>
                    <a:p>
                      <a:endParaRPr kumimoji="1" lang="ja-JP" altLang="en-US"/>
                    </a:p>
                  </a:txBody>
                  <a:tcPr/>
                </a:tc>
                <a:tc>
                  <a:txBody>
                    <a:bodyPr/>
                    <a:lstStyle/>
                    <a:p>
                      <a:endParaRPr kumimoji="1" lang="ja-JP" altLang="en-US" sz="900" b="0" dirty="0">
                        <a:latin typeface="Meiryo UI" panose="020B0604030504040204" pitchFamily="50" charset="-128"/>
                        <a:ea typeface="Meiryo UI" panose="020B0604030504040204" pitchFamily="50" charset="-128"/>
                      </a:endParaRPr>
                    </a:p>
                  </a:txBody>
                  <a:tcPr marL="95159" marR="95159" anchor="ctr">
                    <a:lnL w="12700" cap="flat" cmpd="sng" algn="ctr">
                      <a:solidFill>
                        <a:srgbClr val="2980B9"/>
                      </a:solidFill>
                      <a:prstDash val="solid"/>
                      <a:round/>
                      <a:headEnd type="none" w="med" len="med"/>
                      <a:tailEnd type="none" w="med" len="med"/>
                    </a:lnL>
                    <a:lnR w="12700" cap="flat" cmpd="sng" algn="ctr">
                      <a:solidFill>
                        <a:schemeClr val="tx1"/>
                      </a:solidFill>
                      <a:prstDash val="sysDash"/>
                      <a:round/>
                      <a:headEnd type="none" w="med" len="med"/>
                      <a:tailEnd type="none" w="med" len="med"/>
                    </a:lnR>
                    <a:lnB w="12700" cmpd="sng">
                      <a:noFill/>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chemeClr val="tx1"/>
                      </a:solidFill>
                      <a:prstDash val="sysDash"/>
                      <a:round/>
                      <a:headEnd type="none" w="med" len="med"/>
                      <a:tailEnd type="none" w="med" len="med"/>
                    </a:lnL>
                    <a:lnB w="12700" cmpd="sng">
                      <a:noFill/>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R w="12700" cap="flat" cmpd="sng" algn="ctr">
                      <a:solidFill>
                        <a:srgbClr val="E74C3C"/>
                      </a:solidFill>
                      <a:prstDash val="solid"/>
                      <a:round/>
                      <a:headEnd type="none" w="med" len="med"/>
                      <a:tailEnd type="none" w="med" len="med"/>
                    </a:lnR>
                    <a:lnT w="12700" cmpd="sng">
                      <a:noFill/>
                    </a:lnT>
                    <a:lnB w="12700" cmpd="sng">
                      <a:noFill/>
                    </a:lnB>
                    <a:solidFill>
                      <a:srgbClr val="EF8176"/>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rgbClr val="E74C3C"/>
                      </a:solidFill>
                      <a:prstDash val="solid"/>
                      <a:round/>
                      <a:headEnd type="none" w="med" len="med"/>
                      <a:tailEnd type="none" w="med" len="med"/>
                    </a:lnL>
                    <a:lnB w="12700" cmpd="sng">
                      <a:noFill/>
                    </a:lnB>
                  </a:tcPr>
                </a:tc>
                <a:tc>
                  <a:txBody>
                    <a:bodyPr/>
                    <a:lstStyle/>
                    <a:p>
                      <a:pPr marL="180000" indent="-144000">
                        <a:buClr>
                          <a:srgbClr val="2980B9"/>
                        </a:buClr>
                        <a:buFont typeface="Wingdings" panose="05000000000000000000" pitchFamily="2" charset="2"/>
                        <a:buChar char="l"/>
                      </a:pPr>
                      <a:endParaRPr kumimoji="1" lang="ja-JP" altLang="en-US" sz="900" dirty="0">
                        <a:latin typeface="Meiryo UI" panose="020B0604030504040204" pitchFamily="50" charset="-128"/>
                        <a:ea typeface="Meiryo UI" panose="020B0604030504040204" pitchFamily="50" charset="-128"/>
                      </a:endParaRPr>
                    </a:p>
                  </a:txBody>
                  <a:tcPr marL="95159" marR="95159" anchor="ctr">
                    <a:lnT w="12700" cmpd="sng">
                      <a:noFill/>
                    </a:lnT>
                    <a:lnB w="12700" cmpd="sng">
                      <a:noFill/>
                    </a:lnB>
                    <a:noFill/>
                  </a:tcPr>
                </a:tc>
                <a:tc>
                  <a:txBody>
                    <a:bodyPr/>
                    <a:lstStyle/>
                    <a:p>
                      <a:pPr marL="180000" indent="-144000">
                        <a:buClr>
                          <a:srgbClr val="2980B9"/>
                        </a:buClr>
                        <a:buFont typeface="Wingdings" panose="05000000000000000000" pitchFamily="2" charset="2"/>
                        <a:buChar char="l"/>
                      </a:pPr>
                      <a:endParaRPr kumimoji="1" lang="ja-JP" altLang="en-US" sz="900" dirty="0">
                        <a:latin typeface="Meiryo UI" panose="020B0604030504040204" pitchFamily="50" charset="-128"/>
                        <a:ea typeface="Meiryo UI" panose="020B0604030504040204" pitchFamily="50" charset="-128"/>
                      </a:endParaRPr>
                    </a:p>
                  </a:txBody>
                  <a:tcPr marL="95159" marR="95159" anchor="ctr">
                    <a:lnR w="12700" cap="flat" cmpd="sng" algn="ctr">
                      <a:solidFill>
                        <a:srgbClr val="E74C3C"/>
                      </a:solidFill>
                      <a:prstDash val="solid"/>
                      <a:round/>
                      <a:headEnd type="none" w="med" len="med"/>
                      <a:tailEnd type="none" w="med" len="med"/>
                    </a:lnR>
                    <a:lnT w="12700" cmpd="sng">
                      <a:noFill/>
                    </a:lnT>
                    <a:lnB w="12700" cmpd="sng">
                      <a:noFill/>
                    </a:lnB>
                    <a:solidFill>
                      <a:srgbClr val="EF8176"/>
                    </a:solidFill>
                  </a:tcPr>
                </a:tc>
                <a:tc>
                  <a:txBody>
                    <a:bodyPr/>
                    <a:lstStyle/>
                    <a:p>
                      <a:pPr marL="180000" indent="-144000">
                        <a:buClr>
                          <a:srgbClr val="2980B9"/>
                        </a:buClr>
                        <a:buFont typeface="Wingdings" panose="05000000000000000000" pitchFamily="2" charset="2"/>
                        <a:buChar char="l"/>
                      </a:pPr>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rgbClr val="E74C3C"/>
                      </a:solidFill>
                      <a:prstDash val="solid"/>
                      <a:round/>
                      <a:headEnd type="none" w="med" len="med"/>
                      <a:tailEnd type="none" w="med" len="med"/>
                    </a:lnL>
                    <a:lnR w="19050" cap="flat" cmpd="sng" algn="ctr">
                      <a:solidFill>
                        <a:schemeClr val="tx1"/>
                      </a:solidFill>
                      <a:prstDash val="solid"/>
                      <a:round/>
                      <a:headEnd type="none" w="med" len="med"/>
                      <a:tailEnd type="none" w="med" len="med"/>
                    </a:lnR>
                    <a:lnB w="12700" cmpd="sng">
                      <a:noFill/>
                    </a:lnB>
                    <a:solidFill>
                      <a:srgbClr val="FADBD8"/>
                    </a:solidFill>
                  </a:tcPr>
                </a:tc>
              </a:tr>
              <a:tr h="1152000">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1" dirty="0" smtClean="0">
                        <a:solidFill>
                          <a:schemeClr val="bg1"/>
                        </a:solidFill>
                        <a:latin typeface="Meiryo UI" panose="020B0604030504040204" pitchFamily="50" charset="-128"/>
                        <a:ea typeface="Meiryo UI" panose="020B0604030504040204" pitchFamily="50" charset="-128"/>
                      </a:endParaRPr>
                    </a:p>
                  </a:txBody>
                  <a:tcPr vert="eaVert" anchor="ctr">
                    <a:lnR w="952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980B9"/>
                    </a:solidFill>
                  </a:tcPr>
                </a:tc>
                <a:tc gridSpan="2">
                  <a:txBody>
                    <a:bodyPr/>
                    <a:lstStyle/>
                    <a:p>
                      <a:r>
                        <a:rPr kumimoji="1" lang="ja-JP" altLang="en-US" sz="900" dirty="0" smtClean="0">
                          <a:solidFill>
                            <a:schemeClr val="bg1"/>
                          </a:solidFill>
                          <a:latin typeface="Meiryo UI" panose="020B0604030504040204" pitchFamily="50" charset="-128"/>
                          <a:ea typeface="Meiryo UI" panose="020B0604030504040204" pitchFamily="50" charset="-128"/>
                        </a:rPr>
                        <a:t>機体性能</a:t>
                      </a:r>
                      <a:endParaRPr kumimoji="1" lang="ja-JP" altLang="en-US" sz="900" dirty="0">
                        <a:solidFill>
                          <a:schemeClr val="bg1"/>
                        </a:solidFill>
                        <a:latin typeface="Meiryo UI" panose="020B0604030504040204" pitchFamily="50" charset="-128"/>
                        <a:ea typeface="Meiryo UI" panose="020B0604030504040204" pitchFamily="50" charset="-128"/>
                      </a:endParaRPr>
                    </a:p>
                  </a:txBody>
                  <a:tcPr marL="95159" marR="95159" anchor="ctr">
                    <a:lnL w="9525" cap="flat" cmpd="sng" algn="ctr">
                      <a:solidFill>
                        <a:schemeClr val="bg1"/>
                      </a:solidFill>
                      <a:prstDash val="solid"/>
                      <a:round/>
                      <a:headEnd type="none" w="med" len="med"/>
                      <a:tailEnd type="none" w="med" len="med"/>
                    </a:lnL>
                    <a:lnR w="12700" cap="flat" cmpd="sng" algn="ctr">
                      <a:solidFill>
                        <a:srgbClr val="2980B9"/>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9A6CE"/>
                    </a:solidFill>
                  </a:tcPr>
                </a:tc>
                <a:tc hMerge="1">
                  <a:txBody>
                    <a:bodyPr/>
                    <a:lstStyle/>
                    <a:p>
                      <a:endParaRPr kumimoji="1" lang="ja-JP" altLang="en-US"/>
                    </a:p>
                  </a:txBody>
                  <a:tcPr/>
                </a:tc>
                <a:tc>
                  <a:txBody>
                    <a:bodyPr/>
                    <a:lstStyle/>
                    <a:p>
                      <a:endParaRPr kumimoji="1" lang="ja-JP" altLang="en-US" sz="900" b="0" dirty="0">
                        <a:latin typeface="Meiryo UI" panose="020B0604030504040204" pitchFamily="50" charset="-128"/>
                        <a:ea typeface="Meiryo UI" panose="020B0604030504040204" pitchFamily="50" charset="-128"/>
                      </a:endParaRPr>
                    </a:p>
                  </a:txBody>
                  <a:tcPr marL="95159" marR="95159" anchor="ctr">
                    <a:lnL w="12700" cap="flat" cmpd="sng" algn="ctr">
                      <a:solidFill>
                        <a:srgbClr val="2980B9"/>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mpd="sng">
                      <a:noFill/>
                    </a:lnT>
                    <a:lnB w="12700" cmpd="sng">
                      <a:noFill/>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chemeClr val="tx1"/>
                      </a:solidFill>
                      <a:prstDash val="sysDash"/>
                      <a:round/>
                      <a:headEnd type="none" w="med" len="med"/>
                      <a:tailEnd type="none" w="med" len="med"/>
                    </a:lnL>
                    <a:lnT w="12700" cmpd="sng">
                      <a:noFill/>
                    </a:lnT>
                    <a:lnB w="12700" cmpd="sng">
                      <a:noFill/>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R w="12700" cap="flat" cmpd="sng" algn="ctr">
                      <a:solidFill>
                        <a:srgbClr val="E74C3C"/>
                      </a:solidFill>
                      <a:prstDash val="solid"/>
                      <a:round/>
                      <a:headEnd type="none" w="med" len="med"/>
                      <a:tailEnd type="none" w="med" len="med"/>
                    </a:lnR>
                    <a:lnT w="12700" cmpd="sng">
                      <a:noFill/>
                    </a:lnT>
                    <a:lnB w="12700" cmpd="sng">
                      <a:noFill/>
                    </a:lnB>
                    <a:solidFill>
                      <a:srgbClr val="EF8176"/>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L="95159" marR="95159" anchor="ctr">
                    <a:lnL w="12700" cap="flat" cmpd="sng" algn="ctr">
                      <a:solidFill>
                        <a:srgbClr val="E74C3C"/>
                      </a:solidFill>
                      <a:prstDash val="solid"/>
                      <a:round/>
                      <a:headEnd type="none" w="med" len="med"/>
                      <a:tailEnd type="none" w="med" len="med"/>
                    </a:lnL>
                    <a:lnT w="12700" cmpd="sng">
                      <a:noFill/>
                    </a:lnT>
                    <a:lnB w="12700" cmpd="sng">
                      <a:noFill/>
                    </a:lnB>
                  </a:tcPr>
                </a:tc>
                <a:tc>
                  <a:txBody>
                    <a:bodyPr/>
                    <a:lstStyle/>
                    <a:p>
                      <a:pPr marL="180000" indent="-144000">
                        <a:buClr>
                          <a:srgbClr val="2980B9"/>
                        </a:buClr>
                        <a:buFont typeface="Wingdings" panose="05000000000000000000" pitchFamily="2" charset="2"/>
                        <a:buChar char="l"/>
                      </a:pPr>
                      <a:endParaRPr kumimoji="1" lang="ja-JP" altLang="en-US" sz="900" dirty="0">
                        <a:latin typeface="Meiryo UI" panose="020B0604030504040204" pitchFamily="50" charset="-128"/>
                        <a:ea typeface="Meiryo UI" panose="020B0604030504040204" pitchFamily="50" charset="-128"/>
                      </a:endParaRPr>
                    </a:p>
                  </a:txBody>
                  <a:tcPr marL="95159" marR="95159" anchor="ctr">
                    <a:lnT w="12700" cmpd="sng">
                      <a:noFill/>
                    </a:lnT>
                    <a:lnB w="12700" cmpd="sng">
                      <a:noFill/>
                    </a:lnB>
                    <a:noFill/>
                  </a:tcPr>
                </a:tc>
                <a:tc>
                  <a:txBody>
                    <a:bodyPr/>
                    <a:lstStyle/>
                    <a:p>
                      <a:pPr marL="180000" indent="-144000">
                        <a:buClr>
                          <a:srgbClr val="2980B9"/>
                        </a:buClr>
                        <a:buFont typeface="Wingdings" panose="05000000000000000000" pitchFamily="2" charset="2"/>
                        <a:buChar char="l"/>
                      </a:pPr>
                      <a:endParaRPr kumimoji="1" lang="ja-JP" altLang="en-US" sz="900" dirty="0">
                        <a:latin typeface="Meiryo UI" panose="020B0604030504040204" pitchFamily="50" charset="-128"/>
                        <a:ea typeface="Meiryo UI" panose="020B0604030504040204" pitchFamily="50" charset="-128"/>
                      </a:endParaRPr>
                    </a:p>
                  </a:txBody>
                  <a:tcPr marL="95159" marR="95159" anchor="ctr">
                    <a:lnR w="12700" cap="flat" cmpd="sng" algn="ctr">
                      <a:solidFill>
                        <a:srgbClr val="E74C3C"/>
                      </a:solidFill>
                      <a:prstDash val="solid"/>
                      <a:round/>
                      <a:headEnd type="none" w="med" len="med"/>
                      <a:tailEnd type="none" w="med" len="med"/>
                    </a:lnR>
                    <a:lnT w="12700" cmpd="sng">
                      <a:noFill/>
                    </a:lnT>
                    <a:lnB w="12700" cmpd="sng">
                      <a:noFill/>
                    </a:lnB>
                    <a:solidFill>
                      <a:srgbClr val="EF8176"/>
                    </a:solidFill>
                  </a:tcPr>
                </a:tc>
                <a:tc>
                  <a:txBody>
                    <a:bodyPr/>
                    <a:lstStyle/>
                    <a:p>
                      <a:pPr marL="36000" indent="0">
                        <a:buClr>
                          <a:srgbClr val="2980B9"/>
                        </a:buClr>
                        <a:buFont typeface="Wingdings" panose="05000000000000000000" pitchFamily="2" charset="2"/>
                        <a:buNone/>
                      </a:pPr>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rgbClr val="E74C3C"/>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mpd="sng">
                      <a:noFill/>
                    </a:lnT>
                    <a:lnB w="12700" cmpd="sng">
                      <a:noFill/>
                    </a:lnB>
                    <a:solidFill>
                      <a:srgbClr val="FADBD8"/>
                    </a:solidFill>
                  </a:tcPr>
                </a:tc>
              </a:tr>
              <a:tr h="216000">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1" dirty="0" smtClean="0">
                        <a:solidFill>
                          <a:schemeClr val="bg1"/>
                        </a:solidFill>
                        <a:latin typeface="Meiryo UI" panose="020B0604030504040204" pitchFamily="50" charset="-128"/>
                        <a:ea typeface="Meiryo UI" panose="020B0604030504040204" pitchFamily="50" charset="-128"/>
                      </a:endParaRPr>
                    </a:p>
                  </a:txBody>
                  <a:tcPr vert="eaVert" anchor="ctr">
                    <a:lnR w="952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980B9"/>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bg1"/>
                          </a:solidFill>
                          <a:latin typeface="Meiryo UI" panose="020B0604030504040204" pitchFamily="50" charset="-128"/>
                          <a:ea typeface="Meiryo UI" panose="020B0604030504040204" pitchFamily="50" charset="-128"/>
                        </a:rPr>
                        <a:t>運航管理</a:t>
                      </a:r>
                    </a:p>
                  </a:txBody>
                  <a:tcPr marL="95159" marR="95159" anchor="ctr">
                    <a:lnL w="9525" cap="flat" cmpd="sng" algn="ctr">
                      <a:solidFill>
                        <a:schemeClr val="bg1"/>
                      </a:solidFill>
                      <a:prstDash val="solid"/>
                      <a:round/>
                      <a:headEnd type="none" w="med" len="med"/>
                      <a:tailEnd type="none" w="med" len="med"/>
                    </a:lnL>
                    <a:lnR w="12700" cap="flat" cmpd="sng" algn="ctr">
                      <a:solidFill>
                        <a:srgbClr val="2980B9"/>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9A6CE"/>
                    </a:solidFill>
                  </a:tcPr>
                </a:tc>
                <a:tc hMerge="1">
                  <a:txBody>
                    <a:bodyPr/>
                    <a:lstStyle/>
                    <a:p>
                      <a:endParaRPr kumimoji="1" lang="ja-JP" altLang="en-US"/>
                    </a:p>
                  </a:txBody>
                  <a:tcPr/>
                </a:tc>
                <a:tc>
                  <a:txBody>
                    <a:bodyPr/>
                    <a:lstStyle/>
                    <a:p>
                      <a:endParaRPr kumimoji="1" lang="ja-JP" altLang="en-US" sz="900" b="0" dirty="0">
                        <a:latin typeface="Meiryo UI" panose="020B0604030504040204" pitchFamily="50" charset="-128"/>
                        <a:ea typeface="Meiryo UI" panose="020B0604030504040204" pitchFamily="50" charset="-128"/>
                      </a:endParaRPr>
                    </a:p>
                  </a:txBody>
                  <a:tcPr marL="95159" marR="95159" anchor="ctr">
                    <a:lnL w="12700" cap="flat" cmpd="sng" algn="ctr">
                      <a:solidFill>
                        <a:srgbClr val="2980B9"/>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mpd="sng">
                      <a:noFill/>
                    </a:lnT>
                    <a:lnB w="12700" cap="flat" cmpd="sng" algn="ctr">
                      <a:solidFill>
                        <a:schemeClr val="tx1"/>
                      </a:solid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chemeClr val="tx1"/>
                      </a:solidFill>
                      <a:prstDash val="sysDash"/>
                      <a:round/>
                      <a:headEnd type="none" w="med" len="med"/>
                      <a:tailEnd type="none" w="med" len="med"/>
                    </a:lnL>
                    <a:lnT w="12700" cmpd="sng">
                      <a:noFill/>
                    </a:lnT>
                    <a:lnB w="12700" cap="flat" cmpd="sng" algn="ctr">
                      <a:solidFill>
                        <a:schemeClr val="tx1"/>
                      </a:solid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R w="12700" cap="flat" cmpd="sng" algn="ctr">
                      <a:solidFill>
                        <a:srgbClr val="E74C3C"/>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solidFill>
                      <a:srgbClr val="EF8176"/>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rgbClr val="E74C3C"/>
                      </a:solidFill>
                      <a:prstDash val="solid"/>
                      <a:round/>
                      <a:headEnd type="none" w="med" len="med"/>
                      <a:tailEnd type="none" w="med" len="med"/>
                    </a:lnL>
                    <a:lnT w="12700" cmpd="sng">
                      <a:noFill/>
                    </a:lnT>
                    <a:lnB w="12700" cap="flat" cmpd="sng" algn="ctr">
                      <a:solidFill>
                        <a:schemeClr val="tx1"/>
                      </a:solidFill>
                      <a:prstDash val="solid"/>
                      <a:round/>
                      <a:headEnd type="none" w="med" len="med"/>
                      <a:tailEnd type="none" w="med" len="med"/>
                    </a:lnB>
                  </a:tcPr>
                </a:tc>
                <a:tc>
                  <a:txBody>
                    <a:bodyPr/>
                    <a:lstStyle/>
                    <a:p>
                      <a:pPr marL="180000" indent="-144000">
                        <a:buClr>
                          <a:srgbClr val="2980B9"/>
                        </a:buClr>
                        <a:buFont typeface="Wingdings" panose="05000000000000000000" pitchFamily="2" charset="2"/>
                        <a:buChar char="l"/>
                      </a:pPr>
                      <a:endParaRPr kumimoji="1" lang="ja-JP" altLang="en-US" sz="900" dirty="0">
                        <a:latin typeface="Meiryo UI" panose="020B0604030504040204" pitchFamily="50" charset="-128"/>
                        <a:ea typeface="Meiryo UI" panose="020B0604030504040204" pitchFamily="50" charset="-128"/>
                      </a:endParaRPr>
                    </a:p>
                  </a:txBody>
                  <a:tcPr marL="95159" marR="95159" anchor="ctr">
                    <a:lnT w="12700" cmpd="sng">
                      <a:noFill/>
                    </a:lnT>
                    <a:lnB w="12700" cap="flat" cmpd="sng" algn="ctr">
                      <a:noFill/>
                      <a:prstDash val="solid"/>
                      <a:round/>
                      <a:headEnd type="none" w="med" len="med"/>
                      <a:tailEnd type="none" w="med" len="med"/>
                    </a:lnB>
                    <a:noFill/>
                  </a:tcPr>
                </a:tc>
                <a:tc>
                  <a:txBody>
                    <a:bodyPr/>
                    <a:lstStyle/>
                    <a:p>
                      <a:pPr marL="180000" indent="-144000">
                        <a:buClr>
                          <a:srgbClr val="2980B9"/>
                        </a:buClr>
                        <a:buFont typeface="Wingdings" panose="05000000000000000000" pitchFamily="2" charset="2"/>
                        <a:buChar char="l"/>
                      </a:pPr>
                      <a:endParaRPr kumimoji="1" lang="ja-JP" altLang="en-US" sz="900" dirty="0">
                        <a:latin typeface="Meiryo UI" panose="020B0604030504040204" pitchFamily="50" charset="-128"/>
                        <a:ea typeface="Meiryo UI" panose="020B0604030504040204" pitchFamily="50" charset="-128"/>
                      </a:endParaRPr>
                    </a:p>
                  </a:txBody>
                  <a:tcPr marL="95159" marR="95159" anchor="ctr">
                    <a:lnR w="12700" cap="flat" cmpd="sng" algn="ctr">
                      <a:solidFill>
                        <a:srgbClr val="E74C3C"/>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solidFill>
                      <a:srgbClr val="EF8176"/>
                    </a:solidFill>
                  </a:tcPr>
                </a:tc>
                <a:tc>
                  <a:txBody>
                    <a:bodyPr/>
                    <a:lstStyle/>
                    <a:p>
                      <a:pPr marL="180000" indent="-144000">
                        <a:buClr>
                          <a:srgbClr val="2980B9"/>
                        </a:buClr>
                        <a:buFont typeface="Wingdings" panose="05000000000000000000" pitchFamily="2" charset="2"/>
                        <a:buChar char="l"/>
                      </a:pPr>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rgbClr val="E74C3C"/>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solidFill>
                      <a:srgbClr val="FADBD8"/>
                    </a:solidFill>
                  </a:tcPr>
                </a:tc>
              </a:tr>
              <a:tr h="216000">
                <a:tc rowSpan="4">
                  <a:txBody>
                    <a:bodyPr/>
                    <a:lstStyle/>
                    <a:p>
                      <a:pPr algn="ctr"/>
                      <a:r>
                        <a:rPr kumimoji="1" lang="ja-JP" altLang="en-US" sz="900" b="1" dirty="0" smtClean="0">
                          <a:solidFill>
                            <a:schemeClr val="bg1"/>
                          </a:solidFill>
                          <a:latin typeface="Meiryo UI" panose="020B0604030504040204" pitchFamily="50" charset="-128"/>
                          <a:ea typeface="Meiryo UI" panose="020B0604030504040204" pitchFamily="50" charset="-128"/>
                        </a:rPr>
                        <a:t>環境整備</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95159" marR="95159" vert="eaVert" anchor="ctr">
                    <a:lnL w="19050" cap="flat" cmpd="sng" algn="ctr">
                      <a:solidFill>
                        <a:schemeClr val="tx1"/>
                      </a:solid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7AE60"/>
                    </a:solidFill>
                  </a:tcPr>
                </a:tc>
                <a:tc gridSpan="2">
                  <a:txBody>
                    <a:bodyPr/>
                    <a:lstStyle/>
                    <a:p>
                      <a:endParaRPr kumimoji="1" lang="ja-JP" altLang="en-US" sz="900" dirty="0">
                        <a:solidFill>
                          <a:schemeClr val="bg1"/>
                        </a:solidFill>
                        <a:latin typeface="Meiryo UI" panose="020B0604030504040204" pitchFamily="50" charset="-128"/>
                        <a:ea typeface="Meiryo UI" panose="020B0604030504040204" pitchFamily="50" charset="-128"/>
                      </a:endParaRPr>
                    </a:p>
                  </a:txBody>
                  <a:tcPr marL="95159" marR="95159" anchor="ctr">
                    <a:lnL w="9525" cap="flat" cmpd="sng" algn="ctr">
                      <a:noFill/>
                      <a:prstDash val="solid"/>
                      <a:round/>
                      <a:headEnd type="none" w="med" len="med"/>
                      <a:tailEnd type="none" w="med" len="med"/>
                    </a:lnL>
                    <a:lnR w="12700" cap="flat" cmpd="sng" algn="ctr">
                      <a:solidFill>
                        <a:srgbClr val="27AE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7AE60"/>
                    </a:solidFill>
                  </a:tcPr>
                </a:tc>
                <a:tc hMerge="1">
                  <a:txBody>
                    <a:bodyPr/>
                    <a:lstStyle/>
                    <a:p>
                      <a:endParaRPr kumimoji="1" lang="ja-JP" altLang="en-US"/>
                    </a:p>
                  </a:txBody>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rgbClr val="27AE6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mpd="sng">
                      <a:noFill/>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chemeClr val="tx1"/>
                      </a:solidFill>
                      <a:prstDash val="sysDash"/>
                      <a:round/>
                      <a:headEnd type="none" w="med" len="med"/>
                      <a:tailEnd type="none" w="med" len="med"/>
                    </a:lnL>
                    <a:lnT w="12700" cap="flat" cmpd="sng" algn="ctr">
                      <a:solidFill>
                        <a:schemeClr val="tx1"/>
                      </a:solidFill>
                      <a:prstDash val="solid"/>
                      <a:round/>
                      <a:headEnd type="none" w="med" len="med"/>
                      <a:tailEnd type="none" w="med" len="med"/>
                    </a:lnT>
                    <a:lnB w="12700" cmpd="sng">
                      <a:noFill/>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R w="12700" cap="flat" cmpd="sng" algn="ctr">
                      <a:solidFill>
                        <a:srgbClr val="E74C3C"/>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solidFill>
                      <a:srgbClr val="EF8176"/>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rgbClr val="E74C3C"/>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mpd="sng">
                      <a:noFill/>
                    </a:lnB>
                  </a:tcPr>
                </a:tc>
                <a:tc>
                  <a:txBody>
                    <a:bodyPr/>
                    <a:lstStyle/>
                    <a:p>
                      <a:pPr marL="180000" indent="-144000">
                        <a:buClr>
                          <a:srgbClr val="27AE60"/>
                        </a:buClr>
                        <a:buFont typeface="Wingdings" panose="05000000000000000000" pitchFamily="2" charset="2"/>
                        <a:buChar char="l"/>
                      </a:pPr>
                      <a:endParaRPr kumimoji="1" lang="ja-JP" altLang="en-US" sz="900" dirty="0">
                        <a:latin typeface="Meiryo UI" panose="020B0604030504040204" pitchFamily="50" charset="-128"/>
                        <a:ea typeface="Meiryo UI" panose="020B0604030504040204" pitchFamily="50" charset="-128"/>
                      </a:endParaRPr>
                    </a:p>
                  </a:txBody>
                  <a:tcPr marL="95159" marR="95159" anchor="ctr">
                    <a:lnT w="12700" cap="flat" cmpd="sng" algn="ctr">
                      <a:noFill/>
                      <a:prstDash val="solid"/>
                      <a:round/>
                      <a:headEnd type="none" w="med" len="med"/>
                      <a:tailEnd type="none" w="med" len="med"/>
                    </a:lnT>
                    <a:lnB w="12700" cmpd="sng">
                      <a:noFill/>
                    </a:lnB>
                    <a:noFill/>
                  </a:tcPr>
                </a:tc>
                <a:tc>
                  <a:txBody>
                    <a:bodyPr/>
                    <a:lstStyle/>
                    <a:p>
                      <a:pPr marL="180000" indent="-144000">
                        <a:buClr>
                          <a:srgbClr val="27AE60"/>
                        </a:buClr>
                        <a:buFont typeface="Wingdings" panose="05000000000000000000" pitchFamily="2" charset="2"/>
                        <a:buChar char="l"/>
                      </a:pPr>
                      <a:endParaRPr kumimoji="1" lang="ja-JP" altLang="en-US" sz="900" dirty="0">
                        <a:latin typeface="Meiryo UI" panose="020B0604030504040204" pitchFamily="50" charset="-128"/>
                        <a:ea typeface="Meiryo UI" panose="020B0604030504040204" pitchFamily="50" charset="-128"/>
                      </a:endParaRPr>
                    </a:p>
                  </a:txBody>
                  <a:tcPr marL="95159" marR="95159" anchor="ctr">
                    <a:lnR w="12700" cap="flat" cmpd="sng" algn="ctr">
                      <a:solidFill>
                        <a:srgbClr val="E74C3C"/>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solidFill>
                      <a:srgbClr val="EF8176"/>
                    </a:solidFill>
                  </a:tcPr>
                </a:tc>
                <a:tc>
                  <a:txBody>
                    <a:bodyPr/>
                    <a:lstStyle/>
                    <a:p>
                      <a:pPr marL="180000" indent="-144000">
                        <a:buClr>
                          <a:srgbClr val="27AE60"/>
                        </a:buClr>
                        <a:buFont typeface="Wingdings" panose="05000000000000000000" pitchFamily="2" charset="2"/>
                        <a:buChar char="l"/>
                      </a:pPr>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rgbClr val="E74C3C"/>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solidFill>
                      <a:srgbClr val="FADBD8"/>
                    </a:solidFill>
                  </a:tcPr>
                </a:tc>
              </a:tr>
              <a:tr h="216000">
                <a:tc vMerge="1">
                  <a:txBody>
                    <a:bodyPr/>
                    <a:lstStyle/>
                    <a:p>
                      <a:endParaRPr kumimoji="1" lang="ja-JP" altLang="en-US"/>
                    </a:p>
                  </a:txBody>
                  <a:tcPr/>
                </a:tc>
                <a:tc gridSpan="2">
                  <a:txBody>
                    <a:bodyPr/>
                    <a:lstStyle/>
                    <a:p>
                      <a:r>
                        <a:rPr kumimoji="1" lang="ja-JP" altLang="en-US" sz="900" dirty="0" smtClean="0">
                          <a:solidFill>
                            <a:schemeClr val="bg1"/>
                          </a:solidFill>
                          <a:latin typeface="Meiryo UI" panose="020B0604030504040204" pitchFamily="50" charset="-128"/>
                          <a:ea typeface="Meiryo UI" panose="020B0604030504040204" pitchFamily="50" charset="-128"/>
                        </a:rPr>
                        <a:t>運航管理システム</a:t>
                      </a:r>
                      <a:endParaRPr kumimoji="1" lang="ja-JP" altLang="en-US" sz="900" dirty="0">
                        <a:solidFill>
                          <a:schemeClr val="bg1"/>
                        </a:solidFill>
                        <a:latin typeface="Meiryo UI" panose="020B0604030504040204" pitchFamily="50" charset="-128"/>
                        <a:ea typeface="Meiryo UI" panose="020B0604030504040204" pitchFamily="50" charset="-128"/>
                      </a:endParaRPr>
                    </a:p>
                  </a:txBody>
                  <a:tcPr marL="95159" marR="95159" anchor="ctr">
                    <a:lnL w="9525" cap="flat" cmpd="sng" algn="ctr">
                      <a:solidFill>
                        <a:schemeClr val="bg1"/>
                      </a:solidFill>
                      <a:prstDash val="solid"/>
                      <a:round/>
                      <a:headEnd type="none" w="med" len="med"/>
                      <a:tailEnd type="none" w="med" len="med"/>
                    </a:lnL>
                    <a:lnR w="12700" cap="flat" cmpd="sng" algn="ctr">
                      <a:solidFill>
                        <a:srgbClr val="27AE6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67C676"/>
                    </a:solidFill>
                  </a:tcPr>
                </a:tc>
                <a:tc hMerge="1">
                  <a:txBody>
                    <a:bodyPr/>
                    <a:lstStyle/>
                    <a:p>
                      <a:endParaRPr kumimoji="1" lang="ja-JP" altLang="en-US" sz="900" dirty="0">
                        <a:solidFill>
                          <a:schemeClr val="bg1"/>
                        </a:solidFill>
                        <a:latin typeface="Meiryo UI" panose="020B0604030504040204" pitchFamily="50" charset="-128"/>
                        <a:ea typeface="Meiryo UI" panose="020B0604030504040204" pitchFamily="50" charset="-128"/>
                      </a:endParaRPr>
                    </a:p>
                  </a:txBody>
                  <a:tcPr marL="95159" marR="95159" anchor="ctr">
                    <a:lnL w="12700" cap="flat" cmpd="sng" algn="ctr">
                      <a:solidFill>
                        <a:schemeClr val="bg1"/>
                      </a:solidFill>
                      <a:prstDash val="solid"/>
                      <a:round/>
                      <a:headEnd type="none" w="med" len="med"/>
                      <a:tailEnd type="none" w="med" len="med"/>
                    </a:lnL>
                    <a:lnR w="12700" cap="flat" cmpd="sng" algn="ctr">
                      <a:solidFill>
                        <a:srgbClr val="27AE6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7C676"/>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rgbClr val="27AE6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mpd="sng">
                      <a:noFill/>
                    </a:lnT>
                    <a:lnB w="12700" cmpd="sng">
                      <a:noFill/>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chemeClr val="tx1"/>
                      </a:solidFill>
                      <a:prstDash val="sysDash"/>
                      <a:round/>
                      <a:headEnd type="none" w="med" len="med"/>
                      <a:tailEnd type="none" w="med" len="med"/>
                    </a:lnL>
                    <a:lnT w="12700" cmpd="sng">
                      <a:noFill/>
                    </a:lnT>
                    <a:lnB w="12700" cmpd="sng">
                      <a:noFill/>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R w="12700" cap="flat" cmpd="sng" algn="ctr">
                      <a:solidFill>
                        <a:srgbClr val="E74C3C"/>
                      </a:solidFill>
                      <a:prstDash val="solid"/>
                      <a:round/>
                      <a:headEnd type="none" w="med" len="med"/>
                      <a:tailEnd type="none" w="med" len="med"/>
                    </a:lnR>
                    <a:lnT w="12700" cmpd="sng">
                      <a:noFill/>
                    </a:lnT>
                    <a:lnB w="12700" cmpd="sng">
                      <a:noFill/>
                    </a:lnB>
                    <a:solidFill>
                      <a:srgbClr val="EF8176"/>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rgbClr val="E74C3C"/>
                      </a:solidFill>
                      <a:prstDash val="solid"/>
                      <a:round/>
                      <a:headEnd type="none" w="med" len="med"/>
                      <a:tailEnd type="none" w="med" len="med"/>
                    </a:lnL>
                    <a:lnT w="12700" cmpd="sng">
                      <a:noFill/>
                    </a:lnT>
                    <a:lnB w="12700" cmpd="sng">
                      <a:noFill/>
                    </a:lnB>
                  </a:tcPr>
                </a:tc>
                <a:tc>
                  <a:txBody>
                    <a:bodyPr/>
                    <a:lstStyle/>
                    <a:p>
                      <a:pPr marL="180000" indent="-144000">
                        <a:buClr>
                          <a:srgbClr val="27AE60"/>
                        </a:buClr>
                        <a:buFont typeface="Wingdings" panose="05000000000000000000" pitchFamily="2" charset="2"/>
                        <a:buChar char="l"/>
                      </a:pPr>
                      <a:endParaRPr kumimoji="1" lang="ja-JP" altLang="en-US" sz="900" dirty="0">
                        <a:latin typeface="Meiryo UI" panose="020B0604030504040204" pitchFamily="50" charset="-128"/>
                        <a:ea typeface="Meiryo UI" panose="020B0604030504040204" pitchFamily="50" charset="-128"/>
                      </a:endParaRPr>
                    </a:p>
                  </a:txBody>
                  <a:tcPr marL="95159" marR="95159" anchor="ctr">
                    <a:lnT w="12700" cmpd="sng">
                      <a:noFill/>
                    </a:lnT>
                    <a:lnB w="12700" cmpd="sng">
                      <a:noFill/>
                    </a:lnB>
                    <a:noFill/>
                  </a:tcPr>
                </a:tc>
                <a:tc>
                  <a:txBody>
                    <a:bodyPr/>
                    <a:lstStyle/>
                    <a:p>
                      <a:pPr marL="180000" indent="-144000">
                        <a:buClr>
                          <a:srgbClr val="27AE60"/>
                        </a:buClr>
                        <a:buFont typeface="Wingdings" panose="05000000000000000000" pitchFamily="2" charset="2"/>
                        <a:buChar char="l"/>
                      </a:pPr>
                      <a:endParaRPr kumimoji="1" lang="ja-JP" altLang="en-US" sz="900" dirty="0">
                        <a:latin typeface="Meiryo UI" panose="020B0604030504040204" pitchFamily="50" charset="-128"/>
                        <a:ea typeface="Meiryo UI" panose="020B0604030504040204" pitchFamily="50" charset="-128"/>
                      </a:endParaRPr>
                    </a:p>
                  </a:txBody>
                  <a:tcPr marL="95159" marR="95159" anchor="ctr">
                    <a:lnR w="12700" cap="flat" cmpd="sng" algn="ctr">
                      <a:solidFill>
                        <a:srgbClr val="E74C3C"/>
                      </a:solidFill>
                      <a:prstDash val="solid"/>
                      <a:round/>
                      <a:headEnd type="none" w="med" len="med"/>
                      <a:tailEnd type="none" w="med" len="med"/>
                    </a:lnR>
                    <a:lnT w="12700" cmpd="sng">
                      <a:noFill/>
                    </a:lnT>
                    <a:lnB w="12700" cmpd="sng">
                      <a:noFill/>
                    </a:lnB>
                    <a:solidFill>
                      <a:srgbClr val="EF8176"/>
                    </a:solidFill>
                  </a:tcPr>
                </a:tc>
                <a:tc>
                  <a:txBody>
                    <a:bodyPr/>
                    <a:lstStyle/>
                    <a:p>
                      <a:pPr marL="180000" indent="-144000">
                        <a:buClr>
                          <a:srgbClr val="27AE60"/>
                        </a:buClr>
                        <a:buFont typeface="Wingdings" panose="05000000000000000000" pitchFamily="2" charset="2"/>
                        <a:buChar char="l"/>
                      </a:pPr>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rgbClr val="E74C3C"/>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mpd="sng">
                      <a:noFill/>
                    </a:lnT>
                    <a:lnB w="12700" cmpd="sng">
                      <a:noFill/>
                    </a:lnB>
                    <a:solidFill>
                      <a:srgbClr val="FADBD8"/>
                    </a:solidFill>
                  </a:tcPr>
                </a:tc>
              </a:tr>
              <a:tr h="216000">
                <a:tc vMerge="1">
                  <a:txBody>
                    <a:bodyPr/>
                    <a:lstStyle/>
                    <a:p>
                      <a:pPr algn="ct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vert="eaVert" anchor="ctr">
                    <a:lnR w="952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7AE60"/>
                    </a:solidFill>
                  </a:tcPr>
                </a:tc>
                <a:tc>
                  <a:txBody>
                    <a:bodyPr/>
                    <a:lstStyle/>
                    <a:p>
                      <a:endParaRPr kumimoji="1" lang="ja-JP" altLang="en-US" sz="900" dirty="0">
                        <a:solidFill>
                          <a:schemeClr val="bg1"/>
                        </a:solidFill>
                        <a:latin typeface="Meiryo UI" panose="020B0604030504040204" pitchFamily="50" charset="-128"/>
                        <a:ea typeface="Meiryo UI" panose="020B0604030504040204" pitchFamily="50" charset="-128"/>
                      </a:endParaRPr>
                    </a:p>
                  </a:txBody>
                  <a:tcPr marL="95159" marR="95159" anchor="ctr">
                    <a:lnL w="952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7C676"/>
                    </a:solidFill>
                  </a:tcPr>
                </a:tc>
                <a:tc>
                  <a:txBody>
                    <a:bodyPr/>
                    <a:lstStyle/>
                    <a:p>
                      <a:r>
                        <a:rPr kumimoji="1" lang="ja-JP" altLang="en-US" sz="900" dirty="0" smtClean="0">
                          <a:solidFill>
                            <a:schemeClr val="bg1"/>
                          </a:solidFill>
                          <a:latin typeface="Meiryo UI" panose="020B0604030504040204" pitchFamily="50" charset="-128"/>
                          <a:ea typeface="Meiryo UI" panose="020B0604030504040204" pitchFamily="50" charset="-128"/>
                        </a:rPr>
                        <a:t>運航ルール</a:t>
                      </a:r>
                      <a:endParaRPr kumimoji="1" lang="ja-JP" altLang="en-US" sz="900" dirty="0">
                        <a:solidFill>
                          <a:schemeClr val="bg1"/>
                        </a:solidFill>
                        <a:latin typeface="Meiryo UI" panose="020B0604030504040204" pitchFamily="50" charset="-128"/>
                        <a:ea typeface="Meiryo UI" panose="020B0604030504040204" pitchFamily="50" charset="-128"/>
                      </a:endParaRPr>
                    </a:p>
                  </a:txBody>
                  <a:tcPr marL="95159" marR="95159" anchor="ctr">
                    <a:lnL w="12700" cap="flat" cmpd="sng" algn="ctr">
                      <a:solidFill>
                        <a:schemeClr val="bg1"/>
                      </a:solidFill>
                      <a:prstDash val="solid"/>
                      <a:round/>
                      <a:headEnd type="none" w="med" len="med"/>
                      <a:tailEnd type="none" w="med" len="med"/>
                    </a:lnL>
                    <a:lnR w="12700" cap="flat" cmpd="sng" algn="ctr">
                      <a:solidFill>
                        <a:srgbClr val="27AE60"/>
                      </a:solidFill>
                      <a:prstDash val="solid"/>
                      <a:round/>
                      <a:headEnd type="none" w="med" len="med"/>
                      <a:tailEnd type="none" w="med" len="med"/>
                    </a:lnR>
                    <a:lnT w="1270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67C676"/>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rgbClr val="27AE6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mpd="sng">
                      <a:noFill/>
                    </a:lnT>
                    <a:lnB w="12700" cmpd="sng">
                      <a:noFill/>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chemeClr val="tx1"/>
                      </a:solidFill>
                      <a:prstDash val="sysDash"/>
                      <a:round/>
                      <a:headEnd type="none" w="med" len="med"/>
                      <a:tailEnd type="none" w="med" len="med"/>
                    </a:lnL>
                    <a:lnT w="12700" cmpd="sng">
                      <a:noFill/>
                    </a:lnT>
                    <a:lnB w="12700" cmpd="sng">
                      <a:noFill/>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R w="12700" cap="flat" cmpd="sng" algn="ctr">
                      <a:solidFill>
                        <a:srgbClr val="E74C3C"/>
                      </a:solidFill>
                      <a:prstDash val="solid"/>
                      <a:round/>
                      <a:headEnd type="none" w="med" len="med"/>
                      <a:tailEnd type="none" w="med" len="med"/>
                    </a:lnR>
                    <a:lnT w="12700" cmpd="sng">
                      <a:noFill/>
                    </a:lnT>
                    <a:lnB w="12700" cmpd="sng">
                      <a:noFill/>
                    </a:lnB>
                    <a:solidFill>
                      <a:srgbClr val="EF8176"/>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rgbClr val="E74C3C"/>
                      </a:solidFill>
                      <a:prstDash val="solid"/>
                      <a:round/>
                      <a:headEnd type="none" w="med" len="med"/>
                      <a:tailEnd type="none" w="med" len="med"/>
                    </a:lnL>
                    <a:lnT w="12700" cmpd="sng">
                      <a:noFill/>
                    </a:lnT>
                    <a:lnB w="12700" cmpd="sng">
                      <a:noFill/>
                    </a:lnB>
                  </a:tcPr>
                </a:tc>
                <a:tc>
                  <a:txBody>
                    <a:bodyPr/>
                    <a:lstStyle/>
                    <a:p>
                      <a:pPr marL="180000" indent="-144000">
                        <a:buClr>
                          <a:srgbClr val="27AE60"/>
                        </a:buClr>
                        <a:buFont typeface="Wingdings" panose="05000000000000000000" pitchFamily="2" charset="2"/>
                        <a:buChar char="l"/>
                      </a:pPr>
                      <a:endParaRPr kumimoji="1" lang="ja-JP" altLang="en-US" sz="900" dirty="0">
                        <a:latin typeface="Meiryo UI" panose="020B0604030504040204" pitchFamily="50" charset="-128"/>
                        <a:ea typeface="Meiryo UI" panose="020B0604030504040204" pitchFamily="50" charset="-128"/>
                      </a:endParaRPr>
                    </a:p>
                  </a:txBody>
                  <a:tcPr marL="95159" marR="95159" anchor="ctr">
                    <a:lnT w="12700" cmpd="sng">
                      <a:noFill/>
                    </a:lnT>
                    <a:lnB w="12700" cmpd="sng">
                      <a:noFill/>
                    </a:lnB>
                    <a:noFill/>
                  </a:tcPr>
                </a:tc>
                <a:tc>
                  <a:txBody>
                    <a:bodyPr/>
                    <a:lstStyle/>
                    <a:p>
                      <a:pPr marL="180000" indent="-144000">
                        <a:buClr>
                          <a:srgbClr val="27AE60"/>
                        </a:buClr>
                        <a:buFont typeface="Wingdings" panose="05000000000000000000" pitchFamily="2" charset="2"/>
                        <a:buChar char="l"/>
                      </a:pPr>
                      <a:endParaRPr kumimoji="1" lang="ja-JP" altLang="en-US" sz="900" dirty="0">
                        <a:latin typeface="Meiryo UI" panose="020B0604030504040204" pitchFamily="50" charset="-128"/>
                        <a:ea typeface="Meiryo UI" panose="020B0604030504040204" pitchFamily="50" charset="-128"/>
                      </a:endParaRPr>
                    </a:p>
                  </a:txBody>
                  <a:tcPr marL="95159" marR="95159" anchor="ctr">
                    <a:lnR w="12700" cap="flat" cmpd="sng" algn="ctr">
                      <a:solidFill>
                        <a:srgbClr val="E74C3C"/>
                      </a:solidFill>
                      <a:prstDash val="solid"/>
                      <a:round/>
                      <a:headEnd type="none" w="med" len="med"/>
                      <a:tailEnd type="none" w="med" len="med"/>
                    </a:lnR>
                    <a:lnT w="12700" cmpd="sng">
                      <a:noFill/>
                    </a:lnT>
                    <a:lnB w="12700" cmpd="sng">
                      <a:noFill/>
                    </a:lnB>
                    <a:solidFill>
                      <a:srgbClr val="EF8176"/>
                    </a:solidFill>
                  </a:tcPr>
                </a:tc>
                <a:tc>
                  <a:txBody>
                    <a:bodyPr/>
                    <a:lstStyle/>
                    <a:p>
                      <a:pPr marL="180000" indent="-144000">
                        <a:buClr>
                          <a:srgbClr val="27AE60"/>
                        </a:buClr>
                        <a:buFont typeface="Wingdings" panose="05000000000000000000" pitchFamily="2" charset="2"/>
                        <a:buChar char="l"/>
                      </a:pPr>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rgbClr val="E74C3C"/>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mpd="sng">
                      <a:noFill/>
                    </a:lnT>
                    <a:lnB w="12700" cmpd="sng">
                      <a:noFill/>
                    </a:lnB>
                    <a:solidFill>
                      <a:srgbClr val="FADBD8"/>
                    </a:solidFill>
                  </a:tcPr>
                </a:tc>
              </a:tr>
              <a:tr h="216000">
                <a:tc vMerge="1">
                  <a:txBody>
                    <a:bodyPr/>
                    <a:lstStyle/>
                    <a:p>
                      <a:endParaRPr kumimoji="1" lang="ja-JP" altLang="en-US" sz="900" dirty="0">
                        <a:latin typeface="ＭＳ ゴシック" panose="020B0609070205080204" pitchFamily="49" charset="-128"/>
                        <a:ea typeface="ＭＳ ゴシック" panose="020B0609070205080204" pitchFamily="49" charset="-128"/>
                      </a:endParaRPr>
                    </a:p>
                  </a:txBody>
                  <a:tcPr anchor="ctr"/>
                </a:tc>
                <a:tc gridSpan="2">
                  <a:txBody>
                    <a:bodyPr/>
                    <a:lstStyle/>
                    <a:p>
                      <a:r>
                        <a:rPr kumimoji="1" lang="ja-JP" altLang="en-US" sz="900" dirty="0" smtClean="0">
                          <a:solidFill>
                            <a:schemeClr val="bg1"/>
                          </a:solidFill>
                          <a:latin typeface="Meiryo UI" panose="020B0604030504040204" pitchFamily="50" charset="-128"/>
                          <a:ea typeface="Meiryo UI" panose="020B0604030504040204" pitchFamily="50" charset="-128"/>
                        </a:rPr>
                        <a:t>性能評価基準</a:t>
                      </a:r>
                      <a:endParaRPr kumimoji="1" lang="ja-JP" altLang="en-US" sz="900" dirty="0">
                        <a:solidFill>
                          <a:schemeClr val="bg1"/>
                        </a:solidFill>
                        <a:latin typeface="Meiryo UI" panose="020B0604030504040204" pitchFamily="50" charset="-128"/>
                        <a:ea typeface="Meiryo UI" panose="020B0604030504040204" pitchFamily="50" charset="-128"/>
                      </a:endParaRPr>
                    </a:p>
                  </a:txBody>
                  <a:tcPr marL="95159" marR="95159" anchor="ctr">
                    <a:lnL w="9525" cap="flat" cmpd="sng" algn="ctr">
                      <a:solidFill>
                        <a:schemeClr val="bg1"/>
                      </a:solidFill>
                      <a:prstDash val="solid"/>
                      <a:round/>
                      <a:headEnd type="none" w="med" len="med"/>
                      <a:tailEnd type="none" w="med" len="med"/>
                    </a:lnL>
                    <a:lnR w="12700" cap="flat" cmpd="sng" algn="ctr">
                      <a:solidFill>
                        <a:srgbClr val="27AE6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7C676"/>
                    </a:solidFill>
                  </a:tcPr>
                </a:tc>
                <a:tc hMerge="1">
                  <a:txBody>
                    <a:bodyPr/>
                    <a:lstStyle/>
                    <a:p>
                      <a:pPr marL="0" marR="0" indent="0" algn="l" defTabSz="1280160" rtl="0" eaLnBrk="1" fontAlgn="auto" latinLnBrk="0" hangingPunct="1">
                        <a:lnSpc>
                          <a:spcPct val="100000"/>
                        </a:lnSpc>
                        <a:spcBef>
                          <a:spcPts val="0"/>
                        </a:spcBef>
                        <a:spcAft>
                          <a:spcPts val="0"/>
                        </a:spcAft>
                        <a:buClrTx/>
                        <a:buSzTx/>
                        <a:buFontTx/>
                        <a:buNone/>
                        <a:tabLst/>
                        <a:defRPr/>
                      </a:pPr>
                      <a:endParaRPr kumimoji="1" lang="ja-JP" altLang="en-US" sz="900" dirty="0" smtClean="0">
                        <a:solidFill>
                          <a:schemeClr val="bg1"/>
                        </a:solidFill>
                        <a:latin typeface="Meiryo UI" panose="020B0604030504040204" pitchFamily="50" charset="-128"/>
                        <a:ea typeface="Meiryo UI" panose="020B0604030504040204" pitchFamily="50" charset="-128"/>
                      </a:endParaRPr>
                    </a:p>
                  </a:txBody>
                  <a:tcPr marL="95159" marR="95159" anchor="ctr">
                    <a:lnL w="12700" cap="flat" cmpd="sng" algn="ctr">
                      <a:solidFill>
                        <a:schemeClr val="bg1"/>
                      </a:solidFill>
                      <a:prstDash val="solid"/>
                      <a:round/>
                      <a:headEnd type="none" w="med" len="med"/>
                      <a:tailEnd type="none" w="med" len="med"/>
                    </a:lnL>
                    <a:lnR w="12700" cap="flat" cmpd="sng" algn="ctr">
                      <a:solidFill>
                        <a:srgbClr val="27AE60"/>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7C676"/>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rgbClr val="27AE6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mpd="sng">
                      <a:noFill/>
                    </a:lnT>
                    <a:lnB w="12700" cap="flat" cmpd="sng" algn="ctr">
                      <a:solidFill>
                        <a:schemeClr val="tx1"/>
                      </a:solid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chemeClr val="tx1"/>
                      </a:solidFill>
                      <a:prstDash val="sysDash"/>
                      <a:round/>
                      <a:headEnd type="none" w="med" len="med"/>
                      <a:tailEnd type="none" w="med" len="med"/>
                    </a:lnL>
                    <a:lnT w="12700" cmpd="sng">
                      <a:noFill/>
                    </a:lnT>
                    <a:lnB w="12700" cap="flat" cmpd="sng" algn="ctr">
                      <a:solidFill>
                        <a:schemeClr val="tx1"/>
                      </a:solid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R w="12700" cap="flat" cmpd="sng" algn="ctr">
                      <a:solidFill>
                        <a:srgbClr val="E74C3C"/>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solidFill>
                      <a:srgbClr val="EF8176"/>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rgbClr val="E74C3C"/>
                      </a:solidFill>
                      <a:prstDash val="solid"/>
                      <a:round/>
                      <a:headEnd type="none" w="med" len="med"/>
                      <a:tailEnd type="none" w="med" len="med"/>
                    </a:lnL>
                    <a:lnT w="12700" cmpd="sng">
                      <a:noFill/>
                    </a:lnT>
                    <a:lnB w="12700" cap="flat" cmpd="sng" algn="ctr">
                      <a:solidFill>
                        <a:schemeClr val="tx1"/>
                      </a:solid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T w="12700" cmpd="sng">
                      <a:noFill/>
                    </a:lnT>
                    <a:lnB w="12700" cmpd="sng">
                      <a:noFill/>
                    </a:lnB>
                    <a:no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R w="12700" cap="flat" cmpd="sng" algn="ctr">
                      <a:solidFill>
                        <a:srgbClr val="E74C3C"/>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solidFill>
                      <a:srgbClr val="EF8176"/>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rgbClr val="E74C3C"/>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solidFill>
                      <a:srgbClr val="FADBD8"/>
                    </a:solidFill>
                  </a:tcPr>
                </a:tc>
              </a:tr>
              <a:tr h="288000">
                <a:tc gridSpan="3">
                  <a:txBody>
                    <a:bodyPr/>
                    <a:lstStyle/>
                    <a:p>
                      <a:pPr algn="ct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95159" marR="95159" vert="eaVert" anchor="ctr">
                    <a:lnL w="1905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smtClean="0">
                        <a:solidFill>
                          <a:schemeClr val="bg1"/>
                        </a:solidFill>
                        <a:latin typeface="Meiryo UI" panose="020B0604030504040204" pitchFamily="50" charset="-128"/>
                        <a:ea typeface="Meiryo UI" panose="020B0604030504040204" pitchFamily="50" charset="-128"/>
                      </a:endParaRPr>
                    </a:p>
                  </a:txBody>
                  <a:tcPr anchor="ctr">
                    <a:lnL w="9525" cap="flat" cmpd="sng" algn="ctr">
                      <a:solidFill>
                        <a:schemeClr val="bg1"/>
                      </a:solidFill>
                      <a:prstDash val="solid"/>
                      <a:round/>
                      <a:headEnd type="none" w="med" len="med"/>
                      <a:tailEnd type="none" w="med" len="med"/>
                    </a:lnL>
                    <a:lnR w="12700" cap="flat" cmpd="sng" algn="ctr">
                      <a:solidFill>
                        <a:srgbClr val="27AE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marR="0" indent="0" algn="l" defTabSz="914400" rtl="0" eaLnBrk="1" fontAlgn="auto" latinLnBrk="0" hangingPunct="1">
                        <a:lnSpc>
                          <a:spcPct val="100000"/>
                        </a:lnSpc>
                        <a:spcBef>
                          <a:spcPts val="0"/>
                        </a:spcBef>
                        <a:spcAft>
                          <a:spcPts val="0"/>
                        </a:spcAft>
                        <a:buClr>
                          <a:srgbClr val="27AE60"/>
                        </a:buClr>
                        <a:buSzTx/>
                        <a:buFont typeface="Wingdings" panose="05000000000000000000" pitchFamily="2" charset="2"/>
                        <a:buNone/>
                        <a:tabLst/>
                        <a:defRPr/>
                      </a:pPr>
                      <a:endParaRPr kumimoji="1" lang="ja-JP" altLang="en-US" sz="800" dirty="0" smtClean="0">
                        <a:latin typeface="Meiryo UI" panose="020B0604030504040204" pitchFamily="50" charset="-128"/>
                        <a:ea typeface="Meiryo UI" panose="020B0604030504040204" pitchFamily="50" charset="-128"/>
                      </a:endParaRPr>
                    </a:p>
                  </a:txBody>
                  <a:tcPr marL="95159" marR="95159" anchor="ctr">
                    <a:lnL w="12700" cmpd="sng">
                      <a:noFill/>
                    </a:lnL>
                    <a:lnR w="12700" cmpd="sng">
                      <a:noFill/>
                    </a:lnR>
                    <a:lnT w="12700" cmpd="sng">
                      <a:noFill/>
                    </a:lnT>
                    <a:lnB w="12700" cap="flat" cmpd="sng" algn="ctr">
                      <a:solidFill>
                        <a:schemeClr val="tx1"/>
                      </a:solidFill>
                      <a:prstDash val="solid"/>
                      <a:round/>
                      <a:headEnd type="none" w="med" len="med"/>
                      <a:tailEnd type="none" w="med" len="med"/>
                    </a:lnB>
                    <a:noFill/>
                  </a:tcPr>
                </a:tc>
                <a:tc>
                  <a:txBody>
                    <a:bodyPr/>
                    <a:lstStyle/>
                    <a:p>
                      <a:pPr marL="36000" marR="0" indent="0" algn="l" defTabSz="914400" rtl="0" eaLnBrk="1" fontAlgn="auto" latinLnBrk="0" hangingPunct="1">
                        <a:lnSpc>
                          <a:spcPct val="100000"/>
                        </a:lnSpc>
                        <a:spcBef>
                          <a:spcPts val="0"/>
                        </a:spcBef>
                        <a:spcAft>
                          <a:spcPts val="0"/>
                        </a:spcAft>
                        <a:buClr>
                          <a:srgbClr val="27AE60"/>
                        </a:buClr>
                        <a:buSzTx/>
                        <a:buFont typeface="Wingdings" panose="05000000000000000000" pitchFamily="2" charset="2"/>
                        <a:buNone/>
                        <a:tabLst/>
                        <a:defRPr/>
                      </a:pPr>
                      <a:endParaRPr kumimoji="1" lang="ja-JP" altLang="en-US" sz="800" dirty="0" smtClean="0">
                        <a:latin typeface="Meiryo UI" panose="020B0604030504040204" pitchFamily="50" charset="-128"/>
                        <a:ea typeface="Meiryo UI" panose="020B0604030504040204" pitchFamily="50" charset="-128"/>
                      </a:endParaRPr>
                    </a:p>
                  </a:txBody>
                  <a:tcPr marL="95159" marR="95159" anchor="ct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6000" marR="0" indent="0" algn="l" defTabSz="914400" rtl="0" eaLnBrk="1" fontAlgn="auto" latinLnBrk="0" hangingPunct="1">
                        <a:lnSpc>
                          <a:spcPct val="100000"/>
                        </a:lnSpc>
                        <a:spcBef>
                          <a:spcPts val="0"/>
                        </a:spcBef>
                        <a:spcAft>
                          <a:spcPts val="0"/>
                        </a:spcAft>
                        <a:buClr>
                          <a:srgbClr val="27AE60"/>
                        </a:buClr>
                        <a:buSzTx/>
                        <a:buFont typeface="Wingdings" panose="05000000000000000000" pitchFamily="2" charset="2"/>
                        <a:buNone/>
                        <a:tabLst/>
                        <a:defRPr/>
                      </a:pPr>
                      <a:endParaRPr kumimoji="1" lang="ja-JP" altLang="en-US" sz="800" dirty="0" smtClean="0">
                        <a:latin typeface="Meiryo UI" panose="020B0604030504040204" pitchFamily="50" charset="-128"/>
                        <a:ea typeface="Meiryo UI" panose="020B0604030504040204" pitchFamily="50" charset="-128"/>
                      </a:endParaRPr>
                    </a:p>
                  </a:txBody>
                  <a:tcPr marL="95159" marR="95159" anchor="ctr">
                    <a:lnL w="1270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2000">
                <a:tc rowSpan="5">
                  <a:txBody>
                    <a:bodyPr/>
                    <a:lstStyle/>
                    <a:p>
                      <a:pPr algn="ctr"/>
                      <a:r>
                        <a:rPr kumimoji="1" lang="ja-JP" altLang="en-US" sz="900" b="1" dirty="0" smtClean="0">
                          <a:solidFill>
                            <a:schemeClr val="bg1"/>
                          </a:solidFill>
                          <a:latin typeface="Meiryo UI" panose="020B0604030504040204" pitchFamily="50" charset="-128"/>
                          <a:ea typeface="Meiryo UI" panose="020B0604030504040204" pitchFamily="50" charset="-128"/>
                        </a:rPr>
                        <a:t>環境整備</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95159" marR="95159" vert="eaVert" anchor="ctr">
                    <a:lnL w="1905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7AE60"/>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bg1"/>
                          </a:solidFill>
                          <a:latin typeface="Meiryo UI" panose="020B0604030504040204" pitchFamily="50" charset="-128"/>
                          <a:ea typeface="Meiryo UI" panose="020B0604030504040204" pitchFamily="50" charset="-128"/>
                        </a:rPr>
                        <a:t>更なる安全確保</a:t>
                      </a:r>
                      <a:endParaRPr kumimoji="1" lang="en-US" altLang="ja-JP" sz="900" dirty="0" smtClean="0">
                        <a:solidFill>
                          <a:schemeClr val="bg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bg1"/>
                          </a:solidFill>
                          <a:latin typeface="Meiryo UI" panose="020B0604030504040204" pitchFamily="50" charset="-128"/>
                          <a:ea typeface="Meiryo UI" panose="020B0604030504040204" pitchFamily="50" charset="-128"/>
                        </a:rPr>
                        <a:t>のための制度設計</a:t>
                      </a:r>
                    </a:p>
                  </a:txBody>
                  <a:tcPr marL="95159" marR="95159" anchor="ctr">
                    <a:lnL w="12700" cap="flat" cmpd="sng" algn="ctr">
                      <a:solidFill>
                        <a:schemeClr val="bg1"/>
                      </a:solidFill>
                      <a:prstDash val="solid"/>
                      <a:round/>
                      <a:headEnd type="none" w="med" len="med"/>
                      <a:tailEnd type="none" w="med" len="med"/>
                    </a:lnL>
                    <a:lnR w="12700" cap="flat" cmpd="sng" algn="ctr">
                      <a:solidFill>
                        <a:srgbClr val="27AE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7C676"/>
                    </a:solidFill>
                  </a:tcPr>
                </a:tc>
                <a:tc hMerge="1">
                  <a:txBody>
                    <a:bodyPr/>
                    <a:lstStyle/>
                    <a:p>
                      <a:endParaRPr kumimoji="1" lang="ja-JP" altLang="en-US"/>
                    </a:p>
                  </a:txBody>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rgbClr val="27AE6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chemeClr val="tx1"/>
                      </a:solidFill>
                      <a:prstDash val="sysDash"/>
                      <a:round/>
                      <a:headEnd type="none" w="med" len="med"/>
                      <a:tailEnd type="none" w="med" len="med"/>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6000" marR="0" indent="0" algn="l" defTabSz="914400" rtl="0" eaLnBrk="1" fontAlgn="auto" latinLnBrk="0" hangingPunct="1">
                        <a:lnSpc>
                          <a:spcPct val="100000"/>
                        </a:lnSpc>
                        <a:spcBef>
                          <a:spcPts val="0"/>
                        </a:spcBef>
                        <a:spcAft>
                          <a:spcPts val="0"/>
                        </a:spcAft>
                        <a:buClr>
                          <a:srgbClr val="27AE60"/>
                        </a:buClr>
                        <a:buSzTx/>
                        <a:buFont typeface="Wingdings" panose="05000000000000000000" pitchFamily="2" charset="2"/>
                        <a:buNone/>
                        <a:tabLst/>
                        <a:defRPr/>
                      </a:pPr>
                      <a:endParaRPr kumimoji="1" lang="ja-JP" altLang="en-US" sz="800" dirty="0" smtClean="0">
                        <a:latin typeface="Meiryo UI" panose="020B0604030504040204" pitchFamily="50" charset="-128"/>
                        <a:ea typeface="Meiryo UI" panose="020B0604030504040204" pitchFamily="50" charset="-128"/>
                      </a:endParaRPr>
                    </a:p>
                  </a:txBody>
                  <a:tcPr marL="95159" marR="95159" anchor="ctr">
                    <a:lnL w="12700" cmpd="sng">
                      <a:noFill/>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36000" marR="0" indent="0" algn="l" defTabSz="914400" rtl="0" eaLnBrk="1" fontAlgn="auto" latinLnBrk="0" hangingPunct="1">
                        <a:lnSpc>
                          <a:spcPct val="100000"/>
                        </a:lnSpc>
                        <a:spcBef>
                          <a:spcPts val="0"/>
                        </a:spcBef>
                        <a:spcAft>
                          <a:spcPts val="0"/>
                        </a:spcAft>
                        <a:buClr>
                          <a:srgbClr val="27AE60"/>
                        </a:buClr>
                        <a:buSzTx/>
                        <a:buFont typeface="Wingdings" panose="05000000000000000000" pitchFamily="2" charset="2"/>
                        <a:buNone/>
                        <a:tabLst/>
                        <a:defRPr/>
                      </a:pPr>
                      <a:endParaRPr kumimoji="1" lang="ja-JP" altLang="en-US" sz="800" dirty="0" smtClean="0">
                        <a:latin typeface="Meiryo UI" panose="020B0604030504040204" pitchFamily="50" charset="-128"/>
                        <a:ea typeface="Meiryo UI" panose="020B0604030504040204" pitchFamily="50" charset="-128"/>
                      </a:endParaRPr>
                    </a:p>
                  </a:txBody>
                  <a:tcPr marL="95159" marR="95159" anchor="ct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36000" marR="0" indent="0" algn="l" defTabSz="914400" rtl="0" eaLnBrk="1" fontAlgn="auto" latinLnBrk="0" hangingPunct="1">
                        <a:lnSpc>
                          <a:spcPct val="100000"/>
                        </a:lnSpc>
                        <a:spcBef>
                          <a:spcPts val="0"/>
                        </a:spcBef>
                        <a:spcAft>
                          <a:spcPts val="0"/>
                        </a:spcAft>
                        <a:buClr>
                          <a:srgbClr val="27AE60"/>
                        </a:buClr>
                        <a:buSzTx/>
                        <a:buFont typeface="Wingdings" panose="05000000000000000000" pitchFamily="2" charset="2"/>
                        <a:buNone/>
                        <a:tabLst/>
                        <a:defRPr/>
                      </a:pPr>
                      <a:endParaRPr kumimoji="1" lang="ja-JP" altLang="en-US" sz="800" dirty="0" smtClean="0">
                        <a:latin typeface="Meiryo UI" panose="020B0604030504040204" pitchFamily="50" charset="-128"/>
                        <a:ea typeface="Meiryo UI" panose="020B0604030504040204" pitchFamily="50" charset="-128"/>
                      </a:endParaRPr>
                    </a:p>
                  </a:txBody>
                  <a:tcPr marL="95159" marR="95159" anchor="ctr">
                    <a:lnL w="1270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r h="230400">
                <a:tc vMerge="1">
                  <a:txBody>
                    <a:bodyPr/>
                    <a:lstStyle/>
                    <a:p>
                      <a:pPr algn="ct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vert="eaVert" anchor="ctr">
                    <a:lnL w="19050" cap="flat" cmpd="sng" algn="ctr">
                      <a:solidFill>
                        <a:schemeClr val="tx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7AE60"/>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bg1"/>
                          </a:solidFill>
                          <a:latin typeface="Meiryo UI" panose="020B0604030504040204" pitchFamily="50" charset="-128"/>
                          <a:ea typeface="Meiryo UI" panose="020B0604030504040204" pitchFamily="50" charset="-128"/>
                        </a:rPr>
                        <a:t>電波</a:t>
                      </a:r>
                    </a:p>
                  </a:txBody>
                  <a:tcPr marL="95159" marR="95159" anchor="ctr">
                    <a:lnL w="12700" cap="flat" cmpd="sng" algn="ctr">
                      <a:solidFill>
                        <a:schemeClr val="bg1"/>
                      </a:solidFill>
                      <a:prstDash val="solid"/>
                      <a:round/>
                      <a:headEnd type="none" w="med" len="med"/>
                      <a:tailEnd type="none" w="med" len="med"/>
                    </a:lnL>
                    <a:lnR w="12700" cap="flat" cmpd="sng" algn="ctr">
                      <a:solidFill>
                        <a:srgbClr val="27AE6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7C676"/>
                    </a:solidFill>
                  </a:tcPr>
                </a:tc>
                <a:tc hMerge="1">
                  <a:txBody>
                    <a:bodyPr/>
                    <a:lstStyle/>
                    <a:p>
                      <a:endParaRPr kumimoji="1" lang="ja-JP" altLang="en-US"/>
                    </a:p>
                  </a:txBody>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rgbClr val="27AE6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chemeClr val="tx1"/>
                      </a:solidFill>
                      <a:prstDash val="sysDash"/>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6000" marR="0" indent="0" algn="l" defTabSz="914400" rtl="0" eaLnBrk="1" fontAlgn="auto" latinLnBrk="0" hangingPunct="1">
                        <a:lnSpc>
                          <a:spcPct val="100000"/>
                        </a:lnSpc>
                        <a:spcBef>
                          <a:spcPts val="0"/>
                        </a:spcBef>
                        <a:spcAft>
                          <a:spcPts val="0"/>
                        </a:spcAft>
                        <a:buClr>
                          <a:srgbClr val="27AE60"/>
                        </a:buClr>
                        <a:buSzTx/>
                        <a:buFont typeface="Wingdings" panose="05000000000000000000" pitchFamily="2" charset="2"/>
                        <a:buNone/>
                        <a:tabLst/>
                        <a:defRPr/>
                      </a:pPr>
                      <a:endParaRPr kumimoji="1" lang="ja-JP" altLang="en-US" sz="800" dirty="0" smtClean="0">
                        <a:latin typeface="Meiryo UI" panose="020B0604030504040204" pitchFamily="50" charset="-128"/>
                        <a:ea typeface="Meiryo UI" panose="020B0604030504040204" pitchFamily="50" charset="-128"/>
                      </a:endParaRPr>
                    </a:p>
                  </a:txBody>
                  <a:tcPr marL="95159" marR="95159" anchor="ctr">
                    <a:lnL w="12700" cmpd="sng">
                      <a:noFill/>
                    </a:lnL>
                    <a:lnT w="12700" cmpd="sng">
                      <a:noFill/>
                    </a:lnT>
                    <a:lnB w="12700" cap="flat" cmpd="sng" algn="ctr">
                      <a:noFill/>
                      <a:prstDash val="solid"/>
                      <a:round/>
                      <a:headEnd type="none" w="med" len="med"/>
                      <a:tailEnd type="none" w="med" len="med"/>
                    </a:lnB>
                    <a:noFill/>
                  </a:tcPr>
                </a:tc>
                <a:tc>
                  <a:txBody>
                    <a:bodyPr/>
                    <a:lstStyle/>
                    <a:p>
                      <a:pPr marL="36000" marR="0" indent="0" algn="l" defTabSz="914400" rtl="0" eaLnBrk="1" fontAlgn="auto" latinLnBrk="0" hangingPunct="1">
                        <a:lnSpc>
                          <a:spcPct val="100000"/>
                        </a:lnSpc>
                        <a:spcBef>
                          <a:spcPts val="0"/>
                        </a:spcBef>
                        <a:spcAft>
                          <a:spcPts val="0"/>
                        </a:spcAft>
                        <a:buClr>
                          <a:srgbClr val="27AE60"/>
                        </a:buClr>
                        <a:buSzTx/>
                        <a:buFont typeface="Wingdings" panose="05000000000000000000" pitchFamily="2" charset="2"/>
                        <a:buNone/>
                        <a:tabLst/>
                        <a:defRPr/>
                      </a:pPr>
                      <a:endParaRPr kumimoji="1" lang="ja-JP" altLang="en-US" sz="800" dirty="0" smtClean="0">
                        <a:latin typeface="Meiryo UI" panose="020B0604030504040204" pitchFamily="50" charset="-128"/>
                        <a:ea typeface="Meiryo UI" panose="020B0604030504040204" pitchFamily="50" charset="-128"/>
                      </a:endParaRPr>
                    </a:p>
                  </a:txBody>
                  <a:tcPr marL="95159" marR="95159"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36000" marR="0" indent="0" algn="l" defTabSz="914400" rtl="0" eaLnBrk="1" fontAlgn="auto" latinLnBrk="0" hangingPunct="1">
                        <a:lnSpc>
                          <a:spcPct val="100000"/>
                        </a:lnSpc>
                        <a:spcBef>
                          <a:spcPts val="0"/>
                        </a:spcBef>
                        <a:spcAft>
                          <a:spcPts val="0"/>
                        </a:spcAft>
                        <a:buClr>
                          <a:srgbClr val="27AE60"/>
                        </a:buClr>
                        <a:buSzTx/>
                        <a:buFont typeface="Wingdings" panose="05000000000000000000" pitchFamily="2" charset="2"/>
                        <a:buNone/>
                        <a:tabLst/>
                        <a:defRPr/>
                      </a:pPr>
                      <a:endParaRPr kumimoji="1" lang="ja-JP" altLang="en-US" sz="800" dirty="0" smtClean="0">
                        <a:latin typeface="Meiryo UI" panose="020B0604030504040204" pitchFamily="50" charset="-128"/>
                        <a:ea typeface="Meiryo UI" panose="020B0604030504040204" pitchFamily="50" charset="-128"/>
                      </a:endParaRPr>
                    </a:p>
                  </a:txBody>
                  <a:tcPr marL="95159" marR="95159" anchor="ctr">
                    <a:lnL w="1270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r>
              <a:tr h="324000">
                <a:tc vMerge="1">
                  <a:txBody>
                    <a:bodyPr/>
                    <a:lstStyle/>
                    <a:p>
                      <a:pPr algn="ct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vert="eaVert" anchor="ctr">
                    <a:lnL w="19050" cap="flat" cmpd="sng" algn="ctr">
                      <a:solidFill>
                        <a:schemeClr val="tx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7AE60"/>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bg1"/>
                          </a:solidFill>
                          <a:latin typeface="Meiryo UI" panose="020B0604030504040204" pitchFamily="50" charset="-128"/>
                          <a:ea typeface="Meiryo UI" panose="020B0604030504040204" pitchFamily="50" charset="-128"/>
                        </a:rPr>
                        <a:t>ロボットテストフィールド</a:t>
                      </a:r>
                    </a:p>
                  </a:txBody>
                  <a:tcPr marL="95159" marR="95159" anchor="ctr">
                    <a:lnL w="12700" cap="flat" cmpd="sng" algn="ctr">
                      <a:solidFill>
                        <a:schemeClr val="bg1"/>
                      </a:solidFill>
                      <a:prstDash val="solid"/>
                      <a:round/>
                      <a:headEnd type="none" w="med" len="med"/>
                      <a:tailEnd type="none" w="med" len="med"/>
                    </a:lnL>
                    <a:lnR w="12700" cap="flat" cmpd="sng" algn="ctr">
                      <a:solidFill>
                        <a:srgbClr val="27AE6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7C676"/>
                    </a:solidFill>
                  </a:tcPr>
                </a:tc>
                <a:tc hMerge="1">
                  <a:txBody>
                    <a:bodyPr/>
                    <a:lstStyle/>
                    <a:p>
                      <a:endParaRPr kumimoji="1" lang="ja-JP" altLang="en-US"/>
                    </a:p>
                  </a:txBody>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rgbClr val="27AE6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chemeClr val="tx1"/>
                      </a:solidFill>
                      <a:prstDash val="sysDash"/>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6000" marR="0" indent="0" algn="l" defTabSz="914400" rtl="0" eaLnBrk="1" fontAlgn="auto" latinLnBrk="0" hangingPunct="1">
                        <a:lnSpc>
                          <a:spcPct val="100000"/>
                        </a:lnSpc>
                        <a:spcBef>
                          <a:spcPts val="0"/>
                        </a:spcBef>
                        <a:spcAft>
                          <a:spcPts val="0"/>
                        </a:spcAft>
                        <a:buClr>
                          <a:srgbClr val="27AE60"/>
                        </a:buClr>
                        <a:buSzTx/>
                        <a:buFont typeface="Wingdings" panose="05000000000000000000" pitchFamily="2" charset="2"/>
                        <a:buNone/>
                        <a:tabLst/>
                        <a:defRPr/>
                      </a:pPr>
                      <a:endParaRPr kumimoji="1" lang="ja-JP" altLang="en-US" sz="800" dirty="0" smtClean="0">
                        <a:latin typeface="Meiryo UI" panose="020B0604030504040204" pitchFamily="50" charset="-128"/>
                        <a:ea typeface="Meiryo UI" panose="020B0604030504040204" pitchFamily="50" charset="-128"/>
                      </a:endParaRPr>
                    </a:p>
                  </a:txBody>
                  <a:tcPr marL="95159" marR="95159" anchor="ctr">
                    <a:lnL w="12700" cmpd="sng">
                      <a:noFill/>
                    </a:lnL>
                    <a:lnT w="12700" cmpd="sng">
                      <a:noFill/>
                    </a:lnT>
                    <a:lnB w="12700" cap="flat" cmpd="sng" algn="ctr">
                      <a:noFill/>
                      <a:prstDash val="solid"/>
                      <a:round/>
                      <a:headEnd type="none" w="med" len="med"/>
                      <a:tailEnd type="none" w="med" len="med"/>
                    </a:lnB>
                    <a:noFill/>
                  </a:tcPr>
                </a:tc>
                <a:tc>
                  <a:txBody>
                    <a:bodyPr/>
                    <a:lstStyle/>
                    <a:p>
                      <a:pPr marL="36000" marR="0" indent="0" algn="l" defTabSz="914400" rtl="0" eaLnBrk="1" fontAlgn="auto" latinLnBrk="0" hangingPunct="1">
                        <a:lnSpc>
                          <a:spcPct val="100000"/>
                        </a:lnSpc>
                        <a:spcBef>
                          <a:spcPts val="0"/>
                        </a:spcBef>
                        <a:spcAft>
                          <a:spcPts val="0"/>
                        </a:spcAft>
                        <a:buClr>
                          <a:srgbClr val="27AE60"/>
                        </a:buClr>
                        <a:buSzTx/>
                        <a:buFont typeface="Wingdings" panose="05000000000000000000" pitchFamily="2" charset="2"/>
                        <a:buNone/>
                        <a:tabLst/>
                        <a:defRPr/>
                      </a:pPr>
                      <a:endParaRPr kumimoji="1" lang="ja-JP" altLang="en-US" sz="800" dirty="0" smtClean="0">
                        <a:latin typeface="Meiryo UI" panose="020B0604030504040204" pitchFamily="50" charset="-128"/>
                        <a:ea typeface="Meiryo UI" panose="020B0604030504040204" pitchFamily="50" charset="-128"/>
                      </a:endParaRPr>
                    </a:p>
                  </a:txBody>
                  <a:tcPr marL="95159" marR="95159"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36000" marR="0" indent="0" algn="l" defTabSz="914400" rtl="0" eaLnBrk="1" fontAlgn="auto" latinLnBrk="0" hangingPunct="1">
                        <a:lnSpc>
                          <a:spcPct val="100000"/>
                        </a:lnSpc>
                        <a:spcBef>
                          <a:spcPts val="0"/>
                        </a:spcBef>
                        <a:spcAft>
                          <a:spcPts val="0"/>
                        </a:spcAft>
                        <a:buClr>
                          <a:srgbClr val="27AE60"/>
                        </a:buClr>
                        <a:buSzTx/>
                        <a:buFont typeface="Wingdings" panose="05000000000000000000" pitchFamily="2" charset="2"/>
                        <a:buNone/>
                        <a:tabLst/>
                        <a:defRPr/>
                      </a:pPr>
                      <a:endParaRPr kumimoji="1" lang="ja-JP" altLang="en-US" sz="800" dirty="0" smtClean="0">
                        <a:latin typeface="Meiryo UI" panose="020B0604030504040204" pitchFamily="50" charset="-128"/>
                        <a:ea typeface="Meiryo UI" panose="020B0604030504040204" pitchFamily="50" charset="-128"/>
                      </a:endParaRPr>
                    </a:p>
                  </a:txBody>
                  <a:tcPr marL="95159" marR="95159" anchor="ctr">
                    <a:lnL w="1270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r>
              <a:tr h="230400">
                <a:tc vMerge="1">
                  <a:txBody>
                    <a:bodyPr/>
                    <a:lstStyle/>
                    <a:p>
                      <a:pPr algn="ct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vert="eaVert" anchor="ctr">
                    <a:lnL w="19050" cap="flat" cmpd="sng" algn="ctr">
                      <a:solidFill>
                        <a:schemeClr val="tx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7AE60"/>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bg1"/>
                          </a:solidFill>
                          <a:latin typeface="Meiryo UI" panose="020B0604030504040204" pitchFamily="50" charset="-128"/>
                          <a:ea typeface="Meiryo UI" panose="020B0604030504040204" pitchFamily="50" charset="-128"/>
                        </a:rPr>
                        <a:t>地理空間情報</a:t>
                      </a:r>
                    </a:p>
                  </a:txBody>
                  <a:tcPr marL="95159" marR="95159" anchor="ctr">
                    <a:lnL w="12700" cap="flat" cmpd="sng" algn="ctr">
                      <a:solidFill>
                        <a:schemeClr val="bg1"/>
                      </a:solidFill>
                      <a:prstDash val="solid"/>
                      <a:round/>
                      <a:headEnd type="none" w="med" len="med"/>
                      <a:tailEnd type="none" w="med" len="med"/>
                    </a:lnL>
                    <a:lnR w="12700" cap="flat" cmpd="sng" algn="ctr">
                      <a:solidFill>
                        <a:srgbClr val="27AE6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67C676"/>
                    </a:solidFill>
                  </a:tcPr>
                </a:tc>
                <a:tc hMerge="1">
                  <a:txBody>
                    <a:bodyPr/>
                    <a:lstStyle/>
                    <a:p>
                      <a:endParaRPr kumimoji="1" lang="ja-JP" altLang="en-US"/>
                    </a:p>
                  </a:txBody>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rgbClr val="27AE6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chemeClr val="tx1"/>
                      </a:solidFill>
                      <a:prstDash val="sysDash"/>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6000" marR="0" indent="0" algn="l" defTabSz="914400" rtl="0" eaLnBrk="1" fontAlgn="auto" latinLnBrk="0" hangingPunct="1">
                        <a:lnSpc>
                          <a:spcPct val="100000"/>
                        </a:lnSpc>
                        <a:spcBef>
                          <a:spcPts val="0"/>
                        </a:spcBef>
                        <a:spcAft>
                          <a:spcPts val="0"/>
                        </a:spcAft>
                        <a:buClr>
                          <a:srgbClr val="27AE60"/>
                        </a:buClr>
                        <a:buSzTx/>
                        <a:buFont typeface="Wingdings" panose="05000000000000000000" pitchFamily="2" charset="2"/>
                        <a:buNone/>
                        <a:tabLst/>
                        <a:defRPr/>
                      </a:pPr>
                      <a:endParaRPr kumimoji="1" lang="ja-JP" altLang="en-US" sz="800" dirty="0" smtClean="0">
                        <a:latin typeface="Meiryo UI" panose="020B0604030504040204" pitchFamily="50" charset="-128"/>
                        <a:ea typeface="Meiryo UI" panose="020B0604030504040204" pitchFamily="50" charset="-128"/>
                      </a:endParaRPr>
                    </a:p>
                  </a:txBody>
                  <a:tcPr marL="95159" marR="95159" anchor="ctr">
                    <a:lnL w="12700" cmpd="sng">
                      <a:noFill/>
                    </a:lnL>
                    <a:lnT w="12700" cmpd="sng">
                      <a:noFill/>
                    </a:lnT>
                    <a:lnB w="12700" cap="flat" cmpd="sng" algn="ctr">
                      <a:noFill/>
                      <a:prstDash val="solid"/>
                      <a:round/>
                      <a:headEnd type="none" w="med" len="med"/>
                      <a:tailEnd type="none" w="med" len="med"/>
                    </a:lnB>
                    <a:noFill/>
                  </a:tcPr>
                </a:tc>
                <a:tc>
                  <a:txBody>
                    <a:bodyPr/>
                    <a:lstStyle/>
                    <a:p>
                      <a:pPr marL="36000" marR="0" indent="0" algn="l" defTabSz="914400" rtl="0" eaLnBrk="1" fontAlgn="auto" latinLnBrk="0" hangingPunct="1">
                        <a:lnSpc>
                          <a:spcPct val="100000"/>
                        </a:lnSpc>
                        <a:spcBef>
                          <a:spcPts val="0"/>
                        </a:spcBef>
                        <a:spcAft>
                          <a:spcPts val="0"/>
                        </a:spcAft>
                        <a:buClr>
                          <a:srgbClr val="27AE60"/>
                        </a:buClr>
                        <a:buSzTx/>
                        <a:buFont typeface="Wingdings" panose="05000000000000000000" pitchFamily="2" charset="2"/>
                        <a:buNone/>
                        <a:tabLst/>
                        <a:defRPr/>
                      </a:pPr>
                      <a:endParaRPr kumimoji="1" lang="ja-JP" altLang="en-US" sz="800" dirty="0" smtClean="0">
                        <a:latin typeface="Meiryo UI" panose="020B0604030504040204" pitchFamily="50" charset="-128"/>
                        <a:ea typeface="Meiryo UI" panose="020B0604030504040204" pitchFamily="50" charset="-128"/>
                      </a:endParaRPr>
                    </a:p>
                  </a:txBody>
                  <a:tcPr marL="95159" marR="95159"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36000" marR="0" indent="0" algn="l" defTabSz="914400" rtl="0" eaLnBrk="1" fontAlgn="auto" latinLnBrk="0" hangingPunct="1">
                        <a:lnSpc>
                          <a:spcPct val="100000"/>
                        </a:lnSpc>
                        <a:spcBef>
                          <a:spcPts val="0"/>
                        </a:spcBef>
                        <a:spcAft>
                          <a:spcPts val="0"/>
                        </a:spcAft>
                        <a:buClr>
                          <a:srgbClr val="27AE60"/>
                        </a:buClr>
                        <a:buSzTx/>
                        <a:buFont typeface="Wingdings" panose="05000000000000000000" pitchFamily="2" charset="2"/>
                        <a:buNone/>
                        <a:tabLst/>
                        <a:defRPr/>
                      </a:pPr>
                      <a:endParaRPr kumimoji="1" lang="ja-JP" altLang="en-US" sz="800" dirty="0" smtClean="0">
                        <a:latin typeface="Meiryo UI" panose="020B0604030504040204" pitchFamily="50" charset="-128"/>
                        <a:ea typeface="Meiryo UI" panose="020B0604030504040204" pitchFamily="50" charset="-128"/>
                      </a:endParaRPr>
                    </a:p>
                  </a:txBody>
                  <a:tcPr marL="95159" marR="95159" anchor="ctr">
                    <a:lnL w="1270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r>
              <a:tr h="230400">
                <a:tc vMerge="1">
                  <a:txBody>
                    <a:bodyPr/>
                    <a:lstStyle/>
                    <a:p>
                      <a:pPr algn="ct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vert="eaVert" anchor="ctr">
                    <a:lnL w="19050" cap="flat" cmpd="sng" algn="ctr">
                      <a:solidFill>
                        <a:schemeClr val="tx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7AE6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smtClean="0">
                        <a:solidFill>
                          <a:schemeClr val="bg1"/>
                        </a:solidFill>
                        <a:latin typeface="Meiryo UI" panose="020B0604030504040204" pitchFamily="50" charset="-128"/>
                        <a:ea typeface="Meiryo UI" panose="020B0604030504040204" pitchFamily="50" charset="-128"/>
                      </a:endParaRPr>
                    </a:p>
                  </a:txBody>
                  <a:tcPr marL="95159" marR="9515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7C676"/>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bg1"/>
                          </a:solidFill>
                          <a:latin typeface="Meiryo UI" panose="020B0604030504040204" pitchFamily="50" charset="-128"/>
                          <a:ea typeface="Meiryo UI" panose="020B0604030504040204" pitchFamily="50" charset="-128"/>
                        </a:rPr>
                        <a:t>準天頂衛星</a:t>
                      </a:r>
                    </a:p>
                  </a:txBody>
                  <a:tcPr marL="95159" marR="95159" anchor="ctr">
                    <a:lnL w="12700" cap="flat" cmpd="sng" algn="ctr">
                      <a:solidFill>
                        <a:schemeClr val="bg1"/>
                      </a:solidFill>
                      <a:prstDash val="solid"/>
                      <a:round/>
                      <a:headEnd type="none" w="med" len="med"/>
                      <a:tailEnd type="none" w="med" len="med"/>
                    </a:lnL>
                    <a:lnR w="12700" cap="flat" cmpd="sng" algn="ctr">
                      <a:solidFill>
                        <a:srgbClr val="27AE6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7C676"/>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rgbClr val="27AE6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chemeClr val="tx1"/>
                      </a:solidFill>
                      <a:prstDash val="sysDash"/>
                      <a:round/>
                      <a:headEnd type="none" w="med" len="med"/>
                      <a:tailEnd type="none" w="med" len="med"/>
                    </a:lnL>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marR="0" indent="0" algn="l" defTabSz="914400" rtl="0" eaLnBrk="1" fontAlgn="auto" latinLnBrk="0" hangingPunct="1">
                        <a:lnSpc>
                          <a:spcPct val="100000"/>
                        </a:lnSpc>
                        <a:spcBef>
                          <a:spcPts val="0"/>
                        </a:spcBef>
                        <a:spcAft>
                          <a:spcPts val="0"/>
                        </a:spcAft>
                        <a:buClr>
                          <a:srgbClr val="27AE60"/>
                        </a:buClr>
                        <a:buSzTx/>
                        <a:buFont typeface="Wingdings" panose="05000000000000000000" pitchFamily="2" charset="2"/>
                        <a:buNone/>
                        <a:tabLst/>
                        <a:defRPr/>
                      </a:pPr>
                      <a:endParaRPr kumimoji="1" lang="ja-JP" altLang="en-US" sz="800" dirty="0" smtClean="0">
                        <a:latin typeface="Meiryo UI" panose="020B0604030504040204" pitchFamily="50" charset="-128"/>
                        <a:ea typeface="Meiryo UI" panose="020B0604030504040204" pitchFamily="50" charset="-128"/>
                      </a:endParaRPr>
                    </a:p>
                  </a:txBody>
                  <a:tcPr marL="95159" marR="95159" anchor="ctr">
                    <a:lnL w="12700" cmpd="sng">
                      <a:noFill/>
                    </a:lnL>
                    <a:lnT w="12700" cmpd="sng">
                      <a:noFill/>
                    </a:lnT>
                    <a:lnB w="12700" cap="flat" cmpd="sng" algn="ctr">
                      <a:solidFill>
                        <a:schemeClr val="tx1"/>
                      </a:solidFill>
                      <a:prstDash val="solid"/>
                      <a:round/>
                      <a:headEnd type="none" w="med" len="med"/>
                      <a:tailEnd type="none" w="med" len="med"/>
                    </a:lnB>
                    <a:noFill/>
                  </a:tcPr>
                </a:tc>
                <a:tc>
                  <a:txBody>
                    <a:bodyPr/>
                    <a:lstStyle/>
                    <a:p>
                      <a:pPr marL="36000" marR="0" indent="0" algn="l" defTabSz="914400" rtl="0" eaLnBrk="1" fontAlgn="auto" latinLnBrk="0" hangingPunct="1">
                        <a:lnSpc>
                          <a:spcPct val="100000"/>
                        </a:lnSpc>
                        <a:spcBef>
                          <a:spcPts val="0"/>
                        </a:spcBef>
                        <a:spcAft>
                          <a:spcPts val="0"/>
                        </a:spcAft>
                        <a:buClr>
                          <a:srgbClr val="27AE60"/>
                        </a:buClr>
                        <a:buSzTx/>
                        <a:buFont typeface="Wingdings" panose="05000000000000000000" pitchFamily="2" charset="2"/>
                        <a:buNone/>
                        <a:tabLst/>
                        <a:defRPr/>
                      </a:pPr>
                      <a:endParaRPr kumimoji="1" lang="ja-JP" altLang="en-US" sz="800" dirty="0" smtClean="0">
                        <a:latin typeface="Meiryo UI" panose="020B0604030504040204" pitchFamily="50" charset="-128"/>
                        <a:ea typeface="Meiryo UI" panose="020B0604030504040204" pitchFamily="50" charset="-128"/>
                      </a:endParaRPr>
                    </a:p>
                  </a:txBody>
                  <a:tcPr marL="95159" marR="95159"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6000" marR="0" indent="0" algn="l" defTabSz="914400" rtl="0" eaLnBrk="1" fontAlgn="auto" latinLnBrk="0" hangingPunct="1">
                        <a:lnSpc>
                          <a:spcPct val="100000"/>
                        </a:lnSpc>
                        <a:spcBef>
                          <a:spcPts val="0"/>
                        </a:spcBef>
                        <a:spcAft>
                          <a:spcPts val="0"/>
                        </a:spcAft>
                        <a:buClr>
                          <a:srgbClr val="27AE60"/>
                        </a:buClr>
                        <a:buSzTx/>
                        <a:buFont typeface="Wingdings" panose="05000000000000000000" pitchFamily="2" charset="2"/>
                        <a:buNone/>
                        <a:tabLst/>
                        <a:defRPr/>
                      </a:pPr>
                      <a:endParaRPr kumimoji="1" lang="ja-JP" altLang="en-US" sz="800" dirty="0" smtClean="0">
                        <a:latin typeface="Meiryo UI" panose="020B0604030504040204" pitchFamily="50" charset="-128"/>
                        <a:ea typeface="Meiryo UI" panose="020B0604030504040204" pitchFamily="50" charset="-128"/>
                      </a:endParaRPr>
                    </a:p>
                  </a:txBody>
                  <a:tcPr marL="95159" marR="95159" anchor="ctr">
                    <a:lnL w="1270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30400">
                <a:tc rowSpan="5">
                  <a:txBody>
                    <a:bodyPr/>
                    <a:lstStyle/>
                    <a:p>
                      <a:pPr algn="ctr"/>
                      <a:r>
                        <a:rPr kumimoji="1" lang="ja-JP" altLang="en-US" sz="900" b="1" dirty="0" smtClean="0">
                          <a:solidFill>
                            <a:schemeClr val="bg1"/>
                          </a:solidFill>
                          <a:latin typeface="Meiryo UI" panose="020B0604030504040204" pitchFamily="50" charset="-128"/>
                          <a:ea typeface="Meiryo UI" panose="020B0604030504040204" pitchFamily="50" charset="-128"/>
                        </a:rPr>
                        <a:t>国際動向</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95159" marR="95159" vert="eaVert" anchor="ctr">
                    <a:lnL w="19050" cap="flat" cmpd="sng" algn="ctr">
                      <a:solidFill>
                        <a:schemeClr val="tx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39C12"/>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00" dirty="0" smtClean="0">
                          <a:solidFill>
                            <a:schemeClr val="bg1"/>
                          </a:solidFill>
                          <a:latin typeface="Meiryo UI" panose="020B0604030504040204" pitchFamily="50" charset="-128"/>
                          <a:ea typeface="Meiryo UI" panose="020B0604030504040204" pitchFamily="50" charset="-128"/>
                        </a:rPr>
                        <a:t>ICAO RPASP</a:t>
                      </a:r>
                      <a:endParaRPr kumimoji="1" lang="ja-JP" altLang="en-US" sz="900" dirty="0" smtClean="0">
                        <a:solidFill>
                          <a:schemeClr val="bg1"/>
                        </a:solidFill>
                        <a:latin typeface="Meiryo UI" panose="020B0604030504040204" pitchFamily="50" charset="-128"/>
                        <a:ea typeface="Meiryo UI" panose="020B0604030504040204" pitchFamily="50" charset="-128"/>
                      </a:endParaRPr>
                    </a:p>
                  </a:txBody>
                  <a:tcPr marL="95159" marR="95159" anchor="ctr">
                    <a:lnL w="9525" cap="flat" cmpd="sng" algn="ctr">
                      <a:solidFill>
                        <a:schemeClr val="bg1"/>
                      </a:solidFill>
                      <a:prstDash val="solid"/>
                      <a:round/>
                      <a:headEnd type="none" w="med" len="med"/>
                      <a:tailEnd type="none" w="med" len="med"/>
                    </a:lnL>
                    <a:lnR w="12700" cap="flat" cmpd="sng" algn="ctr">
                      <a:solidFill>
                        <a:srgbClr val="F39C1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7BA59"/>
                    </a:solidFill>
                  </a:tcPr>
                </a:tc>
                <a:tc hMerge="1">
                  <a:txBody>
                    <a:bodyPr/>
                    <a:lstStyle/>
                    <a:p>
                      <a:endParaRPr kumimoji="1" lang="ja-JP" altLang="en-US"/>
                    </a:p>
                  </a:txBody>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rgbClr val="F39C12"/>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chemeClr val="tx1"/>
                      </a:solidFill>
                      <a:prstDash val="sysDash"/>
                      <a:round/>
                      <a:headEnd type="none" w="med" len="med"/>
                      <a:tailEnd type="none" w="med" len="med"/>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6000" marR="0" indent="0" algn="l" defTabSz="914400" rtl="0" eaLnBrk="1" fontAlgn="auto" latinLnBrk="0" hangingPunct="1">
                        <a:lnSpc>
                          <a:spcPct val="100000"/>
                        </a:lnSpc>
                        <a:spcBef>
                          <a:spcPts val="0"/>
                        </a:spcBef>
                        <a:spcAft>
                          <a:spcPts val="0"/>
                        </a:spcAft>
                        <a:buClr>
                          <a:srgbClr val="27AE60"/>
                        </a:buClr>
                        <a:buSzTx/>
                        <a:buFont typeface="Wingdings" panose="05000000000000000000" pitchFamily="2" charset="2"/>
                        <a:buNone/>
                        <a:tabLst/>
                        <a:defRPr/>
                      </a:pPr>
                      <a:endParaRPr kumimoji="1" lang="ja-JP" altLang="en-US" sz="800" dirty="0" smtClean="0">
                        <a:latin typeface="Meiryo UI" panose="020B0604030504040204" pitchFamily="50" charset="-128"/>
                        <a:ea typeface="Meiryo UI" panose="020B0604030504040204" pitchFamily="50" charset="-128"/>
                      </a:endParaRPr>
                    </a:p>
                  </a:txBody>
                  <a:tcPr marL="95159" marR="95159" anchor="ctr">
                    <a:lnL w="12700" cmpd="sng">
                      <a:noFill/>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36000" marR="0" indent="0" algn="l" defTabSz="914400" rtl="0" eaLnBrk="1" fontAlgn="auto" latinLnBrk="0" hangingPunct="1">
                        <a:lnSpc>
                          <a:spcPct val="100000"/>
                        </a:lnSpc>
                        <a:spcBef>
                          <a:spcPts val="0"/>
                        </a:spcBef>
                        <a:spcAft>
                          <a:spcPts val="0"/>
                        </a:spcAft>
                        <a:buClr>
                          <a:srgbClr val="27AE60"/>
                        </a:buClr>
                        <a:buSzTx/>
                        <a:buFont typeface="Wingdings" panose="05000000000000000000" pitchFamily="2" charset="2"/>
                        <a:buNone/>
                        <a:tabLst/>
                        <a:defRPr/>
                      </a:pPr>
                      <a:endParaRPr kumimoji="1" lang="ja-JP" altLang="en-US" sz="800" dirty="0" smtClean="0">
                        <a:latin typeface="Meiryo UI" panose="020B0604030504040204" pitchFamily="50" charset="-128"/>
                        <a:ea typeface="Meiryo UI" panose="020B0604030504040204" pitchFamily="50" charset="-128"/>
                      </a:endParaRPr>
                    </a:p>
                  </a:txBody>
                  <a:tcPr marL="95159" marR="95159" anchor="ct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36000" marR="0" indent="0" algn="l" defTabSz="914400" rtl="0" eaLnBrk="1" fontAlgn="auto" latinLnBrk="0" hangingPunct="1">
                        <a:lnSpc>
                          <a:spcPct val="100000"/>
                        </a:lnSpc>
                        <a:spcBef>
                          <a:spcPts val="0"/>
                        </a:spcBef>
                        <a:spcAft>
                          <a:spcPts val="0"/>
                        </a:spcAft>
                        <a:buClr>
                          <a:srgbClr val="27AE60"/>
                        </a:buClr>
                        <a:buSzTx/>
                        <a:buFont typeface="Wingdings" panose="05000000000000000000" pitchFamily="2" charset="2"/>
                        <a:buNone/>
                        <a:tabLst/>
                        <a:defRPr/>
                      </a:pPr>
                      <a:endParaRPr kumimoji="1" lang="ja-JP" altLang="en-US" sz="800" dirty="0" smtClean="0">
                        <a:latin typeface="Meiryo UI" panose="020B0604030504040204" pitchFamily="50" charset="-128"/>
                        <a:ea typeface="Meiryo UI" panose="020B0604030504040204" pitchFamily="50" charset="-128"/>
                      </a:endParaRPr>
                    </a:p>
                  </a:txBody>
                  <a:tcPr marL="95159" marR="95159" anchor="ctr">
                    <a:lnL w="1270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r h="230400">
                <a:tc vMerge="1">
                  <a:txBody>
                    <a:bodyPr/>
                    <a:lstStyle/>
                    <a:p>
                      <a:pPr algn="ct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vert="eaVert" anchor="ctr">
                    <a:lnL w="19050" cap="flat" cmpd="sng" algn="ctr">
                      <a:solidFill>
                        <a:schemeClr val="tx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7AE60"/>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00" dirty="0" smtClean="0">
                          <a:solidFill>
                            <a:schemeClr val="bg1"/>
                          </a:solidFill>
                          <a:latin typeface="Meiryo UI" panose="020B0604030504040204" pitchFamily="50" charset="-128"/>
                          <a:ea typeface="Meiryo UI" panose="020B0604030504040204" pitchFamily="50" charset="-128"/>
                        </a:rPr>
                        <a:t>JARUS</a:t>
                      </a:r>
                      <a:endParaRPr kumimoji="1" lang="ja-JP" altLang="en-US" sz="900" dirty="0" smtClean="0">
                        <a:solidFill>
                          <a:schemeClr val="bg1"/>
                        </a:solidFill>
                        <a:latin typeface="Meiryo UI" panose="020B0604030504040204" pitchFamily="50" charset="-128"/>
                        <a:ea typeface="Meiryo UI" panose="020B0604030504040204" pitchFamily="50" charset="-128"/>
                      </a:endParaRPr>
                    </a:p>
                  </a:txBody>
                  <a:tcPr marL="95159" marR="95159" anchor="ctr">
                    <a:lnL w="9525" cap="flat" cmpd="sng" algn="ctr">
                      <a:solidFill>
                        <a:schemeClr val="bg1"/>
                      </a:solidFill>
                      <a:prstDash val="solid"/>
                      <a:round/>
                      <a:headEnd type="none" w="med" len="med"/>
                      <a:tailEnd type="none" w="med" len="med"/>
                    </a:lnL>
                    <a:lnR w="12700" cap="flat" cmpd="sng" algn="ctr">
                      <a:solidFill>
                        <a:srgbClr val="F39C1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7BA59"/>
                    </a:solidFill>
                  </a:tcPr>
                </a:tc>
                <a:tc hMerge="1">
                  <a:txBody>
                    <a:bodyPr/>
                    <a:lstStyle/>
                    <a:p>
                      <a:endParaRPr kumimoji="1" lang="ja-JP" altLang="en-US"/>
                    </a:p>
                  </a:txBody>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rgbClr val="F39C12"/>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chemeClr val="tx1"/>
                      </a:solidFill>
                      <a:prstDash val="sysDash"/>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6000" marR="0" indent="0" algn="l" defTabSz="914400" rtl="0" eaLnBrk="1" fontAlgn="auto" latinLnBrk="0" hangingPunct="1">
                        <a:lnSpc>
                          <a:spcPct val="100000"/>
                        </a:lnSpc>
                        <a:spcBef>
                          <a:spcPts val="0"/>
                        </a:spcBef>
                        <a:spcAft>
                          <a:spcPts val="0"/>
                        </a:spcAft>
                        <a:buClr>
                          <a:srgbClr val="27AE60"/>
                        </a:buClr>
                        <a:buSzTx/>
                        <a:buFont typeface="Wingdings" panose="05000000000000000000" pitchFamily="2" charset="2"/>
                        <a:buNone/>
                        <a:tabLst/>
                        <a:defRPr/>
                      </a:pPr>
                      <a:endParaRPr kumimoji="1" lang="ja-JP" altLang="en-US" sz="800" dirty="0" smtClean="0">
                        <a:latin typeface="Meiryo UI" panose="020B0604030504040204" pitchFamily="50" charset="-128"/>
                        <a:ea typeface="Meiryo UI" panose="020B0604030504040204" pitchFamily="50" charset="-128"/>
                      </a:endParaRPr>
                    </a:p>
                  </a:txBody>
                  <a:tcPr marL="95159" marR="95159" anchor="ctr">
                    <a:lnL w="12700" cmpd="sng">
                      <a:noFill/>
                    </a:lnL>
                    <a:lnT w="12700" cmpd="sng">
                      <a:noFill/>
                    </a:lnT>
                    <a:lnB w="12700" cap="flat" cmpd="sng" algn="ctr">
                      <a:noFill/>
                      <a:prstDash val="solid"/>
                      <a:round/>
                      <a:headEnd type="none" w="med" len="med"/>
                      <a:tailEnd type="none" w="med" len="med"/>
                    </a:lnB>
                    <a:noFill/>
                  </a:tcPr>
                </a:tc>
                <a:tc>
                  <a:txBody>
                    <a:bodyPr/>
                    <a:lstStyle/>
                    <a:p>
                      <a:pPr marL="36000" marR="0" indent="0" algn="l" defTabSz="914400" rtl="0" eaLnBrk="1" fontAlgn="auto" latinLnBrk="0" hangingPunct="1">
                        <a:lnSpc>
                          <a:spcPct val="100000"/>
                        </a:lnSpc>
                        <a:spcBef>
                          <a:spcPts val="0"/>
                        </a:spcBef>
                        <a:spcAft>
                          <a:spcPts val="0"/>
                        </a:spcAft>
                        <a:buClr>
                          <a:srgbClr val="27AE60"/>
                        </a:buClr>
                        <a:buSzTx/>
                        <a:buFont typeface="Wingdings" panose="05000000000000000000" pitchFamily="2" charset="2"/>
                        <a:buNone/>
                        <a:tabLst/>
                        <a:defRPr/>
                      </a:pPr>
                      <a:endParaRPr kumimoji="1" lang="ja-JP" altLang="en-US" sz="800" dirty="0" smtClean="0">
                        <a:latin typeface="Meiryo UI" panose="020B0604030504040204" pitchFamily="50" charset="-128"/>
                        <a:ea typeface="Meiryo UI" panose="020B0604030504040204" pitchFamily="50" charset="-128"/>
                      </a:endParaRPr>
                    </a:p>
                  </a:txBody>
                  <a:tcPr marL="95159" marR="95159"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36000" marR="0" indent="0" algn="l" defTabSz="914400" rtl="0" eaLnBrk="1" fontAlgn="auto" latinLnBrk="0" hangingPunct="1">
                        <a:lnSpc>
                          <a:spcPct val="100000"/>
                        </a:lnSpc>
                        <a:spcBef>
                          <a:spcPts val="0"/>
                        </a:spcBef>
                        <a:spcAft>
                          <a:spcPts val="0"/>
                        </a:spcAft>
                        <a:buClr>
                          <a:srgbClr val="27AE60"/>
                        </a:buClr>
                        <a:buSzTx/>
                        <a:buFont typeface="Wingdings" panose="05000000000000000000" pitchFamily="2" charset="2"/>
                        <a:buNone/>
                        <a:tabLst/>
                        <a:defRPr/>
                      </a:pPr>
                      <a:endParaRPr kumimoji="1" lang="ja-JP" altLang="en-US" sz="800" dirty="0" smtClean="0">
                        <a:latin typeface="Meiryo UI" panose="020B0604030504040204" pitchFamily="50" charset="-128"/>
                        <a:ea typeface="Meiryo UI" panose="020B0604030504040204" pitchFamily="50" charset="-128"/>
                      </a:endParaRPr>
                    </a:p>
                  </a:txBody>
                  <a:tcPr marL="95159" marR="95159" anchor="ctr">
                    <a:lnL w="1270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r>
              <a:tr h="230400">
                <a:tc vMerge="1">
                  <a:txBody>
                    <a:bodyPr/>
                    <a:lstStyle/>
                    <a:p>
                      <a:pPr algn="ct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vert="eaVert" anchor="ctr">
                    <a:lnL w="19050" cap="flat" cmpd="sng" algn="ctr">
                      <a:solidFill>
                        <a:schemeClr val="tx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7AE60"/>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00" dirty="0" smtClean="0">
                          <a:solidFill>
                            <a:schemeClr val="bg1"/>
                          </a:solidFill>
                          <a:latin typeface="Meiryo UI" panose="020B0604030504040204" pitchFamily="50" charset="-128"/>
                          <a:ea typeface="Meiryo UI" panose="020B0604030504040204" pitchFamily="50" charset="-128"/>
                        </a:rPr>
                        <a:t>ISO</a:t>
                      </a:r>
                      <a:endParaRPr kumimoji="1" lang="ja-JP" altLang="en-US" sz="900" dirty="0" smtClean="0">
                        <a:solidFill>
                          <a:schemeClr val="bg1"/>
                        </a:solidFill>
                        <a:latin typeface="Meiryo UI" panose="020B0604030504040204" pitchFamily="50" charset="-128"/>
                        <a:ea typeface="Meiryo UI" panose="020B0604030504040204" pitchFamily="50" charset="-128"/>
                      </a:endParaRPr>
                    </a:p>
                  </a:txBody>
                  <a:tcPr marL="95159" marR="95159" anchor="ctr">
                    <a:lnL w="9525" cap="flat" cmpd="sng" algn="ctr">
                      <a:solidFill>
                        <a:schemeClr val="bg1"/>
                      </a:solidFill>
                      <a:prstDash val="solid"/>
                      <a:round/>
                      <a:headEnd type="none" w="med" len="med"/>
                      <a:tailEnd type="none" w="med" len="med"/>
                    </a:lnL>
                    <a:lnR w="12700" cap="flat" cmpd="sng" algn="ctr">
                      <a:solidFill>
                        <a:srgbClr val="F39C1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7BA59"/>
                    </a:solidFill>
                  </a:tcPr>
                </a:tc>
                <a:tc hMerge="1">
                  <a:txBody>
                    <a:bodyPr/>
                    <a:lstStyle/>
                    <a:p>
                      <a:endParaRPr kumimoji="1" lang="ja-JP" altLang="en-US"/>
                    </a:p>
                  </a:txBody>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rgbClr val="F39C12"/>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chemeClr val="tx1"/>
                      </a:solidFill>
                      <a:prstDash val="sysDash"/>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6000" marR="0" indent="0" algn="l" defTabSz="914400" rtl="0" eaLnBrk="1" fontAlgn="auto" latinLnBrk="0" hangingPunct="1">
                        <a:lnSpc>
                          <a:spcPct val="100000"/>
                        </a:lnSpc>
                        <a:spcBef>
                          <a:spcPts val="0"/>
                        </a:spcBef>
                        <a:spcAft>
                          <a:spcPts val="0"/>
                        </a:spcAft>
                        <a:buClr>
                          <a:srgbClr val="27AE60"/>
                        </a:buClr>
                        <a:buSzTx/>
                        <a:buFont typeface="Wingdings" panose="05000000000000000000" pitchFamily="2" charset="2"/>
                        <a:buNone/>
                        <a:tabLst/>
                        <a:defRPr/>
                      </a:pPr>
                      <a:endParaRPr kumimoji="1" lang="ja-JP" altLang="en-US" sz="800" dirty="0" smtClean="0">
                        <a:latin typeface="Meiryo UI" panose="020B0604030504040204" pitchFamily="50" charset="-128"/>
                        <a:ea typeface="Meiryo UI" panose="020B0604030504040204" pitchFamily="50" charset="-128"/>
                      </a:endParaRPr>
                    </a:p>
                  </a:txBody>
                  <a:tcPr marL="95159" marR="95159" anchor="ctr">
                    <a:lnL w="12700" cmpd="sng">
                      <a:noFill/>
                    </a:lnL>
                    <a:lnT w="12700" cmpd="sng">
                      <a:noFill/>
                    </a:lnT>
                    <a:lnB w="12700" cap="flat" cmpd="sng" algn="ctr">
                      <a:noFill/>
                      <a:prstDash val="solid"/>
                      <a:round/>
                      <a:headEnd type="none" w="med" len="med"/>
                      <a:tailEnd type="none" w="med" len="med"/>
                    </a:lnB>
                    <a:noFill/>
                  </a:tcPr>
                </a:tc>
                <a:tc>
                  <a:txBody>
                    <a:bodyPr/>
                    <a:lstStyle/>
                    <a:p>
                      <a:pPr marL="36000" marR="0" indent="0" algn="l" defTabSz="914400" rtl="0" eaLnBrk="1" fontAlgn="auto" latinLnBrk="0" hangingPunct="1">
                        <a:lnSpc>
                          <a:spcPct val="100000"/>
                        </a:lnSpc>
                        <a:spcBef>
                          <a:spcPts val="0"/>
                        </a:spcBef>
                        <a:spcAft>
                          <a:spcPts val="0"/>
                        </a:spcAft>
                        <a:buClr>
                          <a:srgbClr val="27AE60"/>
                        </a:buClr>
                        <a:buSzTx/>
                        <a:buFont typeface="Wingdings" panose="05000000000000000000" pitchFamily="2" charset="2"/>
                        <a:buNone/>
                        <a:tabLst/>
                        <a:defRPr/>
                      </a:pPr>
                      <a:endParaRPr kumimoji="1" lang="ja-JP" altLang="en-US" sz="800" dirty="0" smtClean="0">
                        <a:latin typeface="Meiryo UI" panose="020B0604030504040204" pitchFamily="50" charset="-128"/>
                        <a:ea typeface="Meiryo UI" panose="020B0604030504040204" pitchFamily="50" charset="-128"/>
                      </a:endParaRPr>
                    </a:p>
                  </a:txBody>
                  <a:tcPr marL="95159" marR="95159"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36000" marR="0" indent="0" algn="l" defTabSz="914400" rtl="0" eaLnBrk="1" fontAlgn="auto" latinLnBrk="0" hangingPunct="1">
                        <a:lnSpc>
                          <a:spcPct val="100000"/>
                        </a:lnSpc>
                        <a:spcBef>
                          <a:spcPts val="0"/>
                        </a:spcBef>
                        <a:spcAft>
                          <a:spcPts val="0"/>
                        </a:spcAft>
                        <a:buClr>
                          <a:srgbClr val="27AE60"/>
                        </a:buClr>
                        <a:buSzTx/>
                        <a:buFont typeface="Wingdings" panose="05000000000000000000" pitchFamily="2" charset="2"/>
                        <a:buNone/>
                        <a:tabLst/>
                        <a:defRPr/>
                      </a:pPr>
                      <a:endParaRPr kumimoji="1" lang="ja-JP" altLang="en-US" sz="800" dirty="0" smtClean="0">
                        <a:latin typeface="Meiryo UI" panose="020B0604030504040204" pitchFamily="50" charset="-128"/>
                        <a:ea typeface="Meiryo UI" panose="020B0604030504040204" pitchFamily="50" charset="-128"/>
                      </a:endParaRPr>
                    </a:p>
                  </a:txBody>
                  <a:tcPr marL="95159" marR="95159" anchor="ctr">
                    <a:lnL w="1270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r>
              <a:tr h="230400">
                <a:tc vMerge="1">
                  <a:txBody>
                    <a:bodyPr/>
                    <a:lstStyle/>
                    <a:p>
                      <a:pPr algn="ct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vert="eaVert" anchor="ctr">
                    <a:lnL w="19050" cap="flat" cmpd="sng" algn="ctr">
                      <a:solidFill>
                        <a:schemeClr val="tx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7AE60"/>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00" dirty="0" smtClean="0">
                          <a:solidFill>
                            <a:schemeClr val="bg1"/>
                          </a:solidFill>
                          <a:latin typeface="Meiryo UI" panose="020B0604030504040204" pitchFamily="50" charset="-128"/>
                          <a:ea typeface="Meiryo UI" panose="020B0604030504040204" pitchFamily="50" charset="-128"/>
                        </a:rPr>
                        <a:t>ITU</a:t>
                      </a:r>
                      <a:endParaRPr kumimoji="1" lang="ja-JP" altLang="en-US" sz="900" dirty="0" smtClean="0">
                        <a:solidFill>
                          <a:schemeClr val="bg1"/>
                        </a:solidFill>
                        <a:latin typeface="Meiryo UI" panose="020B0604030504040204" pitchFamily="50" charset="-128"/>
                        <a:ea typeface="Meiryo UI" panose="020B0604030504040204" pitchFamily="50" charset="-128"/>
                      </a:endParaRPr>
                    </a:p>
                  </a:txBody>
                  <a:tcPr marL="95159" marR="95159" anchor="ctr">
                    <a:lnL w="9525" cap="flat" cmpd="sng" algn="ctr">
                      <a:solidFill>
                        <a:schemeClr val="bg1"/>
                      </a:solidFill>
                      <a:prstDash val="solid"/>
                      <a:round/>
                      <a:headEnd type="none" w="med" len="med"/>
                      <a:tailEnd type="none" w="med" len="med"/>
                    </a:lnL>
                    <a:lnR w="12700" cap="flat" cmpd="sng" algn="ctr">
                      <a:solidFill>
                        <a:srgbClr val="F39C1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7BA59"/>
                    </a:solidFill>
                  </a:tcPr>
                </a:tc>
                <a:tc hMerge="1">
                  <a:txBody>
                    <a:bodyPr/>
                    <a:lstStyle/>
                    <a:p>
                      <a:endParaRPr kumimoji="1" lang="ja-JP" altLang="en-US"/>
                    </a:p>
                  </a:txBody>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rgbClr val="F39C12"/>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chemeClr val="tx1"/>
                      </a:solidFill>
                      <a:prstDash val="sysDash"/>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6000" marR="0" indent="0" algn="l" defTabSz="914400" rtl="0" eaLnBrk="1" fontAlgn="auto" latinLnBrk="0" hangingPunct="1">
                        <a:lnSpc>
                          <a:spcPct val="100000"/>
                        </a:lnSpc>
                        <a:spcBef>
                          <a:spcPts val="0"/>
                        </a:spcBef>
                        <a:spcAft>
                          <a:spcPts val="0"/>
                        </a:spcAft>
                        <a:buClr>
                          <a:srgbClr val="27AE60"/>
                        </a:buClr>
                        <a:buSzTx/>
                        <a:buFont typeface="Wingdings" panose="05000000000000000000" pitchFamily="2" charset="2"/>
                        <a:buNone/>
                        <a:tabLst/>
                        <a:defRPr/>
                      </a:pPr>
                      <a:endParaRPr kumimoji="1" lang="ja-JP" altLang="en-US" sz="800" dirty="0" smtClean="0">
                        <a:latin typeface="Meiryo UI" panose="020B0604030504040204" pitchFamily="50" charset="-128"/>
                        <a:ea typeface="Meiryo UI" panose="020B0604030504040204" pitchFamily="50" charset="-128"/>
                      </a:endParaRPr>
                    </a:p>
                  </a:txBody>
                  <a:tcPr marL="95159" marR="95159" anchor="ctr">
                    <a:lnL w="12700" cmpd="sng">
                      <a:noFill/>
                    </a:lnL>
                    <a:lnT w="12700" cmpd="sng">
                      <a:noFill/>
                    </a:lnT>
                    <a:lnB w="12700" cap="flat" cmpd="sng" algn="ctr">
                      <a:noFill/>
                      <a:prstDash val="solid"/>
                      <a:round/>
                      <a:headEnd type="none" w="med" len="med"/>
                      <a:tailEnd type="none" w="med" len="med"/>
                    </a:lnB>
                    <a:noFill/>
                  </a:tcPr>
                </a:tc>
                <a:tc>
                  <a:txBody>
                    <a:bodyPr/>
                    <a:lstStyle/>
                    <a:p>
                      <a:pPr marL="36000" marR="0" indent="0" algn="l" defTabSz="914400" rtl="0" eaLnBrk="1" fontAlgn="auto" latinLnBrk="0" hangingPunct="1">
                        <a:lnSpc>
                          <a:spcPct val="100000"/>
                        </a:lnSpc>
                        <a:spcBef>
                          <a:spcPts val="0"/>
                        </a:spcBef>
                        <a:spcAft>
                          <a:spcPts val="0"/>
                        </a:spcAft>
                        <a:buClr>
                          <a:srgbClr val="27AE60"/>
                        </a:buClr>
                        <a:buSzTx/>
                        <a:buFont typeface="Wingdings" panose="05000000000000000000" pitchFamily="2" charset="2"/>
                        <a:buNone/>
                        <a:tabLst/>
                        <a:defRPr/>
                      </a:pPr>
                      <a:endParaRPr kumimoji="1" lang="ja-JP" altLang="en-US" sz="800" dirty="0" smtClean="0">
                        <a:latin typeface="Meiryo UI" panose="020B0604030504040204" pitchFamily="50" charset="-128"/>
                        <a:ea typeface="Meiryo UI" panose="020B0604030504040204" pitchFamily="50" charset="-128"/>
                      </a:endParaRPr>
                    </a:p>
                  </a:txBody>
                  <a:tcPr marL="95159" marR="95159"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36000" marR="0" indent="0" algn="l" defTabSz="914400" rtl="0" eaLnBrk="1" fontAlgn="auto" latinLnBrk="0" hangingPunct="1">
                        <a:lnSpc>
                          <a:spcPct val="100000"/>
                        </a:lnSpc>
                        <a:spcBef>
                          <a:spcPts val="0"/>
                        </a:spcBef>
                        <a:spcAft>
                          <a:spcPts val="0"/>
                        </a:spcAft>
                        <a:buClr>
                          <a:srgbClr val="27AE60"/>
                        </a:buClr>
                        <a:buSzTx/>
                        <a:buFont typeface="Wingdings" panose="05000000000000000000" pitchFamily="2" charset="2"/>
                        <a:buNone/>
                        <a:tabLst/>
                        <a:defRPr/>
                      </a:pPr>
                      <a:endParaRPr kumimoji="1" lang="ja-JP" altLang="en-US" sz="800" dirty="0" smtClean="0">
                        <a:latin typeface="Meiryo UI" panose="020B0604030504040204" pitchFamily="50" charset="-128"/>
                        <a:ea typeface="Meiryo UI" panose="020B0604030504040204" pitchFamily="50" charset="-128"/>
                      </a:endParaRPr>
                    </a:p>
                  </a:txBody>
                  <a:tcPr marL="95159" marR="95159" anchor="ctr">
                    <a:lnL w="1270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r>
              <a:tr h="230400">
                <a:tc vMerge="1">
                  <a:txBody>
                    <a:bodyPr/>
                    <a:lstStyle/>
                    <a:p>
                      <a:pPr algn="ct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vert="eaVert" anchor="ctr">
                    <a:lnL w="19050" cap="flat" cmpd="sng" algn="ctr">
                      <a:solidFill>
                        <a:schemeClr val="tx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9C12"/>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00" dirty="0" smtClean="0">
                          <a:solidFill>
                            <a:schemeClr val="bg1"/>
                          </a:solidFill>
                          <a:latin typeface="Meiryo UI" panose="020B0604030504040204" pitchFamily="50" charset="-128"/>
                          <a:ea typeface="Meiryo UI" panose="020B0604030504040204" pitchFamily="50" charset="-128"/>
                        </a:rPr>
                        <a:t>NASA UTM</a:t>
                      </a:r>
                      <a:endParaRPr kumimoji="1" lang="ja-JP" altLang="en-US" sz="900" dirty="0" smtClean="0">
                        <a:solidFill>
                          <a:schemeClr val="bg1"/>
                        </a:solidFill>
                        <a:latin typeface="Meiryo UI" panose="020B0604030504040204" pitchFamily="50" charset="-128"/>
                        <a:ea typeface="Meiryo UI" panose="020B0604030504040204" pitchFamily="50" charset="-128"/>
                      </a:endParaRPr>
                    </a:p>
                  </a:txBody>
                  <a:tcPr marL="95159" marR="95159" anchor="ctr">
                    <a:lnL w="9525" cap="flat" cmpd="sng" algn="ctr">
                      <a:solidFill>
                        <a:schemeClr val="bg1"/>
                      </a:solidFill>
                      <a:prstDash val="solid"/>
                      <a:round/>
                      <a:headEnd type="none" w="med" len="med"/>
                      <a:tailEnd type="none" w="med" len="med"/>
                    </a:lnL>
                    <a:lnR w="12700" cap="flat" cmpd="sng" algn="ctr">
                      <a:solidFill>
                        <a:srgbClr val="F39C12"/>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7BA59"/>
                    </a:solidFill>
                  </a:tcPr>
                </a:tc>
                <a:tc hMerge="1">
                  <a:txBody>
                    <a:bodyPr/>
                    <a:lstStyle/>
                    <a:p>
                      <a:endParaRPr kumimoji="1" lang="ja-JP" altLang="en-US"/>
                    </a:p>
                  </a:txBody>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rgbClr val="F39C12"/>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solidFill>
                        <a:schemeClr val="tx1"/>
                      </a:solidFill>
                      <a:prstDash val="sysDash"/>
                      <a:round/>
                      <a:headEnd type="none" w="med" len="med"/>
                      <a:tailEnd type="none" w="med" len="med"/>
                    </a:lnL>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95159" marR="95159"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36000" marR="0" indent="0" algn="l" defTabSz="914400" rtl="0" eaLnBrk="1" fontAlgn="auto" latinLnBrk="0" hangingPunct="1">
                        <a:lnSpc>
                          <a:spcPct val="100000"/>
                        </a:lnSpc>
                        <a:spcBef>
                          <a:spcPts val="0"/>
                        </a:spcBef>
                        <a:spcAft>
                          <a:spcPts val="0"/>
                        </a:spcAft>
                        <a:buClr>
                          <a:srgbClr val="27AE60"/>
                        </a:buClr>
                        <a:buSzTx/>
                        <a:buFont typeface="Wingdings" panose="05000000000000000000" pitchFamily="2" charset="2"/>
                        <a:buNone/>
                        <a:tabLst/>
                        <a:defRPr/>
                      </a:pPr>
                      <a:endParaRPr kumimoji="1" lang="ja-JP" altLang="en-US" sz="800" dirty="0" smtClean="0">
                        <a:latin typeface="Meiryo UI" panose="020B0604030504040204" pitchFamily="50" charset="-128"/>
                        <a:ea typeface="Meiryo UI" panose="020B0604030504040204" pitchFamily="50" charset="-128"/>
                      </a:endParaRPr>
                    </a:p>
                  </a:txBody>
                  <a:tcPr marL="95159" marR="95159" anchor="ctr">
                    <a:lnL w="12700" cmpd="sng">
                      <a:noFill/>
                    </a:lnL>
                    <a:lnT w="12700" cmpd="sng">
                      <a:noFill/>
                    </a:lnT>
                    <a:lnB w="19050" cap="flat" cmpd="sng" algn="ctr">
                      <a:solidFill>
                        <a:schemeClr val="tx1"/>
                      </a:solidFill>
                      <a:prstDash val="solid"/>
                      <a:round/>
                      <a:headEnd type="none" w="med" len="med"/>
                      <a:tailEnd type="none" w="med" len="med"/>
                    </a:lnB>
                    <a:noFill/>
                  </a:tcPr>
                </a:tc>
                <a:tc>
                  <a:txBody>
                    <a:bodyPr/>
                    <a:lstStyle/>
                    <a:p>
                      <a:pPr marL="36000" marR="0" indent="0" algn="l" defTabSz="914400" rtl="0" eaLnBrk="1" fontAlgn="auto" latinLnBrk="0" hangingPunct="1">
                        <a:lnSpc>
                          <a:spcPct val="100000"/>
                        </a:lnSpc>
                        <a:spcBef>
                          <a:spcPts val="0"/>
                        </a:spcBef>
                        <a:spcAft>
                          <a:spcPts val="0"/>
                        </a:spcAft>
                        <a:buClr>
                          <a:srgbClr val="27AE60"/>
                        </a:buClr>
                        <a:buSzTx/>
                        <a:buFont typeface="Wingdings" panose="05000000000000000000" pitchFamily="2" charset="2"/>
                        <a:buNone/>
                        <a:tabLst/>
                        <a:defRPr/>
                      </a:pPr>
                      <a:endParaRPr kumimoji="1" lang="ja-JP" altLang="en-US" sz="800" dirty="0" smtClean="0">
                        <a:latin typeface="Meiryo UI" panose="020B0604030504040204" pitchFamily="50" charset="-128"/>
                        <a:ea typeface="Meiryo UI" panose="020B0604030504040204" pitchFamily="50" charset="-128"/>
                      </a:endParaRPr>
                    </a:p>
                  </a:txBody>
                  <a:tcPr marL="95159" marR="95159"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marL="36000" marR="0" indent="0" algn="l" defTabSz="914400" rtl="0" eaLnBrk="1" fontAlgn="auto" latinLnBrk="0" hangingPunct="1">
                        <a:lnSpc>
                          <a:spcPct val="100000"/>
                        </a:lnSpc>
                        <a:spcBef>
                          <a:spcPts val="0"/>
                        </a:spcBef>
                        <a:spcAft>
                          <a:spcPts val="0"/>
                        </a:spcAft>
                        <a:buClr>
                          <a:srgbClr val="27AE60"/>
                        </a:buClr>
                        <a:buSzTx/>
                        <a:buFont typeface="Wingdings" panose="05000000000000000000" pitchFamily="2" charset="2"/>
                        <a:buNone/>
                        <a:tabLst/>
                        <a:defRPr/>
                      </a:pPr>
                      <a:endParaRPr kumimoji="1" lang="ja-JP" altLang="en-US" sz="800" dirty="0" smtClean="0">
                        <a:latin typeface="Meiryo UI" panose="020B0604030504040204" pitchFamily="50" charset="-128"/>
                        <a:ea typeface="Meiryo UI" panose="020B0604030504040204" pitchFamily="50" charset="-128"/>
                      </a:endParaRPr>
                    </a:p>
                  </a:txBody>
                  <a:tcPr marL="95159" marR="95159" anchor="ctr">
                    <a:lnL w="1270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r>
            </a:tbl>
          </a:graphicData>
        </a:graphic>
      </p:graphicFrame>
      <p:sp>
        <p:nvSpPr>
          <p:cNvPr id="110" name="ホームベース 109"/>
          <p:cNvSpPr/>
          <p:nvPr/>
        </p:nvSpPr>
        <p:spPr bwMode="auto">
          <a:xfrm>
            <a:off x="1700239" y="3976736"/>
            <a:ext cx="1654913" cy="162000"/>
          </a:xfrm>
          <a:prstGeom prst="homePlate">
            <a:avLst/>
          </a:prstGeom>
          <a:noFill/>
          <a:ln w="9525">
            <a:noFill/>
            <a:miter lim="800000"/>
            <a:headEnd/>
            <a:tailEnd/>
          </a:ln>
          <a:effectLst/>
          <a:extLst/>
        </p:spPr>
        <p:txBody>
          <a:bodyPr wrap="none" lIns="59372" tIns="29686" rIns="59372" bIns="29686" rtlCol="0" anchor="ctr" anchorCtr="0"/>
          <a:lstStyle/>
          <a:p>
            <a:pPr algn="l">
              <a:buClr>
                <a:srgbClr val="27AE60"/>
              </a:buClr>
            </a:pPr>
            <a:r>
              <a:rPr kumimoji="0" lang="ja-JP" altLang="en-US" sz="900" b="1" u="sng" dirty="0" smtClean="0">
                <a:solidFill>
                  <a:srgbClr val="2980B9"/>
                </a:solidFill>
                <a:latin typeface="Meiryo UI" panose="020B0604030504040204" pitchFamily="50" charset="-128"/>
                <a:ea typeface="Meiryo UI" panose="020B0604030504040204" pitchFamily="50" charset="-128"/>
              </a:rPr>
              <a:t>レベル３に向けた技術開発</a:t>
            </a:r>
            <a:endParaRPr kumimoji="0" lang="en-US" altLang="ja-JP" sz="900" b="1" u="sng" dirty="0">
              <a:solidFill>
                <a:srgbClr val="2980B9"/>
              </a:solidFill>
              <a:latin typeface="Meiryo UI" panose="020B0604030504040204" pitchFamily="50" charset="-128"/>
              <a:ea typeface="Meiryo UI" panose="020B0604030504040204" pitchFamily="50" charset="-128"/>
            </a:endParaRPr>
          </a:p>
        </p:txBody>
      </p:sp>
      <p:sp>
        <p:nvSpPr>
          <p:cNvPr id="111" name="ホームベース 110"/>
          <p:cNvSpPr/>
          <p:nvPr/>
        </p:nvSpPr>
        <p:spPr bwMode="auto">
          <a:xfrm>
            <a:off x="5483240" y="3976736"/>
            <a:ext cx="1734577" cy="162000"/>
          </a:xfrm>
          <a:prstGeom prst="homePlate">
            <a:avLst/>
          </a:prstGeom>
          <a:noFill/>
          <a:ln w="9525">
            <a:noFill/>
            <a:miter lim="800000"/>
            <a:headEnd/>
            <a:tailEnd/>
          </a:ln>
          <a:effectLst/>
          <a:extLst/>
        </p:spPr>
        <p:txBody>
          <a:bodyPr wrap="none" lIns="59372" tIns="29686" rIns="59372" bIns="29686" rtlCol="0" anchor="ctr" anchorCtr="0"/>
          <a:lstStyle/>
          <a:p>
            <a:pPr algn="l">
              <a:buClr>
                <a:srgbClr val="27AE60"/>
              </a:buClr>
            </a:pPr>
            <a:r>
              <a:rPr kumimoji="0" lang="ja-JP" altLang="en-US" sz="900" b="1" u="sng" dirty="0" smtClean="0">
                <a:solidFill>
                  <a:srgbClr val="2980B9"/>
                </a:solidFill>
                <a:latin typeface="Meiryo UI" panose="020B0604030504040204" pitchFamily="50" charset="-128"/>
                <a:ea typeface="Meiryo UI" panose="020B0604030504040204" pitchFamily="50" charset="-128"/>
              </a:rPr>
              <a:t>レベル４に向けた技術開発</a:t>
            </a:r>
            <a:endParaRPr kumimoji="0" lang="en-US" altLang="ja-JP" sz="900" b="1" u="sng" dirty="0">
              <a:solidFill>
                <a:srgbClr val="2980B9"/>
              </a:solidFill>
              <a:latin typeface="Meiryo UI" panose="020B0604030504040204" pitchFamily="50" charset="-128"/>
              <a:ea typeface="Meiryo UI" panose="020B0604030504040204" pitchFamily="50" charset="-128"/>
            </a:endParaRPr>
          </a:p>
        </p:txBody>
      </p:sp>
      <p:sp>
        <p:nvSpPr>
          <p:cNvPr id="112" name="ホームベース 111"/>
          <p:cNvSpPr/>
          <p:nvPr/>
        </p:nvSpPr>
        <p:spPr bwMode="auto">
          <a:xfrm>
            <a:off x="5488744" y="3058653"/>
            <a:ext cx="2540212" cy="162000"/>
          </a:xfrm>
          <a:prstGeom prst="homePlate">
            <a:avLst/>
          </a:prstGeom>
          <a:solidFill>
            <a:srgbClr val="FADBD8"/>
          </a:solidFill>
          <a:ln w="9525">
            <a:solidFill>
              <a:srgbClr val="E74C3C"/>
            </a:solidFill>
            <a:miter lim="800000"/>
            <a:headEnd/>
            <a:tailEnd/>
          </a:ln>
          <a:effectLst/>
          <a:extLst/>
        </p:spPr>
        <p:txBody>
          <a:bodyPr wrap="none" lIns="59372" tIns="29686" rIns="59372" bIns="29686" rtlCol="0" anchor="t" anchorCtr="0"/>
          <a:lstStyle/>
          <a:p>
            <a:pPr algn="l">
              <a:buClr>
                <a:srgbClr val="27AE60"/>
              </a:buClr>
            </a:pPr>
            <a:r>
              <a:rPr kumimoji="0" lang="ja-JP" altLang="en-US" sz="800" dirty="0">
                <a:latin typeface="Meiryo UI" panose="020B0604030504040204" pitchFamily="50" charset="-128"/>
                <a:ea typeface="Meiryo UI" panose="020B0604030504040204" pitchFamily="50" charset="-128"/>
              </a:rPr>
              <a:t>災害</a:t>
            </a:r>
            <a:r>
              <a:rPr kumimoji="0" lang="ja-JP" altLang="en-US" sz="800" dirty="0" smtClean="0">
                <a:latin typeface="Meiryo UI" panose="020B0604030504040204" pitchFamily="50" charset="-128"/>
                <a:ea typeface="Meiryo UI" panose="020B0604030504040204" pitchFamily="50" charset="-128"/>
              </a:rPr>
              <a:t>現場における捜索・救助支援、複数機連携</a:t>
            </a:r>
            <a:endParaRPr kumimoji="0" lang="en-US" altLang="ja-JP" sz="800" dirty="0">
              <a:latin typeface="Meiryo UI" panose="020B0604030504040204" pitchFamily="50" charset="-128"/>
              <a:ea typeface="Meiryo UI" panose="020B0604030504040204" pitchFamily="50" charset="-128"/>
            </a:endParaRPr>
          </a:p>
        </p:txBody>
      </p:sp>
      <p:sp>
        <p:nvSpPr>
          <p:cNvPr id="115" name="ホームベース 114"/>
          <p:cNvSpPr/>
          <p:nvPr/>
        </p:nvSpPr>
        <p:spPr bwMode="auto">
          <a:xfrm>
            <a:off x="1702952" y="5587867"/>
            <a:ext cx="1616070" cy="162000"/>
          </a:xfrm>
          <a:prstGeom prst="homePlate">
            <a:avLst/>
          </a:prstGeom>
          <a:noFill/>
          <a:ln w="9525">
            <a:noFill/>
            <a:miter lim="800000"/>
            <a:headEnd/>
            <a:tailEnd/>
          </a:ln>
          <a:effectLst/>
          <a:extLst/>
        </p:spPr>
        <p:txBody>
          <a:bodyPr wrap="none" lIns="59372" tIns="29686" rIns="59372" bIns="29686" rtlCol="0" anchor="ctr" anchorCtr="0"/>
          <a:lstStyle/>
          <a:p>
            <a:pPr algn="l">
              <a:buClr>
                <a:srgbClr val="27AE60"/>
              </a:buClr>
            </a:pPr>
            <a:r>
              <a:rPr kumimoji="0" lang="ja-JP" altLang="en-US" sz="900" b="1" u="sng" dirty="0" smtClean="0">
                <a:solidFill>
                  <a:srgbClr val="27AE60"/>
                </a:solidFill>
                <a:latin typeface="Meiryo UI" panose="020B0604030504040204" pitchFamily="50" charset="-128"/>
                <a:ea typeface="Meiryo UI" panose="020B0604030504040204" pitchFamily="50" charset="-128"/>
              </a:rPr>
              <a:t>レベル３に向けた環境整備</a:t>
            </a:r>
            <a:endParaRPr kumimoji="0" lang="en-US" altLang="ja-JP" sz="900" b="1" u="sng" dirty="0">
              <a:solidFill>
                <a:srgbClr val="27AE60"/>
              </a:solidFill>
              <a:latin typeface="Meiryo UI" panose="020B0604030504040204" pitchFamily="50" charset="-128"/>
              <a:ea typeface="Meiryo UI" panose="020B0604030504040204" pitchFamily="50" charset="-128"/>
            </a:endParaRPr>
          </a:p>
        </p:txBody>
      </p:sp>
      <p:sp>
        <p:nvSpPr>
          <p:cNvPr id="116" name="ホームベース 115"/>
          <p:cNvSpPr/>
          <p:nvPr/>
        </p:nvSpPr>
        <p:spPr bwMode="auto">
          <a:xfrm>
            <a:off x="5495481" y="5587867"/>
            <a:ext cx="1684791" cy="162000"/>
          </a:xfrm>
          <a:prstGeom prst="homePlate">
            <a:avLst/>
          </a:prstGeom>
          <a:noFill/>
          <a:ln w="9525">
            <a:noFill/>
            <a:miter lim="800000"/>
            <a:headEnd/>
            <a:tailEnd/>
          </a:ln>
          <a:effectLst/>
          <a:extLst/>
        </p:spPr>
        <p:txBody>
          <a:bodyPr wrap="none" lIns="59372" tIns="29686" rIns="59372" bIns="29686" rtlCol="0" anchor="ctr" anchorCtr="0"/>
          <a:lstStyle/>
          <a:p>
            <a:pPr algn="l">
              <a:buClr>
                <a:srgbClr val="27AE60"/>
              </a:buClr>
            </a:pPr>
            <a:r>
              <a:rPr kumimoji="0" lang="ja-JP" altLang="en-US" sz="900" b="1" u="sng" dirty="0" smtClean="0">
                <a:solidFill>
                  <a:srgbClr val="27AE60"/>
                </a:solidFill>
                <a:latin typeface="Meiryo UI" panose="020B0604030504040204" pitchFamily="50" charset="-128"/>
                <a:ea typeface="Meiryo UI" panose="020B0604030504040204" pitchFamily="50" charset="-128"/>
              </a:rPr>
              <a:t>レベル４に向けた環境整備</a:t>
            </a:r>
            <a:endParaRPr kumimoji="0" lang="en-US" altLang="ja-JP" sz="900" b="1" u="sng" dirty="0">
              <a:solidFill>
                <a:srgbClr val="27AE60"/>
              </a:solidFill>
              <a:latin typeface="Meiryo UI" panose="020B0604030504040204" pitchFamily="50" charset="-128"/>
              <a:ea typeface="Meiryo UI" panose="020B0604030504040204" pitchFamily="50" charset="-128"/>
            </a:endParaRPr>
          </a:p>
        </p:txBody>
      </p:sp>
      <p:sp>
        <p:nvSpPr>
          <p:cNvPr id="117" name="ホームベース 116"/>
          <p:cNvSpPr/>
          <p:nvPr/>
        </p:nvSpPr>
        <p:spPr bwMode="auto">
          <a:xfrm>
            <a:off x="5488743" y="2837579"/>
            <a:ext cx="2535719" cy="162000"/>
          </a:xfrm>
          <a:prstGeom prst="homePlate">
            <a:avLst/>
          </a:prstGeom>
          <a:solidFill>
            <a:srgbClr val="FADBD8"/>
          </a:solidFill>
          <a:ln w="9525">
            <a:solidFill>
              <a:srgbClr val="E74C3C"/>
            </a:solidFill>
            <a:miter lim="800000"/>
            <a:headEnd/>
            <a:tailEnd/>
          </a:ln>
          <a:effectLst/>
          <a:extLst/>
        </p:spPr>
        <p:txBody>
          <a:bodyPr wrap="none" lIns="59372" tIns="29686" rIns="59372" bIns="29686" rtlCol="0" anchor="t" anchorCtr="0"/>
          <a:lstStyle/>
          <a:p>
            <a:pPr>
              <a:buClr>
                <a:srgbClr val="27AE60"/>
              </a:buClr>
            </a:pPr>
            <a:r>
              <a:rPr kumimoji="0" lang="ja-JP" altLang="en-US" sz="800" dirty="0">
                <a:latin typeface="Meiryo UI" panose="020B0604030504040204" pitchFamily="50" charset="-128"/>
                <a:ea typeface="Meiryo UI" panose="020B0604030504040204" pitchFamily="50" charset="-128"/>
              </a:rPr>
              <a:t>荷物配送（主に離島や山間部等</a:t>
            </a:r>
            <a:r>
              <a:rPr kumimoji="0" lang="ja-JP" altLang="en-US" sz="800" dirty="0" smtClean="0">
                <a:latin typeface="Meiryo UI" panose="020B0604030504040204" pitchFamily="50" charset="-128"/>
                <a:ea typeface="Meiryo UI" panose="020B0604030504040204" pitchFamily="50" charset="-128"/>
              </a:rPr>
              <a:t>）</a:t>
            </a:r>
            <a:endParaRPr kumimoji="0" lang="ja-JP" altLang="en-US" sz="800" dirty="0">
              <a:latin typeface="Meiryo UI" panose="020B0604030504040204" pitchFamily="50" charset="-128"/>
              <a:ea typeface="Meiryo UI" panose="020B0604030504040204" pitchFamily="50" charset="-128"/>
            </a:endParaRPr>
          </a:p>
        </p:txBody>
      </p:sp>
      <p:sp>
        <p:nvSpPr>
          <p:cNvPr id="118" name="ホームベース 117"/>
          <p:cNvSpPr/>
          <p:nvPr/>
        </p:nvSpPr>
        <p:spPr bwMode="auto">
          <a:xfrm>
            <a:off x="1700241" y="3058653"/>
            <a:ext cx="3581370" cy="162000"/>
          </a:xfrm>
          <a:prstGeom prst="homePlate">
            <a:avLst/>
          </a:prstGeom>
          <a:solidFill>
            <a:srgbClr val="FADBD8"/>
          </a:solidFill>
          <a:ln w="9525">
            <a:solidFill>
              <a:srgbClr val="E74C3C"/>
            </a:solidFill>
            <a:miter lim="800000"/>
            <a:headEnd/>
            <a:tailEnd/>
          </a:ln>
          <a:effectLst/>
          <a:extLst/>
        </p:spPr>
        <p:txBody>
          <a:bodyPr wrap="none" lIns="59372" tIns="29686" rIns="59372" bIns="29686" rtlCol="0" anchor="ctr" anchorCtr="0"/>
          <a:lstStyle/>
          <a:p>
            <a:pPr>
              <a:buClr>
                <a:srgbClr val="27AE60"/>
              </a:buClr>
            </a:pPr>
            <a:r>
              <a:rPr kumimoji="0" lang="ja-JP" altLang="en-US" sz="800" dirty="0">
                <a:latin typeface="Meiryo UI" panose="020B0604030504040204" pitchFamily="50" charset="-128"/>
                <a:ea typeface="Meiryo UI" panose="020B0604030504040204" pitchFamily="50" charset="-128"/>
              </a:rPr>
              <a:t>災害現場の情報収集（空撮、計測等</a:t>
            </a:r>
            <a:r>
              <a:rPr kumimoji="0" lang="ja-JP" altLang="en-US" sz="800" dirty="0" smtClean="0">
                <a:latin typeface="Meiryo UI" panose="020B0604030504040204" pitchFamily="50" charset="-128"/>
                <a:ea typeface="Meiryo UI" panose="020B0604030504040204" pitchFamily="50" charset="-128"/>
              </a:rPr>
              <a:t>）</a:t>
            </a:r>
            <a:endParaRPr kumimoji="0" lang="en-US" altLang="ja-JP" sz="800" dirty="0">
              <a:latin typeface="Meiryo UI" panose="020B0604030504040204" pitchFamily="50" charset="-128"/>
              <a:ea typeface="Meiryo UI" panose="020B0604030504040204" pitchFamily="50" charset="-128"/>
            </a:endParaRPr>
          </a:p>
        </p:txBody>
      </p:sp>
      <p:sp>
        <p:nvSpPr>
          <p:cNvPr id="119" name="ホームベース 118"/>
          <p:cNvSpPr/>
          <p:nvPr/>
        </p:nvSpPr>
        <p:spPr bwMode="auto">
          <a:xfrm>
            <a:off x="5488743" y="5825967"/>
            <a:ext cx="2540213" cy="381397"/>
          </a:xfrm>
          <a:prstGeom prst="homePlate">
            <a:avLst>
              <a:gd name="adj" fmla="val 21379"/>
            </a:avLst>
          </a:prstGeom>
          <a:solidFill>
            <a:srgbClr val="D4EFDF"/>
          </a:solidFill>
          <a:ln w="9525">
            <a:solidFill>
              <a:srgbClr val="27AE60"/>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「運航管理システム」の整備・運用</a:t>
            </a:r>
            <a:endParaRPr kumimoji="0" lang="en-US" altLang="ja-JP" sz="800" dirty="0" smtClean="0">
              <a:latin typeface="Meiryo UI" panose="020B0604030504040204" pitchFamily="50" charset="-128"/>
              <a:ea typeface="Meiryo UI" panose="020B0604030504040204" pitchFamily="50" charset="-128"/>
            </a:endParaRPr>
          </a:p>
          <a:p>
            <a:pPr algn="l">
              <a:spcBef>
                <a:spcPts val="200"/>
              </a:spcBef>
              <a:buClr>
                <a:srgbClr val="27AE60"/>
              </a:buClr>
            </a:pPr>
            <a:r>
              <a:rPr kumimoji="0" lang="ja-JP" altLang="en-US" sz="800" dirty="0" smtClean="0">
                <a:latin typeface="Meiryo UI" panose="020B0604030504040204" pitchFamily="50" charset="-128"/>
                <a:ea typeface="Meiryo UI" panose="020B0604030504040204" pitchFamily="50" charset="-128"/>
              </a:rPr>
              <a:t>（無人地帯における複数機の運航管理）</a:t>
            </a:r>
            <a:endParaRPr kumimoji="0" lang="en-US" altLang="ja-JP" sz="800" dirty="0">
              <a:latin typeface="Meiryo UI" panose="020B0604030504040204" pitchFamily="50" charset="-128"/>
              <a:ea typeface="Meiryo UI" panose="020B0604030504040204" pitchFamily="50" charset="-128"/>
            </a:endParaRPr>
          </a:p>
        </p:txBody>
      </p:sp>
      <p:sp>
        <p:nvSpPr>
          <p:cNvPr id="124" name="ホームベース 123"/>
          <p:cNvSpPr/>
          <p:nvPr/>
        </p:nvSpPr>
        <p:spPr bwMode="auto">
          <a:xfrm>
            <a:off x="3195525" y="2837579"/>
            <a:ext cx="2086087" cy="162000"/>
          </a:xfrm>
          <a:prstGeom prst="homePlate">
            <a:avLst/>
          </a:prstGeom>
          <a:solidFill>
            <a:srgbClr val="FADBD8"/>
          </a:solidFill>
          <a:ln w="9525">
            <a:solidFill>
              <a:srgbClr val="E74C3C"/>
            </a:solidFill>
            <a:miter lim="800000"/>
            <a:headEnd/>
            <a:tailEnd/>
          </a:ln>
          <a:effectLst/>
          <a:extLst/>
        </p:spPr>
        <p:txBody>
          <a:bodyPr wrap="none" lIns="59372" tIns="29686" rIns="59372" bIns="29686" rtlCol="0" anchor="ctr" anchorCtr="0"/>
          <a:lstStyle/>
          <a:p>
            <a:pPr>
              <a:buClr>
                <a:srgbClr val="27AE60"/>
              </a:buClr>
            </a:pPr>
            <a:r>
              <a:rPr kumimoji="0" lang="ja-JP" altLang="en-US" sz="800" dirty="0">
                <a:latin typeface="Meiryo UI" panose="020B0604030504040204" pitchFamily="50" charset="-128"/>
                <a:ea typeface="Meiryo UI" panose="020B0604030504040204" pitchFamily="50" charset="-128"/>
              </a:rPr>
              <a:t>特</a:t>
            </a:r>
            <a:r>
              <a:rPr kumimoji="0" lang="ja-JP" altLang="en-US" sz="800" dirty="0" smtClean="0">
                <a:latin typeface="Meiryo UI" panose="020B0604030504040204" pitchFamily="50" charset="-128"/>
                <a:ea typeface="Meiryo UI" panose="020B0604030504040204" pitchFamily="50" charset="-128"/>
              </a:rPr>
              <a:t>区・私</a:t>
            </a:r>
            <a:r>
              <a:rPr kumimoji="0" lang="ja-JP" altLang="en-US" sz="800" dirty="0">
                <a:latin typeface="Meiryo UI" panose="020B0604030504040204" pitchFamily="50" charset="-128"/>
                <a:ea typeface="Meiryo UI" panose="020B0604030504040204" pitchFamily="50" charset="-128"/>
              </a:rPr>
              <a:t>有地など特定範囲内での運搬</a:t>
            </a:r>
          </a:p>
        </p:txBody>
      </p:sp>
      <p:sp>
        <p:nvSpPr>
          <p:cNvPr id="125" name="ホームベース 124"/>
          <p:cNvSpPr/>
          <p:nvPr/>
        </p:nvSpPr>
        <p:spPr bwMode="auto">
          <a:xfrm>
            <a:off x="1700241" y="3519561"/>
            <a:ext cx="3581372" cy="162000"/>
          </a:xfrm>
          <a:prstGeom prst="homePlate">
            <a:avLst/>
          </a:prstGeom>
          <a:solidFill>
            <a:srgbClr val="FADBD8"/>
          </a:solidFill>
          <a:ln w="9525">
            <a:solidFill>
              <a:srgbClr val="E74C3C"/>
            </a:solidFill>
            <a:miter lim="800000"/>
            <a:headEnd/>
            <a:tailEnd/>
          </a:ln>
          <a:effectLst/>
          <a:extLst/>
        </p:spPr>
        <p:txBody>
          <a:bodyPr wrap="none" lIns="59372" tIns="29686" rIns="59372" bIns="29686" rtlCol="0" anchor="ctr" anchorCtr="0"/>
          <a:lstStyle/>
          <a:p>
            <a:pPr>
              <a:buClr>
                <a:srgbClr val="27AE60"/>
              </a:buClr>
            </a:pPr>
            <a:r>
              <a:rPr kumimoji="0" lang="ja-JP" altLang="en-US" sz="800" dirty="0">
                <a:latin typeface="Meiryo UI" panose="020B0604030504040204" pitchFamily="50" charset="-128"/>
                <a:ea typeface="Meiryo UI" panose="020B0604030504040204" pitchFamily="50" charset="-128"/>
              </a:rPr>
              <a:t>公共測量、工事</a:t>
            </a:r>
            <a:r>
              <a:rPr kumimoji="0" lang="ja-JP" altLang="en-US" sz="800" dirty="0" smtClean="0">
                <a:latin typeface="Meiryo UI" panose="020B0604030504040204" pitchFamily="50" charset="-128"/>
                <a:ea typeface="Meiryo UI" panose="020B0604030504040204" pitchFamily="50" charset="-128"/>
              </a:rPr>
              <a:t>測量 等</a:t>
            </a:r>
            <a:endParaRPr kumimoji="0" lang="en-US" altLang="ja-JP" sz="800" dirty="0">
              <a:latin typeface="Meiryo UI" panose="020B0604030504040204" pitchFamily="50" charset="-128"/>
              <a:ea typeface="Meiryo UI" panose="020B0604030504040204" pitchFamily="50" charset="-128"/>
            </a:endParaRPr>
          </a:p>
        </p:txBody>
      </p:sp>
      <p:sp>
        <p:nvSpPr>
          <p:cNvPr id="126" name="ホームベース 125"/>
          <p:cNvSpPr/>
          <p:nvPr/>
        </p:nvSpPr>
        <p:spPr bwMode="auto">
          <a:xfrm>
            <a:off x="1700240" y="3746426"/>
            <a:ext cx="3581371" cy="162000"/>
          </a:xfrm>
          <a:prstGeom prst="homePlate">
            <a:avLst/>
          </a:prstGeom>
          <a:solidFill>
            <a:srgbClr val="FADBD8"/>
          </a:solidFill>
          <a:ln w="9525">
            <a:solidFill>
              <a:srgbClr val="E74C3C"/>
            </a:solidFill>
            <a:miter lim="800000"/>
            <a:headEnd/>
            <a:tailEnd/>
          </a:ln>
          <a:effectLst/>
          <a:extLst/>
        </p:spPr>
        <p:txBody>
          <a:bodyPr wrap="none" lIns="59372" tIns="29686" rIns="59372" bIns="29686" rtlCol="0" anchor="ctr" anchorCtr="0"/>
          <a:lstStyle/>
          <a:p>
            <a:pPr>
              <a:buClr>
                <a:srgbClr val="27AE60"/>
              </a:buClr>
            </a:pPr>
            <a:r>
              <a:rPr kumimoji="0" lang="ja-JP" altLang="en-US" sz="800" dirty="0" smtClean="0">
                <a:latin typeface="Meiryo UI" panose="020B0604030504040204" pitchFamily="50" charset="-128"/>
                <a:ea typeface="Meiryo UI" panose="020B0604030504040204" pitchFamily="50" charset="-128"/>
              </a:rPr>
              <a:t>農薬散布</a:t>
            </a:r>
            <a:r>
              <a:rPr kumimoji="0" lang="ja-JP" altLang="en-US" sz="800" dirty="0">
                <a:latin typeface="Meiryo UI" panose="020B0604030504040204" pitchFamily="50" charset="-128"/>
                <a:ea typeface="Meiryo UI" panose="020B0604030504040204" pitchFamily="50" charset="-128"/>
              </a:rPr>
              <a:t> </a:t>
            </a:r>
            <a:r>
              <a:rPr kumimoji="0" lang="ja-JP" altLang="en-US" sz="800" dirty="0" smtClean="0">
                <a:latin typeface="Meiryo UI" panose="020B0604030504040204" pitchFamily="50" charset="-128"/>
                <a:ea typeface="Meiryo UI" panose="020B0604030504040204" pitchFamily="50" charset="-128"/>
              </a:rPr>
              <a:t>等</a:t>
            </a:r>
            <a:endParaRPr kumimoji="0" lang="en-US" altLang="ja-JP" sz="800" dirty="0">
              <a:latin typeface="Meiryo UI" panose="020B0604030504040204" pitchFamily="50" charset="-128"/>
              <a:ea typeface="Meiryo UI" panose="020B0604030504040204" pitchFamily="50" charset="-128"/>
            </a:endParaRPr>
          </a:p>
        </p:txBody>
      </p:sp>
      <p:sp>
        <p:nvSpPr>
          <p:cNvPr id="127" name="正方形/長方形 126"/>
          <p:cNvSpPr/>
          <p:nvPr/>
        </p:nvSpPr>
        <p:spPr>
          <a:xfrm>
            <a:off x="3088012" y="2837579"/>
            <a:ext cx="56196" cy="162000"/>
          </a:xfrm>
          <a:prstGeom prst="rect">
            <a:avLst/>
          </a:prstGeom>
          <a:solidFill>
            <a:srgbClr val="FADBD8"/>
          </a:solidFill>
          <a:ln w="9525">
            <a:solidFill>
              <a:srgbClr val="E74C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正方形/長方形 127"/>
          <p:cNvSpPr/>
          <p:nvPr/>
        </p:nvSpPr>
        <p:spPr>
          <a:xfrm>
            <a:off x="2986901" y="2837579"/>
            <a:ext cx="56196" cy="162000"/>
          </a:xfrm>
          <a:prstGeom prst="rect">
            <a:avLst/>
          </a:prstGeom>
          <a:solidFill>
            <a:srgbClr val="FADBD8"/>
          </a:solidFill>
          <a:ln w="9525">
            <a:solidFill>
              <a:srgbClr val="E74C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9" name="正方形/長方形 128"/>
          <p:cNvSpPr/>
          <p:nvPr/>
        </p:nvSpPr>
        <p:spPr>
          <a:xfrm>
            <a:off x="3088012" y="3289995"/>
            <a:ext cx="56196" cy="162000"/>
          </a:xfrm>
          <a:prstGeom prst="rect">
            <a:avLst/>
          </a:prstGeom>
          <a:solidFill>
            <a:srgbClr val="FADBD8"/>
          </a:solidFill>
          <a:ln w="9525">
            <a:solidFill>
              <a:srgbClr val="E74C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0" name="正方形/長方形 129"/>
          <p:cNvSpPr/>
          <p:nvPr/>
        </p:nvSpPr>
        <p:spPr>
          <a:xfrm>
            <a:off x="2986901" y="3289995"/>
            <a:ext cx="56196" cy="162000"/>
          </a:xfrm>
          <a:prstGeom prst="rect">
            <a:avLst/>
          </a:prstGeom>
          <a:solidFill>
            <a:srgbClr val="FADBD8"/>
          </a:solidFill>
          <a:ln w="9525">
            <a:solidFill>
              <a:srgbClr val="E74C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1" name="角丸四角形 130"/>
          <p:cNvSpPr/>
          <p:nvPr/>
        </p:nvSpPr>
        <p:spPr>
          <a:xfrm>
            <a:off x="54819" y="48486"/>
            <a:ext cx="13500000" cy="288000"/>
          </a:xfrm>
          <a:prstGeom prst="roundRect">
            <a:avLst>
              <a:gd name="adj" fmla="val 0"/>
            </a:avLst>
          </a:prstGeom>
          <a:solidFill>
            <a:srgbClr val="1737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小型無人機の利活用と技術開発のロードマップ</a:t>
            </a:r>
            <a:endParaRPr lang="en-US" altLang="ja-JP" sz="1200" b="1" dirty="0" smtClean="0">
              <a:solidFill>
                <a:srgbClr val="34495E"/>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33" name="直線コネクタ 132"/>
          <p:cNvCxnSpPr>
            <a:stCxn id="124" idx="3"/>
            <a:endCxn id="117" idx="1"/>
          </p:cNvCxnSpPr>
          <p:nvPr/>
        </p:nvCxnSpPr>
        <p:spPr>
          <a:xfrm>
            <a:off x="5281612" y="2918579"/>
            <a:ext cx="207131" cy="0"/>
          </a:xfrm>
          <a:prstGeom prst="line">
            <a:avLst/>
          </a:prstGeom>
          <a:ln>
            <a:solidFill>
              <a:srgbClr val="E74C3C"/>
            </a:solidFill>
          </a:ln>
        </p:spPr>
        <p:style>
          <a:lnRef idx="1">
            <a:schemeClr val="accent1"/>
          </a:lnRef>
          <a:fillRef idx="0">
            <a:schemeClr val="accent1"/>
          </a:fillRef>
          <a:effectRef idx="0">
            <a:schemeClr val="accent1"/>
          </a:effectRef>
          <a:fontRef idx="minor">
            <a:schemeClr val="tx1"/>
          </a:fontRef>
        </p:style>
      </p:cxnSp>
      <p:cxnSp>
        <p:nvCxnSpPr>
          <p:cNvPr id="134" name="直線コネクタ 133"/>
          <p:cNvCxnSpPr>
            <a:stCxn id="118" idx="3"/>
            <a:endCxn id="112" idx="1"/>
          </p:cNvCxnSpPr>
          <p:nvPr/>
        </p:nvCxnSpPr>
        <p:spPr>
          <a:xfrm>
            <a:off x="5281611" y="3139653"/>
            <a:ext cx="207133" cy="0"/>
          </a:xfrm>
          <a:prstGeom prst="line">
            <a:avLst/>
          </a:prstGeom>
          <a:ln>
            <a:solidFill>
              <a:srgbClr val="E74C3C"/>
            </a:solidFill>
          </a:ln>
        </p:spPr>
        <p:style>
          <a:lnRef idx="1">
            <a:schemeClr val="accent1"/>
          </a:lnRef>
          <a:fillRef idx="0">
            <a:schemeClr val="accent1"/>
          </a:fillRef>
          <a:effectRef idx="0">
            <a:schemeClr val="accent1"/>
          </a:effectRef>
          <a:fontRef idx="minor">
            <a:schemeClr val="tx1"/>
          </a:fontRef>
        </p:style>
      </p:cxnSp>
      <p:cxnSp>
        <p:nvCxnSpPr>
          <p:cNvPr id="135" name="直線コネクタ 134"/>
          <p:cNvCxnSpPr>
            <a:stCxn id="117" idx="3"/>
            <a:endCxn id="7" idx="1"/>
          </p:cNvCxnSpPr>
          <p:nvPr/>
        </p:nvCxnSpPr>
        <p:spPr>
          <a:xfrm>
            <a:off x="8024462" y="2918579"/>
            <a:ext cx="214288" cy="0"/>
          </a:xfrm>
          <a:prstGeom prst="line">
            <a:avLst/>
          </a:prstGeom>
          <a:ln>
            <a:solidFill>
              <a:srgbClr val="E74C3C"/>
            </a:solidFill>
          </a:ln>
        </p:spPr>
        <p:style>
          <a:lnRef idx="1">
            <a:schemeClr val="accent1"/>
          </a:lnRef>
          <a:fillRef idx="0">
            <a:schemeClr val="accent1"/>
          </a:fillRef>
          <a:effectRef idx="0">
            <a:schemeClr val="accent1"/>
          </a:effectRef>
          <a:fontRef idx="minor">
            <a:schemeClr val="tx1"/>
          </a:fontRef>
        </p:style>
      </p:cxnSp>
      <p:cxnSp>
        <p:nvCxnSpPr>
          <p:cNvPr id="136" name="直線コネクタ 135"/>
          <p:cNvCxnSpPr>
            <a:stCxn id="119" idx="3"/>
          </p:cNvCxnSpPr>
          <p:nvPr/>
        </p:nvCxnSpPr>
        <p:spPr>
          <a:xfrm>
            <a:off x="8028956" y="6016666"/>
            <a:ext cx="209793" cy="0"/>
          </a:xfrm>
          <a:prstGeom prst="line">
            <a:avLst/>
          </a:prstGeom>
          <a:ln>
            <a:solidFill>
              <a:srgbClr val="27AE60"/>
            </a:solidFill>
          </a:ln>
        </p:spPr>
        <p:style>
          <a:lnRef idx="1">
            <a:schemeClr val="accent1"/>
          </a:lnRef>
          <a:fillRef idx="0">
            <a:schemeClr val="accent1"/>
          </a:fillRef>
          <a:effectRef idx="0">
            <a:schemeClr val="accent1"/>
          </a:effectRef>
          <a:fontRef idx="minor">
            <a:schemeClr val="tx1"/>
          </a:fontRef>
        </p:style>
      </p:cxnSp>
      <p:cxnSp>
        <p:nvCxnSpPr>
          <p:cNvPr id="137" name="直線コネクタ 136"/>
          <p:cNvCxnSpPr>
            <a:stCxn id="156" idx="3"/>
            <a:endCxn id="157" idx="1"/>
          </p:cNvCxnSpPr>
          <p:nvPr/>
        </p:nvCxnSpPr>
        <p:spPr>
          <a:xfrm>
            <a:off x="5281612" y="6339793"/>
            <a:ext cx="207132" cy="0"/>
          </a:xfrm>
          <a:prstGeom prst="line">
            <a:avLst/>
          </a:prstGeom>
          <a:ln>
            <a:solidFill>
              <a:srgbClr val="27AE60"/>
            </a:solidFill>
          </a:ln>
        </p:spPr>
        <p:style>
          <a:lnRef idx="1">
            <a:schemeClr val="accent1"/>
          </a:lnRef>
          <a:fillRef idx="0">
            <a:schemeClr val="accent1"/>
          </a:fillRef>
          <a:effectRef idx="0">
            <a:schemeClr val="accent1"/>
          </a:effectRef>
          <a:fontRef idx="minor">
            <a:schemeClr val="tx1"/>
          </a:fontRef>
        </p:style>
      </p:cxnSp>
      <p:cxnSp>
        <p:nvCxnSpPr>
          <p:cNvPr id="138" name="直線コネクタ 137"/>
          <p:cNvCxnSpPr>
            <a:stCxn id="191" idx="3"/>
          </p:cNvCxnSpPr>
          <p:nvPr/>
        </p:nvCxnSpPr>
        <p:spPr>
          <a:xfrm>
            <a:off x="5281613" y="5906967"/>
            <a:ext cx="207132" cy="0"/>
          </a:xfrm>
          <a:prstGeom prst="line">
            <a:avLst/>
          </a:prstGeom>
          <a:ln>
            <a:solidFill>
              <a:srgbClr val="27AE60"/>
            </a:solidFill>
          </a:ln>
        </p:spPr>
        <p:style>
          <a:lnRef idx="1">
            <a:schemeClr val="accent1"/>
          </a:lnRef>
          <a:fillRef idx="0">
            <a:schemeClr val="accent1"/>
          </a:fillRef>
          <a:effectRef idx="0">
            <a:schemeClr val="accent1"/>
          </a:effectRef>
          <a:fontRef idx="minor">
            <a:schemeClr val="tx1"/>
          </a:fontRef>
        </p:style>
      </p:cxnSp>
      <p:cxnSp>
        <p:nvCxnSpPr>
          <p:cNvPr id="141" name="直線矢印コネクタ 140"/>
          <p:cNvCxnSpPr/>
          <p:nvPr/>
        </p:nvCxnSpPr>
        <p:spPr>
          <a:xfrm flipV="1">
            <a:off x="5357039" y="2752607"/>
            <a:ext cx="0" cy="504055"/>
          </a:xfrm>
          <a:prstGeom prst="straightConnector1">
            <a:avLst/>
          </a:prstGeom>
          <a:ln>
            <a:solidFill>
              <a:srgbClr val="B5C0C1"/>
            </a:solidFill>
            <a:headEnd type="none" w="sm" len="sm"/>
            <a:tailEnd type="triangle" w="sm" len="med"/>
          </a:ln>
        </p:spPr>
        <p:style>
          <a:lnRef idx="1">
            <a:schemeClr val="accent1"/>
          </a:lnRef>
          <a:fillRef idx="0">
            <a:schemeClr val="accent1"/>
          </a:fillRef>
          <a:effectRef idx="0">
            <a:schemeClr val="accent1"/>
          </a:effectRef>
          <a:fontRef idx="minor">
            <a:schemeClr val="tx1"/>
          </a:fontRef>
        </p:style>
      </p:cxnSp>
      <p:cxnSp>
        <p:nvCxnSpPr>
          <p:cNvPr id="142" name="直線矢印コネクタ 141"/>
          <p:cNvCxnSpPr/>
          <p:nvPr/>
        </p:nvCxnSpPr>
        <p:spPr>
          <a:xfrm flipV="1">
            <a:off x="5357039" y="2918579"/>
            <a:ext cx="0" cy="554102"/>
          </a:xfrm>
          <a:prstGeom prst="straightConnector1">
            <a:avLst/>
          </a:prstGeom>
          <a:ln>
            <a:solidFill>
              <a:srgbClr val="B5C0C1"/>
            </a:solidFill>
            <a:headEnd type="none" w="sm" len="sm"/>
            <a:tailEnd type="triangle" w="sm" len="med"/>
          </a:ln>
        </p:spPr>
        <p:style>
          <a:lnRef idx="1">
            <a:schemeClr val="accent1"/>
          </a:lnRef>
          <a:fillRef idx="0">
            <a:schemeClr val="accent1"/>
          </a:fillRef>
          <a:effectRef idx="0">
            <a:schemeClr val="accent1"/>
          </a:effectRef>
          <a:fontRef idx="minor">
            <a:schemeClr val="tx1"/>
          </a:fontRef>
        </p:style>
      </p:cxnSp>
      <p:cxnSp>
        <p:nvCxnSpPr>
          <p:cNvPr id="144" name="直線矢印コネクタ 143"/>
          <p:cNvCxnSpPr/>
          <p:nvPr/>
        </p:nvCxnSpPr>
        <p:spPr>
          <a:xfrm flipV="1">
            <a:off x="5357516" y="5149419"/>
            <a:ext cx="0" cy="757548"/>
          </a:xfrm>
          <a:prstGeom prst="straightConnector1">
            <a:avLst/>
          </a:prstGeom>
          <a:ln>
            <a:solidFill>
              <a:srgbClr val="B5C0C1"/>
            </a:solidFill>
            <a:headEnd type="oval" w="sm" len="sm"/>
            <a:tailEnd type="none" w="sm" len="med"/>
          </a:ln>
        </p:spPr>
        <p:style>
          <a:lnRef idx="1">
            <a:schemeClr val="accent1"/>
          </a:lnRef>
          <a:fillRef idx="0">
            <a:schemeClr val="accent1"/>
          </a:fillRef>
          <a:effectRef idx="0">
            <a:schemeClr val="accent1"/>
          </a:effectRef>
          <a:fontRef idx="minor">
            <a:schemeClr val="tx1"/>
          </a:fontRef>
        </p:style>
      </p:cxnSp>
      <p:cxnSp>
        <p:nvCxnSpPr>
          <p:cNvPr id="146" name="直線矢印コネクタ 145"/>
          <p:cNvCxnSpPr/>
          <p:nvPr/>
        </p:nvCxnSpPr>
        <p:spPr>
          <a:xfrm flipV="1">
            <a:off x="8116203" y="2752607"/>
            <a:ext cx="0" cy="504055"/>
          </a:xfrm>
          <a:prstGeom prst="straightConnector1">
            <a:avLst/>
          </a:prstGeom>
          <a:ln>
            <a:solidFill>
              <a:srgbClr val="B5C0C1"/>
            </a:solidFill>
            <a:headEnd type="none" w="sm" len="sm"/>
            <a:tailEnd type="triangle" w="sm" len="med"/>
          </a:ln>
        </p:spPr>
        <p:style>
          <a:lnRef idx="1">
            <a:schemeClr val="accent1"/>
          </a:lnRef>
          <a:fillRef idx="0">
            <a:schemeClr val="accent1"/>
          </a:fillRef>
          <a:effectRef idx="0">
            <a:schemeClr val="accent1"/>
          </a:effectRef>
          <a:fontRef idx="minor">
            <a:schemeClr val="tx1"/>
          </a:fontRef>
        </p:style>
      </p:cxnSp>
      <p:cxnSp>
        <p:nvCxnSpPr>
          <p:cNvPr id="147" name="直線矢印コネクタ 146"/>
          <p:cNvCxnSpPr/>
          <p:nvPr/>
        </p:nvCxnSpPr>
        <p:spPr>
          <a:xfrm flipV="1">
            <a:off x="8116203" y="2918579"/>
            <a:ext cx="0" cy="554102"/>
          </a:xfrm>
          <a:prstGeom prst="straightConnector1">
            <a:avLst/>
          </a:prstGeom>
          <a:ln>
            <a:solidFill>
              <a:srgbClr val="B5C0C1"/>
            </a:solidFill>
            <a:headEnd type="none" w="sm" len="sm"/>
            <a:tailEnd type="triangle" w="sm" len="med"/>
          </a:ln>
        </p:spPr>
        <p:style>
          <a:lnRef idx="1">
            <a:schemeClr val="accent1"/>
          </a:lnRef>
          <a:fillRef idx="0">
            <a:schemeClr val="accent1"/>
          </a:fillRef>
          <a:effectRef idx="0">
            <a:schemeClr val="accent1"/>
          </a:effectRef>
          <a:fontRef idx="minor">
            <a:schemeClr val="tx1"/>
          </a:fontRef>
        </p:style>
      </p:cxnSp>
      <p:sp>
        <p:nvSpPr>
          <p:cNvPr id="149" name="テキスト ボックス 148"/>
          <p:cNvSpPr txBox="1"/>
          <p:nvPr/>
        </p:nvSpPr>
        <p:spPr>
          <a:xfrm>
            <a:off x="9474088" y="111695"/>
            <a:ext cx="3955467" cy="161583"/>
          </a:xfrm>
          <a:prstGeom prst="rect">
            <a:avLst/>
          </a:prstGeom>
          <a:noFill/>
        </p:spPr>
        <p:txBody>
          <a:bodyPr wrap="square" lIns="0" tIns="0" rIns="0" bIns="0" rtlCol="0">
            <a:spAutoFit/>
          </a:bodyPr>
          <a:lstStyle/>
          <a:p>
            <a:pPr algn="r"/>
            <a:r>
              <a:rPr lang="ja-JP" altLang="en-US"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日 小型</a:t>
            </a:r>
            <a:r>
              <a:rPr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無人機に係る環境整備に向けた官民協</a:t>
            </a:r>
            <a:r>
              <a:rPr lang="ja-JP" altLang="en-US"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議会</a:t>
            </a:r>
            <a:endPar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0" name="ホームベース 149"/>
          <p:cNvSpPr/>
          <p:nvPr/>
        </p:nvSpPr>
        <p:spPr bwMode="auto">
          <a:xfrm>
            <a:off x="3195525" y="3289995"/>
            <a:ext cx="2086087" cy="162000"/>
          </a:xfrm>
          <a:prstGeom prst="homePlate">
            <a:avLst/>
          </a:prstGeom>
          <a:solidFill>
            <a:srgbClr val="FADBD8"/>
          </a:solidFill>
          <a:ln w="9525">
            <a:solidFill>
              <a:srgbClr val="E74C3C"/>
            </a:solidFill>
            <a:miter lim="800000"/>
            <a:headEnd/>
            <a:tailEnd/>
          </a:ln>
          <a:effectLst/>
          <a:extLst/>
        </p:spPr>
        <p:txBody>
          <a:bodyPr wrap="none" lIns="59372" tIns="29686" rIns="59372" bIns="29686" rtlCol="0" anchor="ctr" anchorCtr="0"/>
          <a:lstStyle/>
          <a:p>
            <a:pPr>
              <a:buClr>
                <a:srgbClr val="27AE60"/>
              </a:buClr>
            </a:pPr>
            <a:r>
              <a:rPr kumimoji="0" lang="ja-JP" altLang="en-US" sz="800" dirty="0">
                <a:latin typeface="Meiryo UI" panose="020B0604030504040204" pitchFamily="50" charset="-128"/>
                <a:ea typeface="Meiryo UI" panose="020B0604030504040204" pitchFamily="50" charset="-128"/>
              </a:rPr>
              <a:t>各地のインフラにおける</a:t>
            </a:r>
            <a:r>
              <a:rPr kumimoji="0" lang="ja-JP" altLang="en-US" sz="800" dirty="0" smtClean="0">
                <a:latin typeface="Meiryo UI" panose="020B0604030504040204" pitchFamily="50" charset="-128"/>
                <a:ea typeface="Meiryo UI" panose="020B0604030504040204" pitchFamily="50" charset="-128"/>
              </a:rPr>
              <a:t>実用</a:t>
            </a:r>
            <a:endParaRPr kumimoji="0" lang="ja-JP" altLang="en-US" sz="800" dirty="0">
              <a:latin typeface="Meiryo UI" panose="020B0604030504040204" pitchFamily="50" charset="-128"/>
              <a:ea typeface="Meiryo UI" panose="020B0604030504040204" pitchFamily="50" charset="-128"/>
            </a:endParaRPr>
          </a:p>
        </p:txBody>
      </p:sp>
      <p:sp>
        <p:nvSpPr>
          <p:cNvPr id="151" name="角丸四角形 150"/>
          <p:cNvSpPr/>
          <p:nvPr/>
        </p:nvSpPr>
        <p:spPr>
          <a:xfrm>
            <a:off x="58555" y="340615"/>
            <a:ext cx="13496264" cy="1541566"/>
          </a:xfrm>
          <a:prstGeom prst="roundRect">
            <a:avLst>
              <a:gd name="adj" fmla="val 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t"/>
          <a:lstStyle/>
          <a:p>
            <a:r>
              <a:rPr lang="ja-JP" altLang="en-US" sz="1200" b="1" u="sng" dirty="0">
                <a:solidFill>
                  <a:srgbClr val="17375E"/>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1200" b="1" u="sng" dirty="0" smtClean="0">
                <a:solidFill>
                  <a:srgbClr val="17375E"/>
                </a:solidFill>
                <a:latin typeface="Meiryo UI" panose="020B0604030504040204" pitchFamily="50" charset="-128"/>
                <a:ea typeface="Meiryo UI" panose="020B0604030504040204" pitchFamily="50" charset="-128"/>
                <a:cs typeface="Meiryo UI" panose="020B0604030504040204" pitchFamily="50" charset="-128"/>
              </a:rPr>
              <a:t>．小型無人機の段階的発展に向けたロードマップ</a:t>
            </a:r>
            <a:r>
              <a:rPr lang="ja-JP" altLang="en-US" sz="1200" b="1" dirty="0" smtClean="0">
                <a:solidFill>
                  <a:srgbClr val="17375E"/>
                </a:solidFill>
                <a:latin typeface="Meiryo UI" panose="020B0604030504040204" pitchFamily="50" charset="-128"/>
                <a:ea typeface="Meiryo UI" panose="020B0604030504040204" pitchFamily="50" charset="-128"/>
                <a:cs typeface="Meiryo UI" panose="020B0604030504040204" pitchFamily="50" charset="-128"/>
              </a:rPr>
              <a:t>（飛行レベルによる整理）</a:t>
            </a:r>
            <a:endParaRPr lang="en-US" altLang="ja-JP" sz="1200" b="1" dirty="0" smtClean="0">
              <a:solidFill>
                <a:srgbClr val="17375E"/>
              </a:solidFill>
              <a:latin typeface="Meiryo UI" panose="020B0604030504040204" pitchFamily="50" charset="-128"/>
              <a:ea typeface="Meiryo UI" panose="020B0604030504040204" pitchFamily="50" charset="-128"/>
              <a:cs typeface="Meiryo UI" panose="020B0604030504040204" pitchFamily="50" charset="-128"/>
            </a:endParaRPr>
          </a:p>
          <a:p>
            <a:pPr marL="216000">
              <a:spcBef>
                <a:spcPts val="200"/>
              </a:spcBef>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小型無人機の飛行形態を、目視内</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外、有人</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無人地帯などの別により「飛行レベル１～４」として分類。現在もすべてのレベルの飛行を個別に行うことはできるが、本ロードマップにおいては、常時かつ全国的な運用（本格的運用）における飛行レベル（そのような運用を可能とする技術レベルが達成された状態）について、それが達成されるべき時期を目標として示す。</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400"/>
              </a:spcBef>
            </a:pPr>
            <a:r>
              <a:rPr lang="ja-JP" altLang="en-US" sz="1100" b="1" dirty="0" smtClean="0">
                <a:solidFill>
                  <a:srgbClr val="17375E"/>
                </a:solidFill>
                <a:latin typeface="Meiryo UI" panose="020B0604030504040204" pitchFamily="50" charset="-128"/>
                <a:ea typeface="Meiryo UI" panose="020B0604030504040204" pitchFamily="50" charset="-128"/>
                <a:cs typeface="Meiryo UI" panose="020B0604030504040204" pitchFamily="50" charset="-128"/>
              </a:rPr>
              <a:t>＜ポイント＞</a:t>
            </a:r>
            <a:endParaRPr lang="en-US" altLang="ja-JP" sz="1100" b="1" dirty="0" smtClean="0">
              <a:solidFill>
                <a:srgbClr val="17375E"/>
              </a:solidFill>
              <a:latin typeface="Meiryo UI" panose="020B0604030504040204" pitchFamily="50" charset="-128"/>
              <a:ea typeface="Meiryo UI" panose="020B0604030504040204" pitchFamily="50" charset="-128"/>
              <a:cs typeface="Meiryo UI" panose="020B0604030504040204" pitchFamily="50" charset="-128"/>
            </a:endParaRPr>
          </a:p>
          <a:p>
            <a:pPr marL="288000" indent="-180000">
              <a:spcBef>
                <a:spcPts val="300"/>
              </a:spcBef>
              <a:buClr>
                <a:srgbClr val="34495E"/>
              </a:buClr>
              <a:buFont typeface="Wingdings" panose="05000000000000000000" pitchFamily="2" charset="2"/>
              <a:buChar char="l"/>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小型</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無人機（ドローン）による「空の産業革命」に向けて、早ければ３年以内にドローンを使った荷物配送（レベル３）を可能にするとともに、</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年代頃からは都市を含む地域において多数の自律飛行するドローンが活躍する社会（レベル４）を実現することを目指し、そのために必要な技術開発と環境整備を進めて</a:t>
            </a:r>
            <a:r>
              <a:rPr lang="ja-JP" altLang="en-US" sz="1050">
                <a:solidFill>
                  <a:schemeClr val="tx1"/>
                </a:solidFill>
                <a:latin typeface="Meiryo UI" panose="020B0604030504040204" pitchFamily="50" charset="-128"/>
                <a:ea typeface="Meiryo UI" panose="020B0604030504040204" pitchFamily="50" charset="-128"/>
                <a:cs typeface="Meiryo UI" panose="020B0604030504040204" pitchFamily="50" charset="-128"/>
              </a:rPr>
              <a:t>いく</a:t>
            </a:r>
            <a:r>
              <a:rPr lang="ja-JP" altLang="en-US" sz="105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8000" indent="-180000">
              <a:spcBef>
                <a:spcPts val="300"/>
              </a:spcBef>
              <a:buClr>
                <a:srgbClr val="34495E"/>
              </a:buClr>
              <a:buFont typeface="Wingdings" panose="05000000000000000000" pitchFamily="2" charset="2"/>
              <a:buChar char="l"/>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具体的には、現在の主たる運用形態（レベル１、２）とは異なるレベル３、４の実現に向けて、風雨等の環境変化への耐性の飛躍的向上や、他の飛行体（有人機、無人機 等）や障害物との干渉を避けつつ飛行するための衝突回避、目視外飛行等における離着陸時の安全確保、特定の空域における運航管理のための技術開発と環境整備を行う。</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2" name="ホームベース 151"/>
          <p:cNvSpPr/>
          <p:nvPr/>
        </p:nvSpPr>
        <p:spPr bwMode="auto">
          <a:xfrm>
            <a:off x="1702951" y="2173345"/>
            <a:ext cx="7046083" cy="198000"/>
          </a:xfrm>
          <a:prstGeom prst="homePlate">
            <a:avLst/>
          </a:prstGeom>
          <a:solidFill>
            <a:schemeClr val="bg1">
              <a:lumMod val="85000"/>
            </a:schemeClr>
          </a:solidFill>
          <a:ln w="12700">
            <a:solidFill>
              <a:schemeClr val="tx1"/>
            </a:solidFill>
            <a:miter lim="800000"/>
            <a:headEnd/>
            <a:tailEnd/>
          </a:ln>
          <a:effectLst/>
          <a:extLst/>
        </p:spPr>
        <p:txBody>
          <a:bodyPr wrap="none" lIns="59372" tIns="29686" rIns="59372" bIns="29686" rtlCol="0" anchor="ctr" anchorCtr="0"/>
          <a:lstStyle/>
          <a:p>
            <a:pPr algn="ctr">
              <a:buClr>
                <a:srgbClr val="27AE60"/>
              </a:buClr>
            </a:pPr>
            <a:r>
              <a:rPr kumimoji="0" lang="ja-JP" altLang="en-US" sz="1000" b="1" dirty="0" smtClean="0">
                <a:latin typeface="Meiryo UI" panose="020B0604030504040204" pitchFamily="50" charset="-128"/>
                <a:ea typeface="Meiryo UI" panose="020B0604030504040204" pitchFamily="50" charset="-128"/>
              </a:rPr>
              <a:t>空の産業革命</a:t>
            </a:r>
            <a:endParaRPr kumimoji="0" lang="en-US" altLang="ja-JP" sz="1000" b="1" dirty="0">
              <a:latin typeface="Meiryo UI" panose="020B0604030504040204" pitchFamily="50" charset="-128"/>
              <a:ea typeface="Meiryo UI" panose="020B0604030504040204" pitchFamily="50" charset="-128"/>
            </a:endParaRPr>
          </a:p>
        </p:txBody>
      </p:sp>
      <p:sp>
        <p:nvSpPr>
          <p:cNvPr id="155" name="ホームベース 154"/>
          <p:cNvSpPr/>
          <p:nvPr/>
        </p:nvSpPr>
        <p:spPr bwMode="auto">
          <a:xfrm>
            <a:off x="1700238" y="6045364"/>
            <a:ext cx="3581373" cy="162000"/>
          </a:xfrm>
          <a:prstGeom prst="homePlate">
            <a:avLst/>
          </a:prstGeom>
          <a:solidFill>
            <a:srgbClr val="D4EFDF"/>
          </a:solidFill>
          <a:ln w="9525">
            <a:solidFill>
              <a:srgbClr val="27AE60"/>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運航管理下におけるルールの検討</a:t>
            </a:r>
            <a:endParaRPr kumimoji="0" lang="en-US" altLang="ja-JP" sz="800" dirty="0">
              <a:latin typeface="Meiryo UI" panose="020B0604030504040204" pitchFamily="50" charset="-128"/>
              <a:ea typeface="Meiryo UI" panose="020B0604030504040204" pitchFamily="50" charset="-128"/>
            </a:endParaRPr>
          </a:p>
        </p:txBody>
      </p:sp>
      <p:sp>
        <p:nvSpPr>
          <p:cNvPr id="156" name="ホームベース 155"/>
          <p:cNvSpPr/>
          <p:nvPr/>
        </p:nvSpPr>
        <p:spPr bwMode="auto">
          <a:xfrm>
            <a:off x="1700239" y="6258793"/>
            <a:ext cx="3581373" cy="162000"/>
          </a:xfrm>
          <a:prstGeom prst="homePlate">
            <a:avLst/>
          </a:prstGeom>
          <a:solidFill>
            <a:srgbClr val="D4EFDF"/>
          </a:solidFill>
          <a:ln w="9525">
            <a:solidFill>
              <a:srgbClr val="27AE60"/>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各利活用（レベル</a:t>
            </a:r>
            <a:r>
              <a:rPr kumimoji="0" lang="en-US" altLang="ja-JP" sz="800" dirty="0" smtClean="0">
                <a:latin typeface="Meiryo UI" panose="020B0604030504040204" pitchFamily="50" charset="-128"/>
                <a:ea typeface="Meiryo UI" panose="020B0604030504040204" pitchFamily="50" charset="-128"/>
              </a:rPr>
              <a:t>3</a:t>
            </a:r>
            <a:r>
              <a:rPr kumimoji="0" lang="ja-JP" altLang="en-US" sz="800" dirty="0" smtClean="0">
                <a:latin typeface="Meiryo UI" panose="020B0604030504040204" pitchFamily="50" charset="-128"/>
                <a:ea typeface="Meiryo UI" panose="020B0604030504040204" pitchFamily="50" charset="-128"/>
              </a:rPr>
              <a:t>）のための性能評価基準の策定・認証等</a:t>
            </a:r>
            <a:endParaRPr kumimoji="0" lang="en-US" altLang="ja-JP" sz="800" dirty="0">
              <a:latin typeface="Meiryo UI" panose="020B0604030504040204" pitchFamily="50" charset="-128"/>
              <a:ea typeface="Meiryo UI" panose="020B0604030504040204" pitchFamily="50" charset="-128"/>
            </a:endParaRPr>
          </a:p>
        </p:txBody>
      </p:sp>
      <p:sp>
        <p:nvSpPr>
          <p:cNvPr id="157" name="ホームベース 156"/>
          <p:cNvSpPr/>
          <p:nvPr/>
        </p:nvSpPr>
        <p:spPr bwMode="auto">
          <a:xfrm>
            <a:off x="5488744" y="6258793"/>
            <a:ext cx="2537038" cy="162000"/>
          </a:xfrm>
          <a:prstGeom prst="homePlate">
            <a:avLst/>
          </a:prstGeom>
          <a:solidFill>
            <a:srgbClr val="D4EFDF"/>
          </a:solidFill>
          <a:ln w="9525">
            <a:solidFill>
              <a:srgbClr val="27AE60"/>
            </a:solidFill>
            <a:miter lim="800000"/>
            <a:headEnd/>
            <a:tailEnd/>
          </a:ln>
          <a:effectLst/>
          <a:extLst/>
        </p:spPr>
        <p:txBody>
          <a:bodyPr wrap="none" lIns="59372" tIns="29686" rIns="59372" bIns="29686" rtlCol="0" anchor="ctr" anchorCtr="0"/>
          <a:lstStyle/>
          <a:p>
            <a:pPr>
              <a:buClr>
                <a:srgbClr val="27AE60"/>
              </a:buClr>
            </a:pPr>
            <a:r>
              <a:rPr kumimoji="0" lang="ja-JP" altLang="en-US" sz="800" dirty="0" smtClean="0">
                <a:latin typeface="Meiryo UI" panose="020B0604030504040204" pitchFamily="50" charset="-128"/>
                <a:ea typeface="Meiryo UI" panose="020B0604030504040204" pitchFamily="50" charset="-128"/>
              </a:rPr>
              <a:t>レベル</a:t>
            </a:r>
            <a:r>
              <a:rPr kumimoji="0" lang="en-US" altLang="ja-JP" sz="800" dirty="0" smtClean="0">
                <a:latin typeface="Meiryo UI" panose="020B0604030504040204" pitchFamily="50" charset="-128"/>
                <a:ea typeface="Meiryo UI" panose="020B0604030504040204" pitchFamily="50" charset="-128"/>
              </a:rPr>
              <a:t>4</a:t>
            </a:r>
            <a:r>
              <a:rPr kumimoji="0" lang="ja-JP" altLang="en-US" sz="800" dirty="0" err="1" smtClean="0">
                <a:latin typeface="Meiryo UI" panose="020B0604030504040204" pitchFamily="50" charset="-128"/>
                <a:ea typeface="Meiryo UI" panose="020B0604030504040204" pitchFamily="50" charset="-128"/>
              </a:rPr>
              <a:t>の利</a:t>
            </a:r>
            <a:r>
              <a:rPr kumimoji="0" lang="ja-JP" altLang="en-US" sz="800" dirty="0" smtClean="0">
                <a:latin typeface="Meiryo UI" panose="020B0604030504040204" pitchFamily="50" charset="-128"/>
                <a:ea typeface="Meiryo UI" panose="020B0604030504040204" pitchFamily="50" charset="-128"/>
              </a:rPr>
              <a:t>活用のための策定・認証等</a:t>
            </a:r>
            <a:endParaRPr kumimoji="0" lang="en-US" altLang="ja-JP" sz="800" dirty="0" smtClean="0">
              <a:latin typeface="Meiryo UI" panose="020B0604030504040204" pitchFamily="50" charset="-128"/>
              <a:ea typeface="Meiryo UI" panose="020B0604030504040204" pitchFamily="50" charset="-128"/>
            </a:endParaRPr>
          </a:p>
        </p:txBody>
      </p:sp>
      <p:sp>
        <p:nvSpPr>
          <p:cNvPr id="159" name="ホームベース 158"/>
          <p:cNvSpPr/>
          <p:nvPr/>
        </p:nvSpPr>
        <p:spPr bwMode="auto">
          <a:xfrm>
            <a:off x="1700237" y="7645571"/>
            <a:ext cx="1205293" cy="162000"/>
          </a:xfrm>
          <a:prstGeom prst="homePlate">
            <a:avLst/>
          </a:prstGeom>
          <a:solidFill>
            <a:srgbClr val="D4EFDF"/>
          </a:solidFill>
          <a:ln w="9525">
            <a:solidFill>
              <a:srgbClr val="27AE60"/>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施設・設備の検討</a:t>
            </a:r>
            <a:endParaRPr kumimoji="0" lang="en-US" altLang="ja-JP" sz="800" dirty="0">
              <a:latin typeface="Meiryo UI" panose="020B0604030504040204" pitchFamily="50" charset="-128"/>
              <a:ea typeface="Meiryo UI" panose="020B0604030504040204" pitchFamily="50" charset="-128"/>
            </a:endParaRPr>
          </a:p>
        </p:txBody>
      </p:sp>
      <p:grpSp>
        <p:nvGrpSpPr>
          <p:cNvPr id="163" name="グループ化 162"/>
          <p:cNvGrpSpPr/>
          <p:nvPr/>
        </p:nvGrpSpPr>
        <p:grpSpPr>
          <a:xfrm>
            <a:off x="1700238" y="8172190"/>
            <a:ext cx="8772498" cy="162000"/>
            <a:chOff x="1497027" y="5791851"/>
            <a:chExt cx="8429626" cy="162000"/>
          </a:xfrm>
        </p:grpSpPr>
        <p:sp>
          <p:nvSpPr>
            <p:cNvPr id="164" name="ホームベース 163"/>
            <p:cNvSpPr/>
            <p:nvPr/>
          </p:nvSpPr>
          <p:spPr bwMode="auto">
            <a:xfrm>
              <a:off x="1497027" y="5791851"/>
              <a:ext cx="3441398" cy="162000"/>
            </a:xfrm>
            <a:prstGeom prst="homePlate">
              <a:avLst/>
            </a:prstGeom>
            <a:solidFill>
              <a:srgbClr val="D4EFDF"/>
            </a:solidFill>
            <a:ln w="9525">
              <a:solidFill>
                <a:srgbClr val="27AE60"/>
              </a:solidFill>
              <a:miter lim="800000"/>
              <a:headEnd/>
              <a:tailEnd/>
            </a:ln>
            <a:effectLst/>
            <a:extLst/>
          </p:spPr>
          <p:txBody>
            <a:bodyPr wrap="none" lIns="59372" tIns="29686" rIns="59372" bIns="29686" rtlCol="0" anchor="ctr" anchorCtr="0"/>
            <a:lstStyle/>
            <a:p>
              <a:pPr algn="l">
                <a:buClr>
                  <a:srgbClr val="27AE60"/>
                </a:buClr>
              </a:pPr>
              <a:r>
                <a:rPr kumimoji="0" lang="en-US" altLang="ja-JP" sz="800" dirty="0" smtClean="0">
                  <a:latin typeface="Meiryo UI" panose="020B0604030504040204" pitchFamily="50" charset="-128"/>
                  <a:ea typeface="Meiryo UI" panose="020B0604030504040204" pitchFamily="50" charset="-128"/>
                </a:rPr>
                <a:t>1</a:t>
              </a:r>
              <a:r>
                <a:rPr kumimoji="0" lang="ja-JP" altLang="en-US" sz="800" dirty="0" smtClean="0">
                  <a:latin typeface="Meiryo UI" panose="020B0604030504040204" pitchFamily="50" charset="-128"/>
                  <a:ea typeface="Meiryo UI" panose="020B0604030504040204" pitchFamily="50" charset="-128"/>
                </a:rPr>
                <a:t>機体制</a:t>
              </a:r>
              <a:endParaRPr kumimoji="0" lang="en-US" altLang="ja-JP" sz="800" dirty="0">
                <a:latin typeface="Meiryo UI" panose="020B0604030504040204" pitchFamily="50" charset="-128"/>
                <a:ea typeface="Meiryo UI" panose="020B0604030504040204" pitchFamily="50" charset="-128"/>
              </a:endParaRPr>
            </a:p>
          </p:txBody>
        </p:sp>
        <p:sp>
          <p:nvSpPr>
            <p:cNvPr id="165" name="山形 164"/>
            <p:cNvSpPr/>
            <p:nvPr/>
          </p:nvSpPr>
          <p:spPr bwMode="auto">
            <a:xfrm>
              <a:off x="4938426" y="5791851"/>
              <a:ext cx="3606662" cy="162000"/>
            </a:xfrm>
            <a:prstGeom prst="chevron">
              <a:avLst/>
            </a:prstGeom>
            <a:solidFill>
              <a:srgbClr val="D4EFDF"/>
            </a:solidFill>
            <a:ln w="9525">
              <a:solidFill>
                <a:srgbClr val="27AE60"/>
              </a:solidFill>
              <a:miter lim="800000"/>
              <a:headEnd/>
              <a:tailEnd/>
            </a:ln>
            <a:effectLst/>
            <a:extLst/>
          </p:spPr>
          <p:txBody>
            <a:bodyPr wrap="none" lIns="59372" tIns="29686" rIns="59372" bIns="29686" rtlCol="0" anchor="ctr" anchorCtr="0"/>
            <a:lstStyle/>
            <a:p>
              <a:pPr algn="l">
                <a:buClr>
                  <a:srgbClr val="27AE60"/>
                </a:buClr>
              </a:pPr>
              <a:r>
                <a:rPr kumimoji="0" lang="en-US" altLang="ja-JP" sz="800" dirty="0" smtClean="0">
                  <a:latin typeface="Meiryo UI" panose="020B0604030504040204" pitchFamily="50" charset="-128"/>
                  <a:ea typeface="Meiryo UI" panose="020B0604030504040204" pitchFamily="50" charset="-128"/>
                </a:rPr>
                <a:t>4</a:t>
              </a:r>
              <a:r>
                <a:rPr kumimoji="0" lang="ja-JP" altLang="en-US" sz="800" dirty="0" smtClean="0">
                  <a:latin typeface="Meiryo UI" panose="020B0604030504040204" pitchFamily="50" charset="-128"/>
                  <a:ea typeface="Meiryo UI" panose="020B0604030504040204" pitchFamily="50" charset="-128"/>
                </a:rPr>
                <a:t>機体制</a:t>
              </a:r>
              <a:endParaRPr kumimoji="0" lang="ja-JP" altLang="en-US" sz="800" dirty="0">
                <a:latin typeface="Meiryo UI" panose="020B0604030504040204" pitchFamily="50" charset="-128"/>
                <a:ea typeface="Meiryo UI" panose="020B0604030504040204" pitchFamily="50" charset="-128"/>
              </a:endParaRPr>
            </a:p>
          </p:txBody>
        </p:sp>
        <p:sp>
          <p:nvSpPr>
            <p:cNvPr id="166" name="山形 165"/>
            <p:cNvSpPr/>
            <p:nvPr/>
          </p:nvSpPr>
          <p:spPr bwMode="auto">
            <a:xfrm>
              <a:off x="8545087" y="5791851"/>
              <a:ext cx="1381566" cy="162000"/>
            </a:xfrm>
            <a:prstGeom prst="chevron">
              <a:avLst/>
            </a:prstGeom>
            <a:solidFill>
              <a:srgbClr val="D4EFDF"/>
            </a:solidFill>
            <a:ln w="9525">
              <a:solidFill>
                <a:srgbClr val="27AE60"/>
              </a:solidFill>
              <a:miter lim="800000"/>
              <a:headEnd/>
              <a:tailEnd/>
            </a:ln>
            <a:effectLst/>
            <a:extLst/>
          </p:spPr>
          <p:txBody>
            <a:bodyPr wrap="none" lIns="59372" tIns="29686" rIns="59372" bIns="29686" rtlCol="0" anchor="ctr" anchorCtr="0"/>
            <a:lstStyle/>
            <a:p>
              <a:pPr algn="l">
                <a:buClr>
                  <a:srgbClr val="27AE60"/>
                </a:buClr>
              </a:pPr>
              <a:r>
                <a:rPr kumimoji="0" lang="en-US" altLang="ja-JP" sz="800" dirty="0" smtClean="0">
                  <a:latin typeface="Meiryo UI" panose="020B0604030504040204" pitchFamily="50" charset="-128"/>
                  <a:ea typeface="Meiryo UI" panose="020B0604030504040204" pitchFamily="50" charset="-128"/>
                </a:rPr>
                <a:t>7</a:t>
              </a:r>
              <a:r>
                <a:rPr kumimoji="0" lang="ja-JP" altLang="en-US" sz="800" dirty="0" smtClean="0">
                  <a:latin typeface="Meiryo UI" panose="020B0604030504040204" pitchFamily="50" charset="-128"/>
                  <a:ea typeface="Meiryo UI" panose="020B0604030504040204" pitchFamily="50" charset="-128"/>
                </a:rPr>
                <a:t>機体制</a:t>
              </a:r>
              <a:endParaRPr kumimoji="0" lang="ja-JP" altLang="en-US" sz="800" dirty="0">
                <a:latin typeface="Meiryo UI" panose="020B0604030504040204" pitchFamily="50" charset="-128"/>
                <a:ea typeface="Meiryo UI" panose="020B0604030504040204" pitchFamily="50" charset="-128"/>
              </a:endParaRPr>
            </a:p>
          </p:txBody>
        </p:sp>
      </p:grpSp>
      <p:sp>
        <p:nvSpPr>
          <p:cNvPr id="167" name="ホームベース 166"/>
          <p:cNvSpPr/>
          <p:nvPr/>
        </p:nvSpPr>
        <p:spPr bwMode="auto">
          <a:xfrm>
            <a:off x="1700241" y="8882517"/>
            <a:ext cx="6328715" cy="162000"/>
          </a:xfrm>
          <a:prstGeom prst="homePlate">
            <a:avLst/>
          </a:prstGeom>
          <a:solidFill>
            <a:srgbClr val="FDEBD0"/>
          </a:solidFill>
          <a:ln w="9525">
            <a:solidFill>
              <a:srgbClr val="F39C12"/>
            </a:solidFill>
            <a:miter lim="800000"/>
            <a:headEnd/>
            <a:tailEnd/>
          </a:ln>
          <a:effectLst/>
          <a:extLst/>
        </p:spPr>
        <p:txBody>
          <a:bodyPr wrap="none" lIns="59372" tIns="29686" rIns="59372" bIns="29686" rtlCol="0" anchor="ctr" anchorCtr="0"/>
          <a:lstStyle/>
          <a:p>
            <a:pPr algn="l">
              <a:buClr>
                <a:srgbClr val="27AE60"/>
              </a:buClr>
            </a:pPr>
            <a:r>
              <a:rPr kumimoji="0" lang="en-US" altLang="ja-JP" sz="800" dirty="0" smtClean="0">
                <a:latin typeface="Meiryo UI" panose="020B0604030504040204" pitchFamily="50" charset="-128"/>
                <a:ea typeface="Meiryo UI" panose="020B0604030504040204" pitchFamily="50" charset="-128"/>
              </a:rPr>
              <a:t>ISO</a:t>
            </a:r>
            <a:r>
              <a:rPr kumimoji="0" lang="ja-JP" altLang="en-US" sz="800" dirty="0" smtClean="0">
                <a:latin typeface="Meiryo UI" panose="020B0604030504040204" pitchFamily="50" charset="-128"/>
                <a:ea typeface="Meiryo UI" panose="020B0604030504040204" pitchFamily="50" charset="-128"/>
              </a:rPr>
              <a:t>における標準検討</a:t>
            </a:r>
            <a:endParaRPr kumimoji="0" lang="en-US" altLang="ja-JP" sz="800" dirty="0">
              <a:latin typeface="Meiryo UI" panose="020B0604030504040204" pitchFamily="50" charset="-128"/>
              <a:ea typeface="Meiryo UI" panose="020B0604030504040204" pitchFamily="50" charset="-128"/>
            </a:endParaRPr>
          </a:p>
        </p:txBody>
      </p:sp>
      <p:grpSp>
        <p:nvGrpSpPr>
          <p:cNvPr id="168" name="グループ化 167"/>
          <p:cNvGrpSpPr/>
          <p:nvPr/>
        </p:nvGrpSpPr>
        <p:grpSpPr>
          <a:xfrm>
            <a:off x="1700238" y="9328552"/>
            <a:ext cx="6328718" cy="162000"/>
            <a:chOff x="1628419" y="6291336"/>
            <a:chExt cx="6081361" cy="162000"/>
          </a:xfrm>
        </p:grpSpPr>
        <p:sp>
          <p:nvSpPr>
            <p:cNvPr id="169" name="ホームベース 168"/>
            <p:cNvSpPr/>
            <p:nvPr/>
          </p:nvSpPr>
          <p:spPr bwMode="auto">
            <a:xfrm>
              <a:off x="1628419" y="6291336"/>
              <a:ext cx="3936562" cy="162000"/>
            </a:xfrm>
            <a:prstGeom prst="homePlate">
              <a:avLst/>
            </a:prstGeom>
            <a:solidFill>
              <a:srgbClr val="FDEBD0"/>
            </a:solidFill>
            <a:ln w="9525">
              <a:solidFill>
                <a:srgbClr val="F39C12"/>
              </a:solidFill>
              <a:miter lim="800000"/>
              <a:headEnd/>
              <a:tailEnd/>
            </a:ln>
            <a:effectLst/>
            <a:extLst/>
          </p:spPr>
          <p:txBody>
            <a:bodyPr wrap="none" lIns="59372" tIns="29686" rIns="59372" bIns="29686" rtlCol="0" anchor="ctr" anchorCtr="0"/>
            <a:lstStyle/>
            <a:p>
              <a:pPr algn="l">
                <a:buClr>
                  <a:srgbClr val="27AE60"/>
                </a:buClr>
              </a:pPr>
              <a:r>
                <a:rPr kumimoji="0" lang="en-US" altLang="ja-JP" sz="800" dirty="0" smtClean="0">
                  <a:latin typeface="Meiryo UI" panose="020B0604030504040204" pitchFamily="50" charset="-128"/>
                  <a:ea typeface="Meiryo UI" panose="020B0604030504040204" pitchFamily="50" charset="-128"/>
                </a:rPr>
                <a:t>BUILD2</a:t>
              </a:r>
              <a:endParaRPr kumimoji="0" lang="en-US" altLang="ja-JP" sz="800" dirty="0">
                <a:latin typeface="Meiryo UI" panose="020B0604030504040204" pitchFamily="50" charset="-128"/>
                <a:ea typeface="Meiryo UI" panose="020B0604030504040204" pitchFamily="50" charset="-128"/>
              </a:endParaRPr>
            </a:p>
          </p:txBody>
        </p:sp>
        <p:sp>
          <p:nvSpPr>
            <p:cNvPr id="170" name="山形 169"/>
            <p:cNvSpPr/>
            <p:nvPr/>
          </p:nvSpPr>
          <p:spPr bwMode="auto">
            <a:xfrm>
              <a:off x="5564981" y="6291336"/>
              <a:ext cx="2144799" cy="162000"/>
            </a:xfrm>
            <a:prstGeom prst="chevron">
              <a:avLst/>
            </a:prstGeom>
            <a:solidFill>
              <a:srgbClr val="FDEBD0"/>
            </a:solidFill>
            <a:ln w="9525">
              <a:solidFill>
                <a:srgbClr val="F39C12"/>
              </a:solidFill>
              <a:miter lim="800000"/>
              <a:headEnd/>
              <a:tailEnd/>
            </a:ln>
            <a:effectLst/>
            <a:extLst/>
          </p:spPr>
          <p:txBody>
            <a:bodyPr wrap="none" lIns="59372" tIns="29686" rIns="59372" bIns="29686" rtlCol="0" anchor="ctr" anchorCtr="0"/>
            <a:lstStyle/>
            <a:p>
              <a:pPr algn="l">
                <a:buClr>
                  <a:srgbClr val="27AE60"/>
                </a:buClr>
              </a:pPr>
              <a:r>
                <a:rPr kumimoji="0" lang="en-US" altLang="ja-JP" sz="800" dirty="0" smtClean="0">
                  <a:latin typeface="Meiryo UI" panose="020B0604030504040204" pitchFamily="50" charset="-128"/>
                  <a:ea typeface="Meiryo UI" panose="020B0604030504040204" pitchFamily="50" charset="-128"/>
                </a:rPr>
                <a:t>BUILD3</a:t>
              </a:r>
              <a:endParaRPr kumimoji="0" lang="ja-JP" altLang="en-US" sz="800" dirty="0">
                <a:latin typeface="Meiryo UI" panose="020B0604030504040204" pitchFamily="50" charset="-128"/>
                <a:ea typeface="Meiryo UI" panose="020B0604030504040204" pitchFamily="50" charset="-128"/>
              </a:endParaRPr>
            </a:p>
          </p:txBody>
        </p:sp>
      </p:grpSp>
      <p:grpSp>
        <p:nvGrpSpPr>
          <p:cNvPr id="171" name="グループ化 170"/>
          <p:cNvGrpSpPr/>
          <p:nvPr/>
        </p:nvGrpSpPr>
        <p:grpSpPr>
          <a:xfrm>
            <a:off x="1700241" y="7955524"/>
            <a:ext cx="6328713" cy="162000"/>
            <a:chOff x="1626265" y="5547252"/>
            <a:chExt cx="5941505" cy="162000"/>
          </a:xfrm>
        </p:grpSpPr>
        <p:sp>
          <p:nvSpPr>
            <p:cNvPr id="172" name="ホームベース 171"/>
            <p:cNvSpPr/>
            <p:nvPr/>
          </p:nvSpPr>
          <p:spPr bwMode="auto">
            <a:xfrm>
              <a:off x="1626265" y="5547252"/>
              <a:ext cx="2017562" cy="162000"/>
            </a:xfrm>
            <a:prstGeom prst="homePlate">
              <a:avLst/>
            </a:prstGeom>
            <a:solidFill>
              <a:srgbClr val="D4EFDF"/>
            </a:solidFill>
            <a:ln w="9525">
              <a:solidFill>
                <a:srgbClr val="27AE60"/>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第</a:t>
              </a:r>
              <a:r>
                <a:rPr kumimoji="0" lang="en-US" altLang="ja-JP" sz="800" dirty="0" smtClean="0">
                  <a:latin typeface="Meiryo UI" panose="020B0604030504040204" pitchFamily="50" charset="-128"/>
                  <a:ea typeface="Meiryo UI" panose="020B0604030504040204" pitchFamily="50" charset="-128"/>
                </a:rPr>
                <a:t>2</a:t>
              </a:r>
              <a:r>
                <a:rPr kumimoji="0" lang="ja-JP" altLang="en-US" sz="800" dirty="0" smtClean="0">
                  <a:latin typeface="Meiryo UI" panose="020B0604030504040204" pitchFamily="50" charset="-128"/>
                  <a:ea typeface="Meiryo UI" panose="020B0604030504040204" pitchFamily="50" charset="-128"/>
                </a:rPr>
                <a:t>期基本計画</a:t>
              </a:r>
              <a:endParaRPr kumimoji="0" lang="en-US" altLang="ja-JP" sz="800" dirty="0">
                <a:latin typeface="Meiryo UI" panose="020B0604030504040204" pitchFamily="50" charset="-128"/>
                <a:ea typeface="Meiryo UI" panose="020B0604030504040204" pitchFamily="50" charset="-128"/>
              </a:endParaRPr>
            </a:p>
          </p:txBody>
        </p:sp>
        <p:sp>
          <p:nvSpPr>
            <p:cNvPr id="173" name="山形 172"/>
            <p:cNvSpPr/>
            <p:nvPr/>
          </p:nvSpPr>
          <p:spPr bwMode="auto">
            <a:xfrm>
              <a:off x="3643826" y="5547252"/>
              <a:ext cx="3923944" cy="162000"/>
            </a:xfrm>
            <a:prstGeom prst="chevron">
              <a:avLst/>
            </a:prstGeom>
            <a:solidFill>
              <a:srgbClr val="D4EFDF"/>
            </a:solidFill>
            <a:ln w="9525">
              <a:solidFill>
                <a:srgbClr val="27AE60"/>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第</a:t>
              </a:r>
              <a:r>
                <a:rPr kumimoji="0" lang="en-US" altLang="ja-JP" sz="800" dirty="0" smtClean="0">
                  <a:latin typeface="Meiryo UI" panose="020B0604030504040204" pitchFamily="50" charset="-128"/>
                  <a:ea typeface="Meiryo UI" panose="020B0604030504040204" pitchFamily="50" charset="-128"/>
                </a:rPr>
                <a:t>3</a:t>
              </a:r>
              <a:r>
                <a:rPr kumimoji="0" lang="ja-JP" altLang="en-US" sz="800" dirty="0" smtClean="0">
                  <a:latin typeface="Meiryo UI" panose="020B0604030504040204" pitchFamily="50" charset="-128"/>
                  <a:ea typeface="Meiryo UI" panose="020B0604030504040204" pitchFamily="50" charset="-128"/>
                </a:rPr>
                <a:t>期基本計画（高精度な地理空間情報の整備と活用推進）</a:t>
              </a:r>
              <a:endParaRPr kumimoji="0" lang="ja-JP" altLang="en-US" sz="800" dirty="0">
                <a:latin typeface="Meiryo UI" panose="020B0604030504040204" pitchFamily="50" charset="-128"/>
                <a:ea typeface="Meiryo UI" panose="020B0604030504040204" pitchFamily="50" charset="-128"/>
              </a:endParaRPr>
            </a:p>
          </p:txBody>
        </p:sp>
      </p:grpSp>
      <p:sp>
        <p:nvSpPr>
          <p:cNvPr id="174" name="ホームベース 173"/>
          <p:cNvSpPr/>
          <p:nvPr/>
        </p:nvSpPr>
        <p:spPr bwMode="auto">
          <a:xfrm>
            <a:off x="1700241" y="8659500"/>
            <a:ext cx="8776986" cy="162000"/>
          </a:xfrm>
          <a:prstGeom prst="homePlate">
            <a:avLst/>
          </a:prstGeom>
          <a:solidFill>
            <a:srgbClr val="FDEBD0"/>
          </a:solidFill>
          <a:ln w="9525">
            <a:solidFill>
              <a:srgbClr val="F39C12"/>
            </a:solidFill>
            <a:miter lim="800000"/>
            <a:headEnd/>
            <a:tailEnd/>
          </a:ln>
          <a:effectLst/>
          <a:extLst/>
        </p:spPr>
        <p:txBody>
          <a:bodyPr wrap="none" lIns="59372" tIns="29686" rIns="59372" bIns="29686" rtlCol="0" anchor="ctr" anchorCtr="0"/>
          <a:lstStyle/>
          <a:p>
            <a:pPr>
              <a:buClr>
                <a:srgbClr val="27AE60"/>
              </a:buClr>
            </a:pPr>
            <a:r>
              <a:rPr kumimoji="0" lang="en-US" altLang="ja-JP" sz="800" dirty="0" smtClean="0">
                <a:latin typeface="Meiryo UI" panose="020B0604030504040204" pitchFamily="50" charset="-128"/>
                <a:ea typeface="Meiryo UI" panose="020B0604030504040204" pitchFamily="50" charset="-128"/>
              </a:rPr>
              <a:t>ICAO</a:t>
            </a:r>
            <a:r>
              <a:rPr kumimoji="0" lang="ja-JP" altLang="en-US" sz="800" dirty="0" smtClean="0">
                <a:latin typeface="Meiryo UI" panose="020B0604030504040204" pitchFamily="50" charset="-128"/>
                <a:ea typeface="Meiryo UI" panose="020B0604030504040204" pitchFamily="50" charset="-128"/>
              </a:rPr>
              <a:t>で</a:t>
            </a:r>
            <a:r>
              <a:rPr kumimoji="0" lang="ja-JP" altLang="en-US" sz="800" dirty="0">
                <a:latin typeface="Meiryo UI" panose="020B0604030504040204" pitchFamily="50" charset="-128"/>
                <a:ea typeface="Meiryo UI" panose="020B0604030504040204" pitchFamily="50" charset="-128"/>
              </a:rPr>
              <a:t>対象外のものも含めた無人機システムに関する国際規則づくりについて</a:t>
            </a:r>
            <a:r>
              <a:rPr kumimoji="0" lang="ja-JP" altLang="en-US" sz="800" dirty="0" smtClean="0">
                <a:latin typeface="Meiryo UI" panose="020B0604030504040204" pitchFamily="50" charset="-128"/>
                <a:ea typeface="Meiryo UI" panose="020B0604030504040204" pitchFamily="50" charset="-128"/>
              </a:rPr>
              <a:t>検討</a:t>
            </a:r>
            <a:endParaRPr kumimoji="0" lang="ja-JP" altLang="en-US" sz="800" dirty="0">
              <a:latin typeface="Meiryo UI" panose="020B0604030504040204" pitchFamily="50" charset="-128"/>
              <a:ea typeface="Meiryo UI" panose="020B0604030504040204" pitchFamily="50" charset="-128"/>
            </a:endParaRPr>
          </a:p>
        </p:txBody>
      </p:sp>
      <p:grpSp>
        <p:nvGrpSpPr>
          <p:cNvPr id="175" name="グループ化 174"/>
          <p:cNvGrpSpPr/>
          <p:nvPr/>
        </p:nvGrpSpPr>
        <p:grpSpPr>
          <a:xfrm>
            <a:off x="1700237" y="8436483"/>
            <a:ext cx="8776990" cy="162000"/>
            <a:chOff x="1510539" y="5498968"/>
            <a:chExt cx="8433942" cy="162000"/>
          </a:xfrm>
        </p:grpSpPr>
        <p:sp>
          <p:nvSpPr>
            <p:cNvPr id="176" name="ホームベース 175"/>
            <p:cNvSpPr/>
            <p:nvPr/>
          </p:nvSpPr>
          <p:spPr bwMode="auto">
            <a:xfrm>
              <a:off x="1510539" y="5498968"/>
              <a:ext cx="6078312" cy="162000"/>
            </a:xfrm>
            <a:prstGeom prst="homePlate">
              <a:avLst/>
            </a:prstGeom>
            <a:solidFill>
              <a:srgbClr val="FDEBD0"/>
            </a:solidFill>
            <a:ln w="9525">
              <a:solidFill>
                <a:srgbClr val="F39C12"/>
              </a:solidFill>
              <a:miter lim="800000"/>
              <a:headEnd/>
              <a:tailEnd/>
            </a:ln>
            <a:effectLst/>
            <a:extLst/>
          </p:spPr>
          <p:txBody>
            <a:bodyPr wrap="none" lIns="59372" tIns="29686" rIns="59372" bIns="29686" rtlCol="0" anchor="ctr" anchorCtr="0"/>
            <a:lstStyle/>
            <a:p>
              <a:pPr>
                <a:buClr>
                  <a:srgbClr val="27AE60"/>
                </a:buClr>
              </a:pPr>
              <a:r>
                <a:rPr kumimoji="0" lang="ja-JP" altLang="en-US" sz="800" dirty="0">
                  <a:latin typeface="Meiryo UI" panose="020B0604030504040204" pitchFamily="50" charset="-128"/>
                  <a:ea typeface="Meiryo UI" panose="020B0604030504040204" pitchFamily="50" charset="-128"/>
                </a:rPr>
                <a:t>国際的にＩＦＲで運航する遠隔操縦航空機に関する規則の国際標準化に向けて</a:t>
              </a:r>
              <a:r>
                <a:rPr kumimoji="0" lang="ja-JP" altLang="en-US" sz="800" dirty="0" smtClean="0">
                  <a:latin typeface="Meiryo UI" panose="020B0604030504040204" pitchFamily="50" charset="-128"/>
                  <a:ea typeface="Meiryo UI" panose="020B0604030504040204" pitchFamily="50" charset="-128"/>
                </a:rPr>
                <a:t>検討</a:t>
              </a:r>
              <a:endParaRPr kumimoji="0" lang="ja-JP" altLang="en-US" sz="800" dirty="0">
                <a:latin typeface="Meiryo UI" panose="020B0604030504040204" pitchFamily="50" charset="-128"/>
                <a:ea typeface="Meiryo UI" panose="020B0604030504040204" pitchFamily="50" charset="-128"/>
              </a:endParaRPr>
            </a:p>
          </p:txBody>
        </p:sp>
        <p:sp>
          <p:nvSpPr>
            <p:cNvPr id="177" name="山形 176"/>
            <p:cNvSpPr/>
            <p:nvPr/>
          </p:nvSpPr>
          <p:spPr bwMode="auto">
            <a:xfrm>
              <a:off x="7578172" y="5498968"/>
              <a:ext cx="2366309" cy="162000"/>
            </a:xfrm>
            <a:prstGeom prst="chevron">
              <a:avLst/>
            </a:prstGeom>
            <a:solidFill>
              <a:srgbClr val="FDEBD0"/>
            </a:solidFill>
            <a:ln w="9525">
              <a:solidFill>
                <a:srgbClr val="F39C12"/>
              </a:solidFill>
              <a:miter lim="800000"/>
              <a:headEnd/>
              <a:tailEnd/>
            </a:ln>
            <a:effectLst/>
            <a:extLst/>
          </p:spPr>
          <p:txBody>
            <a:bodyPr wrap="none" lIns="59372" tIns="29686" rIns="59372" bIns="29686" rtlCol="0" anchor="ctr" anchorCtr="0"/>
            <a:lstStyle/>
            <a:p>
              <a:pPr>
                <a:buClr>
                  <a:srgbClr val="27AE60"/>
                </a:buClr>
              </a:pPr>
              <a:r>
                <a:rPr kumimoji="0" lang="ja-JP" altLang="en-US" sz="800" dirty="0">
                  <a:latin typeface="Meiryo UI" panose="020B0604030504040204" pitchFamily="50" charset="-128"/>
                  <a:ea typeface="Meiryo UI" panose="020B0604030504040204" pitchFamily="50" charset="-128"/>
                </a:rPr>
                <a:t>国際民間航空条約の付属書改定</a:t>
              </a:r>
              <a:endParaRPr kumimoji="0" lang="en-US" altLang="ja-JP" sz="800" dirty="0">
                <a:latin typeface="Meiryo UI" panose="020B0604030504040204" pitchFamily="50" charset="-128"/>
                <a:ea typeface="Meiryo UI" panose="020B0604030504040204" pitchFamily="50" charset="-128"/>
              </a:endParaRPr>
            </a:p>
          </p:txBody>
        </p:sp>
      </p:grpSp>
      <p:sp>
        <p:nvSpPr>
          <p:cNvPr id="178" name="ホームベース 177"/>
          <p:cNvSpPr/>
          <p:nvPr/>
        </p:nvSpPr>
        <p:spPr bwMode="auto">
          <a:xfrm>
            <a:off x="1700241" y="9105534"/>
            <a:ext cx="8776986" cy="162000"/>
          </a:xfrm>
          <a:prstGeom prst="homePlate">
            <a:avLst/>
          </a:prstGeom>
          <a:solidFill>
            <a:srgbClr val="FDEBD0"/>
          </a:solidFill>
          <a:ln w="9525">
            <a:solidFill>
              <a:srgbClr val="F39C12"/>
            </a:solidFill>
            <a:miter lim="800000"/>
            <a:headEnd/>
            <a:tailEnd/>
          </a:ln>
          <a:effectLst/>
          <a:extLst/>
        </p:spPr>
        <p:txBody>
          <a:bodyPr wrap="none" lIns="59372" tIns="29686" rIns="59372" bIns="29686" rtlCol="0" anchor="ctr" anchorCtr="0"/>
          <a:lstStyle/>
          <a:p>
            <a:pPr>
              <a:buClr>
                <a:srgbClr val="27AE60"/>
              </a:buClr>
            </a:pPr>
            <a:r>
              <a:rPr kumimoji="0" lang="ja-JP" altLang="en-US" sz="800" dirty="0">
                <a:latin typeface="Meiryo UI" panose="020B0604030504040204" pitchFamily="50" charset="-128"/>
                <a:ea typeface="Meiryo UI" panose="020B0604030504040204" pitchFamily="50" charset="-128"/>
              </a:rPr>
              <a:t>周波数等の標準化検討</a:t>
            </a:r>
            <a:endParaRPr kumimoji="0" lang="en-US" altLang="ja-JP" sz="800" dirty="0">
              <a:latin typeface="Meiryo UI" panose="020B0604030504040204" pitchFamily="50" charset="-128"/>
              <a:ea typeface="Meiryo UI" panose="020B0604030504040204" pitchFamily="50" charset="-128"/>
            </a:endParaRPr>
          </a:p>
        </p:txBody>
      </p:sp>
      <p:cxnSp>
        <p:nvCxnSpPr>
          <p:cNvPr id="179" name="直線矢印コネクタ 178"/>
          <p:cNvCxnSpPr>
            <a:stCxn id="150" idx="3"/>
          </p:cNvCxnSpPr>
          <p:nvPr/>
        </p:nvCxnSpPr>
        <p:spPr>
          <a:xfrm>
            <a:off x="5281612" y="3370995"/>
            <a:ext cx="5191124" cy="0"/>
          </a:xfrm>
          <a:prstGeom prst="straightConnector1">
            <a:avLst/>
          </a:prstGeom>
          <a:ln>
            <a:solidFill>
              <a:srgbClr val="E74C3C"/>
            </a:solidFill>
            <a:tailEnd type="triangle" w="sm" len="lg"/>
          </a:ln>
        </p:spPr>
        <p:style>
          <a:lnRef idx="1">
            <a:schemeClr val="accent1"/>
          </a:lnRef>
          <a:fillRef idx="0">
            <a:schemeClr val="accent1"/>
          </a:fillRef>
          <a:effectRef idx="0">
            <a:schemeClr val="accent1"/>
          </a:effectRef>
          <a:fontRef idx="minor">
            <a:schemeClr val="tx1"/>
          </a:fontRef>
        </p:style>
      </p:cxnSp>
      <p:cxnSp>
        <p:nvCxnSpPr>
          <p:cNvPr id="180" name="直線矢印コネクタ 179"/>
          <p:cNvCxnSpPr>
            <a:stCxn id="125" idx="3"/>
          </p:cNvCxnSpPr>
          <p:nvPr/>
        </p:nvCxnSpPr>
        <p:spPr>
          <a:xfrm>
            <a:off x="5281613" y="3600561"/>
            <a:ext cx="5191123" cy="0"/>
          </a:xfrm>
          <a:prstGeom prst="straightConnector1">
            <a:avLst/>
          </a:prstGeom>
          <a:ln>
            <a:solidFill>
              <a:srgbClr val="E74C3C"/>
            </a:solidFill>
            <a:tailEnd type="triangle" w="sm" len="lg"/>
          </a:ln>
        </p:spPr>
        <p:style>
          <a:lnRef idx="1">
            <a:schemeClr val="accent1"/>
          </a:lnRef>
          <a:fillRef idx="0">
            <a:schemeClr val="accent1"/>
          </a:fillRef>
          <a:effectRef idx="0">
            <a:schemeClr val="accent1"/>
          </a:effectRef>
          <a:fontRef idx="minor">
            <a:schemeClr val="tx1"/>
          </a:fontRef>
        </p:style>
      </p:cxnSp>
      <p:cxnSp>
        <p:nvCxnSpPr>
          <p:cNvPr id="181" name="直線矢印コネクタ 180"/>
          <p:cNvCxnSpPr>
            <a:stCxn id="126" idx="3"/>
          </p:cNvCxnSpPr>
          <p:nvPr/>
        </p:nvCxnSpPr>
        <p:spPr>
          <a:xfrm>
            <a:off x="5281611" y="3827426"/>
            <a:ext cx="5191125" cy="0"/>
          </a:xfrm>
          <a:prstGeom prst="straightConnector1">
            <a:avLst/>
          </a:prstGeom>
          <a:ln>
            <a:solidFill>
              <a:srgbClr val="E74C3C"/>
            </a:solidFill>
            <a:tailEnd type="triangle" w="sm" len="lg"/>
          </a:ln>
        </p:spPr>
        <p:style>
          <a:lnRef idx="1">
            <a:schemeClr val="accent1"/>
          </a:lnRef>
          <a:fillRef idx="0">
            <a:schemeClr val="accent1"/>
          </a:fillRef>
          <a:effectRef idx="0">
            <a:schemeClr val="accent1"/>
          </a:effectRef>
          <a:fontRef idx="minor">
            <a:schemeClr val="tx1"/>
          </a:fontRef>
        </p:style>
      </p:cxnSp>
      <p:sp>
        <p:nvSpPr>
          <p:cNvPr id="182" name="ホームベース 181"/>
          <p:cNvSpPr/>
          <p:nvPr/>
        </p:nvSpPr>
        <p:spPr bwMode="auto">
          <a:xfrm>
            <a:off x="5751263" y="3425239"/>
            <a:ext cx="1426296" cy="347260"/>
          </a:xfrm>
          <a:prstGeom prst="homePlate">
            <a:avLst>
              <a:gd name="adj" fmla="val 0"/>
            </a:avLst>
          </a:prstGeom>
          <a:noFill/>
          <a:ln w="9525">
            <a:noFill/>
            <a:miter lim="800000"/>
            <a:headEnd/>
            <a:tailEnd/>
          </a:ln>
          <a:effectLst/>
          <a:extLst/>
        </p:spPr>
        <p:txBody>
          <a:bodyPr wrap="none" lIns="59372" tIns="29686" rIns="59372" bIns="29686" rtlCol="0" anchor="ctr" anchorCtr="0"/>
          <a:lstStyle/>
          <a:p>
            <a:pPr algn="ctr">
              <a:spcBef>
                <a:spcPts val="600"/>
              </a:spcBef>
              <a:buClr>
                <a:srgbClr val="27AE60"/>
              </a:buClr>
            </a:pPr>
            <a:r>
              <a:rPr kumimoji="0" lang="ja-JP" altLang="en-US" sz="800" dirty="0" smtClean="0">
                <a:solidFill>
                  <a:srgbClr val="E74C3C"/>
                </a:solidFill>
                <a:latin typeface="Meiryo UI" panose="020B0604030504040204" pitchFamily="50" charset="-128"/>
                <a:ea typeface="Meiryo UI" panose="020B0604030504040204" pitchFamily="50" charset="-128"/>
              </a:rPr>
              <a:t>利活用の順次拡大等</a:t>
            </a:r>
            <a:endParaRPr kumimoji="0" lang="en-US" altLang="ja-JP" sz="800" dirty="0" smtClean="0">
              <a:solidFill>
                <a:srgbClr val="E74C3C"/>
              </a:solidFill>
              <a:latin typeface="Meiryo UI" panose="020B0604030504040204" pitchFamily="50" charset="-128"/>
              <a:ea typeface="Meiryo UI" panose="020B0604030504040204" pitchFamily="50" charset="-128"/>
            </a:endParaRPr>
          </a:p>
          <a:p>
            <a:pPr algn="ctr">
              <a:spcBef>
                <a:spcPts val="600"/>
              </a:spcBef>
              <a:buClr>
                <a:srgbClr val="27AE60"/>
              </a:buClr>
            </a:pPr>
            <a:r>
              <a:rPr kumimoji="0" lang="ja-JP" altLang="en-US" sz="800" dirty="0" smtClean="0">
                <a:solidFill>
                  <a:srgbClr val="E74C3C"/>
                </a:solidFill>
                <a:latin typeface="Meiryo UI" panose="020B0604030504040204" pitchFamily="50" charset="-128"/>
                <a:ea typeface="Meiryo UI" panose="020B0604030504040204" pitchFamily="50" charset="-128"/>
              </a:rPr>
              <a:t>（個別分野のロードマップに記載）</a:t>
            </a:r>
            <a:endParaRPr kumimoji="0" lang="en-US" altLang="ja-JP" sz="800" dirty="0">
              <a:solidFill>
                <a:srgbClr val="E74C3C"/>
              </a:solidFill>
              <a:latin typeface="Meiryo UI" panose="020B0604030504040204" pitchFamily="50" charset="-128"/>
              <a:ea typeface="Meiryo UI" panose="020B0604030504040204" pitchFamily="50" charset="-128"/>
            </a:endParaRPr>
          </a:p>
        </p:txBody>
      </p:sp>
      <p:sp>
        <p:nvSpPr>
          <p:cNvPr id="183" name="角丸四角形 182"/>
          <p:cNvSpPr/>
          <p:nvPr/>
        </p:nvSpPr>
        <p:spPr>
          <a:xfrm>
            <a:off x="58554" y="6510849"/>
            <a:ext cx="3548623" cy="252000"/>
          </a:xfrm>
          <a:prstGeom prst="roundRect">
            <a:avLst>
              <a:gd name="adj" fmla="val 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b"/>
          <a:lstStyle/>
          <a:p>
            <a:r>
              <a:rPr lang="ja-JP" altLang="en-US" sz="1050" b="1" dirty="0">
                <a:solidFill>
                  <a:srgbClr val="17375E"/>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b="1" dirty="0" smtClean="0">
                <a:solidFill>
                  <a:srgbClr val="17375E"/>
                </a:solidFill>
                <a:latin typeface="Meiryo UI" panose="020B0604030504040204" pitchFamily="50" charset="-128"/>
                <a:ea typeface="Meiryo UI" panose="020B0604030504040204" pitchFamily="50" charset="-128"/>
                <a:cs typeface="Meiryo UI" panose="020B0604030504040204" pitchFamily="50" charset="-128"/>
              </a:rPr>
              <a:t>飛行レベルによらない国内外の動向）</a:t>
            </a:r>
            <a:endParaRPr lang="en-US" altLang="ja-JP" sz="1050" b="1" dirty="0" smtClean="0">
              <a:solidFill>
                <a:srgbClr val="17375E"/>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84" name="グループ化 183"/>
          <p:cNvGrpSpPr/>
          <p:nvPr/>
        </p:nvGrpSpPr>
        <p:grpSpPr>
          <a:xfrm>
            <a:off x="1700241" y="6807780"/>
            <a:ext cx="6328715" cy="504000"/>
            <a:chOff x="1631952" y="3861047"/>
            <a:chExt cx="6081358" cy="560000"/>
          </a:xfrm>
        </p:grpSpPr>
        <p:sp>
          <p:nvSpPr>
            <p:cNvPr id="185" name="山形 184"/>
            <p:cNvSpPr/>
            <p:nvPr/>
          </p:nvSpPr>
          <p:spPr bwMode="auto">
            <a:xfrm>
              <a:off x="2790133" y="3861047"/>
              <a:ext cx="4923177" cy="560000"/>
            </a:xfrm>
            <a:prstGeom prst="chevron">
              <a:avLst>
                <a:gd name="adj" fmla="val 16927"/>
              </a:avLst>
            </a:prstGeom>
            <a:solidFill>
              <a:srgbClr val="D4EFDF"/>
            </a:solidFill>
            <a:ln w="9525">
              <a:solidFill>
                <a:srgbClr val="27AE60"/>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「方向性」に基づき順次取り組み</a:t>
              </a:r>
              <a:endParaRPr kumimoji="0" lang="en-US" altLang="ja-JP" sz="800" dirty="0" smtClean="0">
                <a:latin typeface="Meiryo UI" panose="020B0604030504040204" pitchFamily="50" charset="-128"/>
                <a:ea typeface="Meiryo UI" panose="020B0604030504040204" pitchFamily="50" charset="-128"/>
              </a:endParaRPr>
            </a:p>
            <a:p>
              <a:pPr marL="171450" indent="-108000" algn="l">
                <a:spcBef>
                  <a:spcPts val="200"/>
                </a:spcBef>
                <a:buClr>
                  <a:srgbClr val="27AE60"/>
                </a:buClr>
                <a:buFont typeface="Wingdings" panose="05000000000000000000" pitchFamily="2" charset="2"/>
                <a:buChar char="l"/>
              </a:pPr>
              <a:r>
                <a:rPr kumimoji="0" lang="ja-JP" altLang="en-US" sz="800" dirty="0" smtClean="0">
                  <a:latin typeface="Meiryo UI" panose="020B0604030504040204" pitchFamily="50" charset="-128"/>
                  <a:ea typeface="Meiryo UI" panose="020B0604030504040204" pitchFamily="50" charset="-128"/>
                </a:rPr>
                <a:t>機体、操縦者及び運航管理体制の安全確保</a:t>
              </a:r>
              <a:endParaRPr kumimoji="0" lang="en-US" altLang="ja-JP" sz="800" dirty="0" smtClean="0">
                <a:latin typeface="Meiryo UI" panose="020B0604030504040204" pitchFamily="50" charset="-128"/>
                <a:ea typeface="Meiryo UI" panose="020B0604030504040204" pitchFamily="50" charset="-128"/>
              </a:endParaRPr>
            </a:p>
            <a:p>
              <a:pPr marL="171450" indent="-108000" algn="l">
                <a:buClr>
                  <a:srgbClr val="27AE60"/>
                </a:buClr>
                <a:buFont typeface="Wingdings" panose="05000000000000000000" pitchFamily="2" charset="2"/>
                <a:buChar char="l"/>
              </a:pPr>
              <a:r>
                <a:rPr kumimoji="0" lang="ja-JP" altLang="en-US" sz="800" dirty="0" smtClean="0">
                  <a:latin typeface="Meiryo UI" panose="020B0604030504040204" pitchFamily="50" charset="-128"/>
                  <a:ea typeface="Meiryo UI" panose="020B0604030504040204" pitchFamily="50" charset="-128"/>
                </a:rPr>
                <a:t>航空機・小型無人機相互間の安全確保と調和 等</a:t>
              </a:r>
              <a:endParaRPr kumimoji="0" lang="en-US" altLang="ja-JP" sz="800" dirty="0" smtClean="0">
                <a:latin typeface="Meiryo UI" panose="020B0604030504040204" pitchFamily="50" charset="-128"/>
                <a:ea typeface="Meiryo UI" panose="020B0604030504040204" pitchFamily="50" charset="-128"/>
              </a:endParaRPr>
            </a:p>
          </p:txBody>
        </p:sp>
        <p:sp>
          <p:nvSpPr>
            <p:cNvPr id="186" name="ホームベース 185"/>
            <p:cNvSpPr/>
            <p:nvPr/>
          </p:nvSpPr>
          <p:spPr bwMode="auto">
            <a:xfrm>
              <a:off x="1631952" y="3861047"/>
              <a:ext cx="1158180" cy="560000"/>
            </a:xfrm>
            <a:prstGeom prst="homePlate">
              <a:avLst>
                <a:gd name="adj" fmla="val 16418"/>
              </a:avLst>
            </a:prstGeom>
            <a:solidFill>
              <a:srgbClr val="D4EFDF"/>
            </a:solidFill>
            <a:ln w="9525">
              <a:solidFill>
                <a:srgbClr val="27AE60"/>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官民協議会（分科会）</a:t>
              </a:r>
              <a:endParaRPr kumimoji="0" lang="en-US" altLang="ja-JP" sz="800" dirty="0">
                <a:latin typeface="Meiryo UI" panose="020B0604030504040204" pitchFamily="50" charset="-128"/>
                <a:ea typeface="Meiryo UI" panose="020B0604030504040204" pitchFamily="50" charset="-128"/>
              </a:endParaRPr>
            </a:p>
          </p:txBody>
        </p:sp>
      </p:grpSp>
      <p:grpSp>
        <p:nvGrpSpPr>
          <p:cNvPr id="187" name="グループ化 186"/>
          <p:cNvGrpSpPr/>
          <p:nvPr/>
        </p:nvGrpSpPr>
        <p:grpSpPr>
          <a:xfrm>
            <a:off x="1700237" y="7393830"/>
            <a:ext cx="6324226" cy="162000"/>
            <a:chOff x="1631951" y="4150642"/>
            <a:chExt cx="6077045" cy="180000"/>
          </a:xfrm>
        </p:grpSpPr>
        <p:sp>
          <p:nvSpPr>
            <p:cNvPr id="188" name="ホームベース 187"/>
            <p:cNvSpPr/>
            <p:nvPr/>
          </p:nvSpPr>
          <p:spPr bwMode="auto">
            <a:xfrm>
              <a:off x="1631951" y="4150642"/>
              <a:ext cx="1158181" cy="180000"/>
            </a:xfrm>
            <a:prstGeom prst="homePlate">
              <a:avLst/>
            </a:prstGeom>
            <a:solidFill>
              <a:srgbClr val="D4EFDF"/>
            </a:solidFill>
            <a:ln w="9525">
              <a:solidFill>
                <a:srgbClr val="27AE60"/>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法令</a:t>
              </a:r>
              <a:r>
                <a:rPr kumimoji="0" lang="ja-JP" altLang="en-US" sz="800" dirty="0">
                  <a:latin typeface="Meiryo UI" panose="020B0604030504040204" pitchFamily="50" charset="-128"/>
                  <a:ea typeface="Meiryo UI" panose="020B0604030504040204" pitchFamily="50" charset="-128"/>
                </a:rPr>
                <a:t>の</a:t>
              </a:r>
              <a:r>
                <a:rPr kumimoji="0" lang="ja-JP" altLang="en-US" sz="800" dirty="0" smtClean="0">
                  <a:latin typeface="Meiryo UI" panose="020B0604030504040204" pitchFamily="50" charset="-128"/>
                  <a:ea typeface="Meiryo UI" panose="020B0604030504040204" pitchFamily="50" charset="-128"/>
                </a:rPr>
                <a:t>整備</a:t>
              </a:r>
              <a:endParaRPr kumimoji="0" lang="en-US" altLang="ja-JP" sz="800" dirty="0">
                <a:latin typeface="Meiryo UI" panose="020B0604030504040204" pitchFamily="50" charset="-128"/>
                <a:ea typeface="Meiryo UI" panose="020B0604030504040204" pitchFamily="50" charset="-128"/>
              </a:endParaRPr>
            </a:p>
          </p:txBody>
        </p:sp>
        <p:sp>
          <p:nvSpPr>
            <p:cNvPr id="189" name="山形 188"/>
            <p:cNvSpPr/>
            <p:nvPr/>
          </p:nvSpPr>
          <p:spPr bwMode="auto">
            <a:xfrm>
              <a:off x="2790132" y="4150642"/>
              <a:ext cx="4918864" cy="180000"/>
            </a:xfrm>
            <a:prstGeom prst="chevron">
              <a:avLst/>
            </a:prstGeom>
            <a:solidFill>
              <a:srgbClr val="D4EFDF"/>
            </a:solidFill>
            <a:ln w="9525">
              <a:solidFill>
                <a:srgbClr val="27AE60"/>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運用・更なる</a:t>
              </a:r>
              <a:r>
                <a:rPr kumimoji="0" lang="ja-JP" altLang="en-US" sz="800" dirty="0">
                  <a:latin typeface="Meiryo UI" panose="020B0604030504040204" pitchFamily="50" charset="-128"/>
                  <a:ea typeface="Meiryo UI" panose="020B0604030504040204" pitchFamily="50" charset="-128"/>
                </a:rPr>
                <a:t>電波利用</a:t>
              </a:r>
              <a:r>
                <a:rPr kumimoji="0" lang="ja-JP" altLang="en-US" sz="800" dirty="0" smtClean="0">
                  <a:latin typeface="Meiryo UI" panose="020B0604030504040204" pitchFamily="50" charset="-128"/>
                  <a:ea typeface="Meiryo UI" panose="020B0604030504040204" pitchFamily="50" charset="-128"/>
                </a:rPr>
                <a:t>に向けた検討</a:t>
              </a:r>
              <a:endParaRPr kumimoji="0" lang="ja-JP" altLang="en-US" sz="800" dirty="0">
                <a:latin typeface="Meiryo UI" panose="020B0604030504040204" pitchFamily="50" charset="-128"/>
                <a:ea typeface="Meiryo UI" panose="020B0604030504040204" pitchFamily="50" charset="-128"/>
              </a:endParaRPr>
            </a:p>
          </p:txBody>
        </p:sp>
      </p:grpSp>
      <p:sp>
        <p:nvSpPr>
          <p:cNvPr id="190" name="ホームベース 189"/>
          <p:cNvSpPr/>
          <p:nvPr/>
        </p:nvSpPr>
        <p:spPr bwMode="auto">
          <a:xfrm>
            <a:off x="1700237" y="5825967"/>
            <a:ext cx="1579976" cy="162000"/>
          </a:xfrm>
          <a:prstGeom prst="homePlate">
            <a:avLst/>
          </a:prstGeom>
          <a:solidFill>
            <a:srgbClr val="D4EFDF"/>
          </a:solidFill>
          <a:ln w="9525">
            <a:solidFill>
              <a:srgbClr val="27AE60"/>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運航情報の共有システムの整備</a:t>
            </a:r>
            <a:endParaRPr kumimoji="0" lang="en-US" altLang="ja-JP" sz="800" dirty="0">
              <a:latin typeface="Meiryo UI" panose="020B0604030504040204" pitchFamily="50" charset="-128"/>
              <a:ea typeface="Meiryo UI" panose="020B0604030504040204" pitchFamily="50" charset="-128"/>
            </a:endParaRPr>
          </a:p>
        </p:txBody>
      </p:sp>
      <p:sp>
        <p:nvSpPr>
          <p:cNvPr id="191" name="山形 190"/>
          <p:cNvSpPr/>
          <p:nvPr/>
        </p:nvSpPr>
        <p:spPr bwMode="auto">
          <a:xfrm>
            <a:off x="3280216" y="5825967"/>
            <a:ext cx="2001397" cy="162000"/>
          </a:xfrm>
          <a:prstGeom prst="chevron">
            <a:avLst/>
          </a:prstGeom>
          <a:solidFill>
            <a:srgbClr val="D4EFDF"/>
          </a:solidFill>
          <a:ln w="9525">
            <a:solidFill>
              <a:srgbClr val="27AE60"/>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同システムの運用</a:t>
            </a:r>
            <a:endParaRPr kumimoji="0" lang="en-US" altLang="ja-JP" sz="800" dirty="0" smtClean="0">
              <a:latin typeface="Meiryo UI" panose="020B0604030504040204" pitchFamily="50" charset="-128"/>
              <a:ea typeface="Meiryo UI" panose="020B0604030504040204" pitchFamily="50" charset="-128"/>
            </a:endParaRPr>
          </a:p>
        </p:txBody>
      </p:sp>
      <p:cxnSp>
        <p:nvCxnSpPr>
          <p:cNvPr id="192" name="直線コネクタ 191"/>
          <p:cNvCxnSpPr>
            <a:stCxn id="155" idx="3"/>
          </p:cNvCxnSpPr>
          <p:nvPr/>
        </p:nvCxnSpPr>
        <p:spPr>
          <a:xfrm>
            <a:off x="5281611" y="6126364"/>
            <a:ext cx="201629" cy="0"/>
          </a:xfrm>
          <a:prstGeom prst="line">
            <a:avLst/>
          </a:prstGeom>
          <a:ln>
            <a:solidFill>
              <a:srgbClr val="27AE60"/>
            </a:solidFill>
          </a:ln>
        </p:spPr>
        <p:style>
          <a:lnRef idx="1">
            <a:schemeClr val="accent1"/>
          </a:lnRef>
          <a:fillRef idx="0">
            <a:schemeClr val="accent1"/>
          </a:fillRef>
          <a:effectRef idx="0">
            <a:schemeClr val="accent1"/>
          </a:effectRef>
          <a:fontRef idx="minor">
            <a:schemeClr val="tx1"/>
          </a:fontRef>
        </p:style>
      </p:cxnSp>
      <p:cxnSp>
        <p:nvCxnSpPr>
          <p:cNvPr id="193" name="直線コネクタ 192"/>
          <p:cNvCxnSpPr>
            <a:stCxn id="157" idx="3"/>
          </p:cNvCxnSpPr>
          <p:nvPr/>
        </p:nvCxnSpPr>
        <p:spPr>
          <a:xfrm>
            <a:off x="8025782" y="6339793"/>
            <a:ext cx="212968" cy="0"/>
          </a:xfrm>
          <a:prstGeom prst="line">
            <a:avLst/>
          </a:prstGeom>
          <a:ln>
            <a:solidFill>
              <a:srgbClr val="27AE60"/>
            </a:solidFill>
          </a:ln>
        </p:spPr>
        <p:style>
          <a:lnRef idx="1">
            <a:schemeClr val="accent1"/>
          </a:lnRef>
          <a:fillRef idx="0">
            <a:schemeClr val="accent1"/>
          </a:fillRef>
          <a:effectRef idx="0">
            <a:schemeClr val="accent1"/>
          </a:effectRef>
          <a:fontRef idx="minor">
            <a:schemeClr val="tx1"/>
          </a:fontRef>
        </p:style>
      </p:cxnSp>
      <p:sp>
        <p:nvSpPr>
          <p:cNvPr id="195" name="ホームベース 194"/>
          <p:cNvSpPr/>
          <p:nvPr/>
        </p:nvSpPr>
        <p:spPr bwMode="auto">
          <a:xfrm>
            <a:off x="5337101" y="7051315"/>
            <a:ext cx="1424620" cy="144705"/>
          </a:xfrm>
          <a:prstGeom prst="homePlate">
            <a:avLst>
              <a:gd name="adj" fmla="val 0"/>
            </a:avLst>
          </a:prstGeom>
          <a:noFill/>
          <a:ln w="9525">
            <a:noFill/>
            <a:miter lim="800000"/>
            <a:headEnd/>
            <a:tailEnd/>
          </a:ln>
          <a:effectLst/>
          <a:extLst/>
        </p:spPr>
        <p:txBody>
          <a:bodyPr wrap="square" lIns="59372" tIns="29686" rIns="59372" bIns="29686" rtlCol="0" anchor="ctr" anchorCtr="0"/>
          <a:lstStyle/>
          <a:p>
            <a:pPr>
              <a:spcBef>
                <a:spcPts val="400"/>
              </a:spcBef>
              <a:buClr>
                <a:srgbClr val="2980B9"/>
              </a:buClr>
            </a:pPr>
            <a:r>
              <a:rPr kumimoji="0" lang="en-US" altLang="ja-JP" sz="800" dirty="0" smtClean="0">
                <a:latin typeface="Meiryo UI" panose="020B0604030504040204" pitchFamily="50" charset="-128"/>
                <a:ea typeface="Meiryo UI" panose="020B0604030504040204" pitchFamily="50" charset="-128"/>
              </a:rPr>
              <a:t>※</a:t>
            </a:r>
            <a:r>
              <a:rPr kumimoji="0" lang="ja-JP" altLang="en-US" sz="800" dirty="0" smtClean="0">
                <a:latin typeface="Meiryo UI" panose="020B0604030504040204" pitchFamily="50" charset="-128"/>
                <a:ea typeface="Meiryo UI" panose="020B0604030504040204" pitchFamily="50" charset="-128"/>
              </a:rPr>
              <a:t>「中間とりまとめ」段階のもの</a:t>
            </a:r>
            <a:endParaRPr kumimoji="0" lang="en-US" altLang="ja-JP" sz="800" dirty="0" smtClean="0">
              <a:latin typeface="Meiryo UI" panose="020B0604030504040204" pitchFamily="50" charset="-128"/>
              <a:ea typeface="Meiryo UI" panose="020B0604030504040204" pitchFamily="50" charset="-128"/>
            </a:endParaRPr>
          </a:p>
        </p:txBody>
      </p:sp>
      <p:sp>
        <p:nvSpPr>
          <p:cNvPr id="196" name="山形 195"/>
          <p:cNvSpPr/>
          <p:nvPr/>
        </p:nvSpPr>
        <p:spPr>
          <a:xfrm>
            <a:off x="8749035" y="2173345"/>
            <a:ext cx="187322" cy="198000"/>
          </a:xfrm>
          <a:prstGeom prst="chevron">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97" name="山形 196"/>
          <p:cNvSpPr/>
          <p:nvPr/>
        </p:nvSpPr>
        <p:spPr>
          <a:xfrm>
            <a:off x="8923140" y="2173345"/>
            <a:ext cx="187322" cy="198000"/>
          </a:xfrm>
          <a:prstGeom prst="chevron">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cxnSp>
        <p:nvCxnSpPr>
          <p:cNvPr id="202" name="直線矢印コネクタ 201"/>
          <p:cNvCxnSpPr/>
          <p:nvPr/>
        </p:nvCxnSpPr>
        <p:spPr>
          <a:xfrm flipV="1">
            <a:off x="5357516" y="6082674"/>
            <a:ext cx="0" cy="257119"/>
          </a:xfrm>
          <a:prstGeom prst="straightConnector1">
            <a:avLst/>
          </a:prstGeom>
          <a:ln>
            <a:solidFill>
              <a:srgbClr val="B5C0C1"/>
            </a:solidFill>
            <a:headEnd type="oval" w="sm" len="sm"/>
            <a:tailEnd type="none" w="sm" len="med"/>
          </a:ln>
        </p:spPr>
        <p:style>
          <a:lnRef idx="1">
            <a:schemeClr val="accent1"/>
          </a:lnRef>
          <a:fillRef idx="0">
            <a:schemeClr val="accent1"/>
          </a:fillRef>
          <a:effectRef idx="0">
            <a:schemeClr val="accent1"/>
          </a:effectRef>
          <a:fontRef idx="minor">
            <a:schemeClr val="tx1"/>
          </a:fontRef>
        </p:style>
      </p:cxnSp>
      <p:cxnSp>
        <p:nvCxnSpPr>
          <p:cNvPr id="203" name="直線矢印コネクタ 202"/>
          <p:cNvCxnSpPr/>
          <p:nvPr/>
        </p:nvCxnSpPr>
        <p:spPr>
          <a:xfrm flipV="1">
            <a:off x="5357516" y="5906967"/>
            <a:ext cx="0" cy="219406"/>
          </a:xfrm>
          <a:prstGeom prst="straightConnector1">
            <a:avLst/>
          </a:prstGeom>
          <a:ln>
            <a:solidFill>
              <a:srgbClr val="B5C0C1"/>
            </a:solidFill>
            <a:headEnd type="oval" w="sm" len="sm"/>
            <a:tailEnd type="none" w="sm" len="med"/>
          </a:ln>
        </p:spPr>
        <p:style>
          <a:lnRef idx="1">
            <a:schemeClr val="accent1"/>
          </a:lnRef>
          <a:fillRef idx="0">
            <a:schemeClr val="accent1"/>
          </a:fillRef>
          <a:effectRef idx="0">
            <a:schemeClr val="accent1"/>
          </a:effectRef>
          <a:fontRef idx="minor">
            <a:schemeClr val="tx1"/>
          </a:fontRef>
        </p:style>
      </p:cxnSp>
      <p:sp>
        <p:nvSpPr>
          <p:cNvPr id="204" name="二等辺三角形 203"/>
          <p:cNvSpPr/>
          <p:nvPr/>
        </p:nvSpPr>
        <p:spPr>
          <a:xfrm rot="5400000">
            <a:off x="5076026" y="2529212"/>
            <a:ext cx="180000" cy="187322"/>
          </a:xfrm>
          <a:prstGeom prst="triangle">
            <a:avLst/>
          </a:prstGeom>
          <a:solidFill>
            <a:srgbClr val="B5C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5" name="二等辺三角形 204"/>
          <p:cNvSpPr/>
          <p:nvPr/>
        </p:nvSpPr>
        <p:spPr>
          <a:xfrm rot="5400000">
            <a:off x="7725129" y="2435554"/>
            <a:ext cx="180000" cy="374643"/>
          </a:xfrm>
          <a:prstGeom prst="triangle">
            <a:avLst/>
          </a:prstGeom>
          <a:solidFill>
            <a:srgbClr val="B5C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7" name="角丸四角形 206"/>
          <p:cNvSpPr/>
          <p:nvPr/>
        </p:nvSpPr>
        <p:spPr>
          <a:xfrm>
            <a:off x="10628243" y="1921228"/>
            <a:ext cx="2926575" cy="7616472"/>
          </a:xfrm>
          <a:prstGeom prst="roundRect">
            <a:avLst>
              <a:gd name="adj" fmla="val 2008"/>
            </a:avLst>
          </a:prstGeom>
          <a:solidFill>
            <a:srgbClr val="ECF0F1"/>
          </a:solidFill>
          <a:ln w="9525">
            <a:solidFill>
              <a:srgbClr val="95A5A6"/>
            </a:solidFill>
          </a:ln>
        </p:spPr>
        <p:style>
          <a:lnRef idx="2">
            <a:schemeClr val="accent1">
              <a:shade val="50000"/>
            </a:schemeClr>
          </a:lnRef>
          <a:fillRef idx="1">
            <a:schemeClr val="accent1"/>
          </a:fillRef>
          <a:effectRef idx="0">
            <a:schemeClr val="accent1"/>
          </a:effectRef>
          <a:fontRef idx="minor">
            <a:schemeClr val="lt1"/>
          </a:fontRef>
        </p:style>
        <p:txBody>
          <a:bodyPr tIns="144000" rtlCol="0" anchor="t"/>
          <a:lstStyle/>
          <a:p>
            <a:r>
              <a:rPr lang="ja-JP" altLang="en-US" sz="81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1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利活用</a:t>
            </a:r>
            <a:r>
              <a:rPr lang="ja-JP" altLang="en-US" sz="81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81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レベル４における飛行</a:t>
            </a:r>
            <a:r>
              <a:rPr lang="en-US" altLang="ja-JP"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単機の飛行を前提に衛星測位等を利用しプログラムされたルートどおりに飛行するだけでなく、運航管理システムや衝突回避等の技術によって他の有人機・無人機・物件等を避けながら飛行するなど有人地帯を目視外飛行するのに十分な性能を備えた状態の飛行。</a:t>
            </a:r>
            <a:endParaRPr lang="en-US" altLang="ja-JP"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400"/>
              </a:spcBef>
            </a:pPr>
            <a:r>
              <a:rPr lang="ja-JP" altLang="en-US" sz="81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1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技術開発＞</a:t>
            </a:r>
            <a:endParaRPr lang="en-US" altLang="ja-JP" sz="81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◆地上安全性</a:t>
            </a:r>
            <a:r>
              <a:rPr lang="en-US" altLang="ja-JP"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他の技術開発項目も地上安全性に資するものであるが、それ以外の地上安全性に係るものを「地上安全性」に含めて整理した。◆異常診断</a:t>
            </a:r>
            <a:r>
              <a:rPr lang="en-US" altLang="ja-JP" sz="81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機体が自らの異常を検知し、安全な緊急着陸など適切な対応を行う機能。◆落下時の安全性</a:t>
            </a:r>
            <a:r>
              <a:rPr lang="en-US" altLang="ja-JP"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万が一、落下しても地上の人や物件が安全であること（落下の衝撃が小さい、電池の破損等による火災が起きない 等）。◆</a:t>
            </a:r>
            <a:r>
              <a:rPr lang="en-US" altLang="ja-JP"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GPS/</a:t>
            </a:r>
            <a:r>
              <a:rPr lang="ja-JP" altLang="en-US"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非</a:t>
            </a:r>
            <a:r>
              <a:rPr lang="en-US" altLang="ja-JP"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GPS</a:t>
            </a:r>
            <a:r>
              <a:rPr lang="ja-JP" altLang="en-US"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飛行</a:t>
            </a:r>
            <a:r>
              <a:rPr lang="en-US" altLang="ja-JP"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…GPS</a:t>
            </a:r>
            <a:r>
              <a:rPr lang="ja-JP" altLang="en-US"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信号の受信の有無によらず安定飛行する機能。◆</a:t>
            </a:r>
            <a:r>
              <a:rPr lang="en-US" altLang="ja-JP"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DAA</a:t>
            </a:r>
            <a:r>
              <a:rPr lang="ja-JP" altLang="en-US"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Detect and Avoid</a:t>
            </a:r>
            <a:r>
              <a:rPr lang="ja-JP" altLang="en-US"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（他の無人機や有人機、地形や建造物、悪天候等の検知と回避）もしくは</a:t>
            </a:r>
            <a:r>
              <a:rPr lang="en-US" altLang="ja-JP"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Sense and Avoid(SAA)</a:t>
            </a:r>
            <a:r>
              <a:rPr lang="ja-JP" altLang="en-US"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とも言う。◆運航管理システム</a:t>
            </a:r>
            <a:r>
              <a:rPr lang="en-US" altLang="ja-JP"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小型無人機の機体や操縦者等の登録・管理に加えて、空域や電波の共用を効率的に行うための地上支援システム。空域の共用・管理については、目視内飛行では操縦者が担う周囲の状況認識～衝突回避を代替する機能が求められる。これらを</a:t>
            </a:r>
            <a:r>
              <a:rPr lang="en-US" altLang="ja-JP"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DAA</a:t>
            </a:r>
            <a:r>
              <a:rPr lang="ja-JP" altLang="en-US"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みで実現するのは難しいため、運航管理システムを通じて関連する情報を集約・共有することによって支援する。例えば無人機の飛行計画やリアルタイムの飛行データをもとに空域や飛行経路を割り当てて安全間隔を確保する。 ◆地上評価システム</a:t>
            </a:r>
            <a:r>
              <a:rPr lang="en-US" altLang="ja-JP"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1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運航管理システム、運航ルールに従った空域内のすべての無人</a:t>
            </a:r>
            <a:r>
              <a:rPr lang="ja-JP" altLang="en-US"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航空機の</a:t>
            </a:r>
            <a:r>
              <a:rPr lang="ja-JP" altLang="en-US" sz="81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運航をシミュレーションし、空域共有の成立性を検証するための</a:t>
            </a:r>
            <a:r>
              <a:rPr lang="ja-JP" altLang="en-US"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システム。</a:t>
            </a:r>
            <a:r>
              <a:rPr lang="en-US" altLang="ja-JP"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◆信号受信</a:t>
            </a:r>
            <a:r>
              <a:rPr lang="en-US" altLang="ja-JP"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例えば</a:t>
            </a:r>
            <a:r>
              <a:rPr lang="ja-JP" altLang="en-US" sz="810" dirty="0" smtClean="0">
                <a:solidFill>
                  <a:schemeClr val="tx1"/>
                </a:solidFill>
                <a:latin typeface="Meiryo UI" panose="020B0604030504040204" pitchFamily="50" charset="-128"/>
                <a:ea typeface="Meiryo UI" panose="020B0604030504040204" pitchFamily="50" charset="-128"/>
              </a:rPr>
              <a:t>トランスポンダや</a:t>
            </a:r>
            <a:r>
              <a:rPr lang="en-US" altLang="ja-JP" sz="810" dirty="0" smtClean="0">
                <a:solidFill>
                  <a:schemeClr val="tx1"/>
                </a:solidFill>
                <a:latin typeface="Meiryo UI" panose="020B0604030504040204" pitchFamily="50" charset="-128"/>
                <a:ea typeface="Meiryo UI" panose="020B0604030504040204" pitchFamily="50" charset="-128"/>
              </a:rPr>
              <a:t>ADS-B</a:t>
            </a:r>
            <a:r>
              <a:rPr lang="ja-JP" altLang="en-US" sz="810" dirty="0" smtClean="0">
                <a:solidFill>
                  <a:schemeClr val="tx1"/>
                </a:solidFill>
                <a:latin typeface="Meiryo UI" panose="020B0604030504040204" pitchFamily="50" charset="-128"/>
                <a:ea typeface="Meiryo UI" panose="020B0604030504040204" pitchFamily="50" charset="-128"/>
              </a:rPr>
              <a:t>あるいは、これらに相当する電波機器の信号受信による検知。 </a:t>
            </a:r>
            <a:endParaRPr lang="en-US" altLang="ja-JP"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400"/>
              </a:spcBef>
            </a:pPr>
            <a:r>
              <a:rPr lang="ja-JP" altLang="en-US" sz="81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＜環境整備＞</a:t>
            </a:r>
            <a:endParaRPr lang="en-US" altLang="ja-JP" sz="81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1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ロボットテストフィールド</a:t>
            </a:r>
            <a:r>
              <a:rPr lang="en-US" altLang="ja-JP" sz="81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1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福島イノベーション・コースト構想におけるロボットテストフィールド・研究開発拠点整備</a:t>
            </a:r>
            <a:r>
              <a:rPr lang="ja-JP" altLang="en-US"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a:t>
            </a:r>
            <a:r>
              <a:rPr lang="ja-JP" altLang="en-US" sz="81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◆性能評価基準</a:t>
            </a:r>
            <a:r>
              <a:rPr lang="en-US" altLang="ja-JP"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各分野毎の性能を評価するための基準。なお、性能の評価やその実現に向けた技術開発に当たっては、地上でもその評価ができるシステムも必要となる。◆</a:t>
            </a:r>
            <a:r>
              <a:rPr lang="ja-JP" altLang="en-US" sz="81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「電波」の法令の整備</a:t>
            </a:r>
            <a:r>
              <a:rPr lang="en-US" altLang="ja-JP" sz="81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1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「ロボット用電波利用システム」に係る法令の</a:t>
            </a:r>
            <a:r>
              <a:rPr lang="ja-JP" altLang="en-US"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整備。◆</a:t>
            </a:r>
            <a:r>
              <a:rPr lang="ja-JP" altLang="en-US" sz="81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地理空間情報</a:t>
            </a:r>
            <a:r>
              <a:rPr lang="en-US" altLang="ja-JP" sz="81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1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地理空間情報活用推進基本計画（第</a:t>
            </a:r>
            <a:r>
              <a:rPr lang="en-US" altLang="ja-JP" sz="81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81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期は平成</a:t>
            </a:r>
            <a:r>
              <a:rPr lang="en-US" altLang="ja-JP" sz="81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81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81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lang="ja-JP" altLang="en-US"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endParaRPr lang="en-US" altLang="ja-JP" sz="81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400"/>
              </a:spcBef>
            </a:pPr>
            <a:r>
              <a:rPr lang="ja-JP" altLang="en-US" sz="81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＜国際動向＞</a:t>
            </a:r>
            <a:endParaRPr lang="en-US" altLang="ja-JP" sz="81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81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810" dirty="0">
                <a:solidFill>
                  <a:schemeClr val="tx1"/>
                </a:solidFill>
                <a:latin typeface="Meiryo UI" panose="020B0604030504040204" pitchFamily="50" charset="-128"/>
                <a:ea typeface="Meiryo UI" panose="020B0604030504040204" pitchFamily="50" charset="-128"/>
              </a:rPr>
              <a:t>ICAO </a:t>
            </a:r>
            <a:r>
              <a:rPr lang="en-US" altLang="ja-JP" sz="810" dirty="0" smtClean="0">
                <a:solidFill>
                  <a:schemeClr val="tx1"/>
                </a:solidFill>
                <a:latin typeface="Meiryo UI" panose="020B0604030504040204" pitchFamily="50" charset="-128"/>
                <a:ea typeface="Meiryo UI" panose="020B0604030504040204" pitchFamily="50" charset="-128"/>
              </a:rPr>
              <a:t>RPASP…International </a:t>
            </a:r>
            <a:r>
              <a:rPr lang="en-US" altLang="ja-JP" sz="810" dirty="0">
                <a:solidFill>
                  <a:schemeClr val="tx1"/>
                </a:solidFill>
                <a:latin typeface="Meiryo UI" panose="020B0604030504040204" pitchFamily="50" charset="-128"/>
                <a:ea typeface="Meiryo UI" panose="020B0604030504040204" pitchFamily="50" charset="-128"/>
              </a:rPr>
              <a:t>Civil Aviation Organization Remotely Piloted Aircraft </a:t>
            </a:r>
            <a:r>
              <a:rPr lang="en-US" altLang="ja-JP" sz="810" dirty="0" smtClean="0">
                <a:solidFill>
                  <a:schemeClr val="tx1"/>
                </a:solidFill>
                <a:latin typeface="Meiryo UI" panose="020B0604030504040204" pitchFamily="50" charset="-128"/>
                <a:ea typeface="Meiryo UI" panose="020B0604030504040204" pitchFamily="50" charset="-128"/>
              </a:rPr>
              <a:t>Systems </a:t>
            </a:r>
            <a:r>
              <a:rPr lang="en-US" altLang="ja-JP" sz="810" dirty="0">
                <a:solidFill>
                  <a:schemeClr val="tx1"/>
                </a:solidFill>
                <a:latin typeface="Meiryo UI" panose="020B0604030504040204" pitchFamily="50" charset="-128"/>
                <a:ea typeface="Meiryo UI" panose="020B0604030504040204" pitchFamily="50" charset="-128"/>
              </a:rPr>
              <a:t>Panel</a:t>
            </a:r>
            <a:r>
              <a:rPr lang="ja-JP" altLang="en-US" sz="810" dirty="0">
                <a:solidFill>
                  <a:schemeClr val="tx1"/>
                </a:solidFill>
                <a:latin typeface="Meiryo UI" panose="020B0604030504040204" pitchFamily="50" charset="-128"/>
                <a:ea typeface="Meiryo UI" panose="020B0604030504040204" pitchFamily="50" charset="-128"/>
              </a:rPr>
              <a:t>：国際民間航空機関遠隔操縦航空機システムパネル </a:t>
            </a:r>
            <a:r>
              <a:rPr lang="ja-JP" altLang="en-US" sz="81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IFR…</a:t>
            </a:r>
            <a:r>
              <a:rPr lang="ja-JP" altLang="en-US"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計器</a:t>
            </a:r>
            <a:r>
              <a:rPr lang="ja-JP" altLang="en-US" sz="81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飛行方式：航空機の飛行経路や飛行の方法について常時航空交通管制の指示を受けつつ飛行する</a:t>
            </a:r>
            <a:r>
              <a:rPr lang="ja-JP" altLang="en-US"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方式。◆</a:t>
            </a:r>
            <a:r>
              <a:rPr lang="en-US" altLang="ja-JP"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JARUS…Joint </a:t>
            </a:r>
            <a:r>
              <a:rPr lang="en-US" altLang="ja-JP" sz="81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Authorities for Rulemaking on Unmanned Systems</a:t>
            </a:r>
            <a:r>
              <a:rPr lang="ja-JP" altLang="en-US" sz="81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：有志国の航空当局による無人機システムに関する国際規則づくりについて議論するため</a:t>
            </a:r>
            <a:r>
              <a:rPr lang="ja-JP" altLang="en-US"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発足</a:t>
            </a:r>
            <a:r>
              <a:rPr lang="ja-JP" altLang="en-US" sz="810" dirty="0">
                <a:solidFill>
                  <a:schemeClr val="tx1"/>
                </a:solidFill>
                <a:latin typeface="Meiryo UI" panose="020B0604030504040204" pitchFamily="50" charset="-128"/>
                <a:ea typeface="Meiryo UI" panose="020B0604030504040204" pitchFamily="50" charset="-128"/>
              </a:rPr>
              <a:t>。</a:t>
            </a:r>
            <a:r>
              <a:rPr lang="ja-JP" altLang="en-US"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81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ISO</a:t>
            </a:r>
            <a:r>
              <a:rPr lang="ja-JP" altLang="en-US" sz="81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における</a:t>
            </a:r>
            <a:r>
              <a:rPr lang="ja-JP" altLang="en-US"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標準検討</a:t>
            </a:r>
            <a:r>
              <a:rPr lang="en-US" altLang="ja-JP" sz="81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ISO/TC20/SC16 </a:t>
            </a:r>
            <a:r>
              <a:rPr lang="en-US" altLang="ja-JP" sz="81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Unmanned aircraft systems</a:t>
            </a:r>
            <a:r>
              <a:rPr lang="ja-JP" altLang="en-US" sz="81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における国際標準の</a:t>
            </a:r>
            <a:r>
              <a:rPr lang="ja-JP" altLang="en-US"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a:t>
            </a:r>
            <a:r>
              <a:rPr lang="en-US" altLang="ja-JP" sz="81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NASA UTM…</a:t>
            </a:r>
            <a:r>
              <a:rPr lang="ja-JP" altLang="en-US" sz="81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米国</a:t>
            </a:r>
            <a:r>
              <a:rPr lang="en-US" altLang="ja-JP" sz="81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NASA</a:t>
            </a:r>
            <a:r>
              <a:rPr lang="ja-JP" altLang="en-US" sz="81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が構想する</a:t>
            </a:r>
            <a:r>
              <a:rPr lang="en-US" altLang="ja-JP" sz="81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Unmanned Aerial Systems Traffic Management</a:t>
            </a:r>
            <a:r>
              <a:rPr lang="ja-JP" altLang="en-US" sz="81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の開発段階（</a:t>
            </a:r>
            <a:r>
              <a:rPr lang="en-US" altLang="ja-JP" sz="81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BUILD1</a:t>
            </a:r>
            <a:r>
              <a:rPr lang="ja-JP" altLang="en-US"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BUILD4</a:t>
            </a:r>
            <a:r>
              <a:rPr lang="ja-JP" altLang="en-US"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400"/>
              </a:spcBef>
            </a:pPr>
            <a:r>
              <a:rPr lang="ja-JP" altLang="en-US" sz="81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＜フォローアップ・改訂＞</a:t>
            </a:r>
            <a:endParaRPr lang="en-US" altLang="ja-JP" sz="81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利</a:t>
            </a:r>
            <a:r>
              <a:rPr lang="ja-JP" altLang="en-US" sz="81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活用・技術開発の動向や諸外国の制度設計に関する検討状況等は、今後も常に変化していくことが予想される。そのため、技術の進展等により安全性が担保されることを前提と</a:t>
            </a:r>
            <a:r>
              <a:rPr lang="ja-JP" altLang="en-US"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して、引き続き、本ロードマップの達成状況を含めた情報収集とフォローアップに努め、適宜、見直しを行っていく。また</a:t>
            </a:r>
            <a:r>
              <a:rPr lang="ja-JP" altLang="en-US" sz="81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、特に個々の地域レベルでの実証や実験は、全国</a:t>
            </a:r>
            <a:r>
              <a:rPr lang="ja-JP" altLang="en-US"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レベル</a:t>
            </a:r>
            <a:r>
              <a:rPr lang="ja-JP" altLang="en-US" sz="81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運用</a:t>
            </a:r>
            <a:r>
              <a:rPr lang="ja-JP" altLang="en-US" sz="81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に先行する場合も遺漏なく対応できるような制度設計とする</a:t>
            </a:r>
            <a:r>
              <a:rPr lang="ja-JP" altLang="en-US" sz="81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81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1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8" name="角丸四角形 207"/>
          <p:cNvSpPr/>
          <p:nvPr/>
        </p:nvSpPr>
        <p:spPr>
          <a:xfrm>
            <a:off x="10757703" y="1817755"/>
            <a:ext cx="576000" cy="216000"/>
          </a:xfrm>
          <a:prstGeom prst="roundRect">
            <a:avLst>
              <a:gd name="adj" fmla="val 50000"/>
            </a:avLst>
          </a:prstGeom>
          <a:solidFill>
            <a:srgbClr val="95A5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補足</a:t>
            </a:r>
            <a:endParaRPr lang="en-US" altLang="ja-JP" sz="105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7" name="角丸四角形 106"/>
          <p:cNvSpPr/>
          <p:nvPr/>
        </p:nvSpPr>
        <p:spPr>
          <a:xfrm>
            <a:off x="1770608" y="2201168"/>
            <a:ext cx="2225899" cy="144000"/>
          </a:xfrm>
          <a:prstGeom prst="roundRect">
            <a:avLst>
              <a:gd name="adj" fmla="val 16718"/>
            </a:avLst>
          </a:prstGeom>
          <a:solidFill>
            <a:schemeClr val="bg1">
              <a:alpha val="70000"/>
            </a:schemeClr>
          </a:solidFill>
          <a:ln w="3175">
            <a:solidFill>
              <a:schemeClr val="bg1">
                <a:lumMod val="75000"/>
                <a:alpha val="8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marL="108000" indent="-457200"/>
            <a:r>
              <a:rPr lang="en-US" altLang="ja-JP" sz="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レベル</a:t>
            </a:r>
            <a:r>
              <a:rPr lang="en-US" altLang="ja-JP" sz="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目視内</a:t>
            </a:r>
            <a:r>
              <a:rPr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操縦飛行</a:t>
            </a:r>
            <a:r>
              <a:rPr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の本格的運用は既に達成。</a:t>
            </a:r>
            <a:endParaRPr lang="en-US" altLang="ja-JP" sz="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1" name="ホームベース 210"/>
          <p:cNvSpPr/>
          <p:nvPr/>
        </p:nvSpPr>
        <p:spPr bwMode="auto">
          <a:xfrm>
            <a:off x="2659218" y="3188426"/>
            <a:ext cx="3421182" cy="720000"/>
          </a:xfrm>
          <a:prstGeom prst="homePlate">
            <a:avLst>
              <a:gd name="adj" fmla="val 10938"/>
            </a:avLst>
          </a:prstGeom>
          <a:noFill/>
          <a:ln w="9525">
            <a:noFill/>
            <a:miter lim="800000"/>
            <a:headEnd/>
            <a:tailEnd/>
          </a:ln>
          <a:effectLst/>
          <a:extLst/>
        </p:spPr>
        <p:txBody>
          <a:bodyPr wrap="none" lIns="59372" tIns="234000" rIns="59372" bIns="234000" rtlCol="0" anchor="ctr" anchorCtr="0"/>
          <a:lstStyle/>
          <a:p>
            <a:pPr>
              <a:spcBef>
                <a:spcPts val="400"/>
              </a:spcBef>
              <a:buClr>
                <a:srgbClr val="2980B9"/>
              </a:buClr>
            </a:pPr>
            <a:endParaRPr kumimoji="0" lang="en-US" altLang="ja-JP" sz="800" dirty="0" smtClean="0">
              <a:solidFill>
                <a:srgbClr val="2980B9"/>
              </a:solidFill>
              <a:latin typeface="Meiryo UI" panose="020B0604030504040204" pitchFamily="50" charset="-128"/>
              <a:ea typeface="Meiryo UI" panose="020B0604030504040204" pitchFamily="50" charset="-128"/>
            </a:endParaRPr>
          </a:p>
        </p:txBody>
      </p:sp>
      <p:sp>
        <p:nvSpPr>
          <p:cNvPr id="158" name="山形 157"/>
          <p:cNvSpPr/>
          <p:nvPr/>
        </p:nvSpPr>
        <p:spPr bwMode="auto">
          <a:xfrm>
            <a:off x="2905531" y="7645571"/>
            <a:ext cx="2751591" cy="162000"/>
          </a:xfrm>
          <a:prstGeom prst="chevron">
            <a:avLst/>
          </a:prstGeom>
          <a:solidFill>
            <a:srgbClr val="D4EFDF"/>
          </a:solidFill>
          <a:ln w="9525">
            <a:solidFill>
              <a:srgbClr val="27AE60"/>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a:latin typeface="Meiryo UI" panose="020B0604030504040204" pitchFamily="50" charset="-128"/>
                <a:ea typeface="Meiryo UI" panose="020B0604030504040204" pitchFamily="50" charset="-128"/>
              </a:rPr>
              <a:t>整備</a:t>
            </a:r>
          </a:p>
        </p:txBody>
      </p:sp>
      <p:sp>
        <p:nvSpPr>
          <p:cNvPr id="160" name="山形 159"/>
          <p:cNvSpPr/>
          <p:nvPr/>
        </p:nvSpPr>
        <p:spPr bwMode="auto">
          <a:xfrm>
            <a:off x="3466392" y="7730234"/>
            <a:ext cx="7006345" cy="162000"/>
          </a:xfrm>
          <a:prstGeom prst="chevron">
            <a:avLst/>
          </a:prstGeom>
          <a:solidFill>
            <a:srgbClr val="D4EFDF"/>
          </a:solidFill>
          <a:ln w="9525">
            <a:solidFill>
              <a:srgbClr val="27AE60"/>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a:latin typeface="Meiryo UI" panose="020B0604030504040204" pitchFamily="50" charset="-128"/>
                <a:ea typeface="Meiryo UI" panose="020B0604030504040204" pitchFamily="50" charset="-128"/>
              </a:rPr>
              <a:t>運用</a:t>
            </a:r>
          </a:p>
        </p:txBody>
      </p:sp>
      <p:sp>
        <p:nvSpPr>
          <p:cNvPr id="100" name="ホームベース 99"/>
          <p:cNvSpPr/>
          <p:nvPr/>
        </p:nvSpPr>
        <p:spPr bwMode="auto">
          <a:xfrm>
            <a:off x="1700237" y="4191000"/>
            <a:ext cx="6328718" cy="877490"/>
          </a:xfrm>
          <a:prstGeom prst="homePlate">
            <a:avLst>
              <a:gd name="adj" fmla="val 8817"/>
            </a:avLst>
          </a:prstGeom>
          <a:solidFill>
            <a:srgbClr val="D4E6F1"/>
          </a:solidFill>
          <a:ln w="9525">
            <a:solidFill>
              <a:srgbClr val="2980B9"/>
            </a:solidFill>
            <a:miter lim="800000"/>
            <a:headEnd/>
            <a:tailEnd/>
          </a:ln>
          <a:effectLst/>
          <a:extLst/>
        </p:spPr>
        <p:txBody>
          <a:bodyPr wrap="none" lIns="59372" tIns="54000" rIns="59372" bIns="29686" rtlCol="0" anchor="t" anchorCtr="0"/>
          <a:lstStyle/>
          <a:p>
            <a:pPr>
              <a:spcBef>
                <a:spcPts val="400"/>
              </a:spcBef>
              <a:buClr>
                <a:srgbClr val="2980B9"/>
              </a:buClr>
            </a:pPr>
            <a:endParaRPr kumimoji="0" lang="en-US" altLang="ja-JP" sz="800" dirty="0" smtClean="0">
              <a:latin typeface="Meiryo UI" panose="020B0604030504040204" pitchFamily="50" charset="-128"/>
              <a:ea typeface="Meiryo UI" panose="020B0604030504040204" pitchFamily="50" charset="-128"/>
            </a:endParaRPr>
          </a:p>
        </p:txBody>
      </p:sp>
      <p:sp>
        <p:nvSpPr>
          <p:cNvPr id="212" name="山形 211"/>
          <p:cNvSpPr/>
          <p:nvPr/>
        </p:nvSpPr>
        <p:spPr bwMode="auto">
          <a:xfrm>
            <a:off x="8024466" y="6807780"/>
            <a:ext cx="2451446" cy="504000"/>
          </a:xfrm>
          <a:prstGeom prst="chevron">
            <a:avLst>
              <a:gd name="adj" fmla="val 16927"/>
            </a:avLst>
          </a:prstGeom>
          <a:solidFill>
            <a:srgbClr val="D4EFDF"/>
          </a:solidFill>
          <a:ln w="9525">
            <a:solidFill>
              <a:srgbClr val="27AE60"/>
            </a:solidFill>
            <a:miter lim="800000"/>
            <a:headEnd/>
            <a:tailEnd/>
          </a:ln>
          <a:effectLst/>
          <a:extLst/>
        </p:spPr>
        <p:txBody>
          <a:bodyPr wrap="none" lIns="59372" tIns="29686" rIns="59372" bIns="29686" rtlCol="0" anchor="ctr" anchorCtr="0"/>
          <a:lstStyle/>
          <a:p>
            <a:pPr marL="63450" algn="l">
              <a:buClr>
                <a:srgbClr val="27AE60"/>
              </a:buClr>
            </a:pPr>
            <a:r>
              <a:rPr kumimoji="0" lang="ja-JP" altLang="en-US" sz="800" dirty="0" smtClean="0">
                <a:latin typeface="Meiryo UI" panose="020B0604030504040204" pitchFamily="50" charset="-128"/>
                <a:ea typeface="Meiryo UI" panose="020B0604030504040204" pitchFamily="50" charset="-128"/>
              </a:rPr>
              <a:t>技術開発や国際動向等も踏まえて</a:t>
            </a:r>
            <a:endParaRPr kumimoji="0" lang="en-US" altLang="ja-JP" sz="800" dirty="0" smtClean="0">
              <a:latin typeface="Meiryo UI" panose="020B0604030504040204" pitchFamily="50" charset="-128"/>
              <a:ea typeface="Meiryo UI" panose="020B0604030504040204" pitchFamily="50" charset="-128"/>
            </a:endParaRPr>
          </a:p>
          <a:p>
            <a:pPr marL="63450" algn="l">
              <a:buClr>
                <a:srgbClr val="27AE60"/>
              </a:buClr>
            </a:pPr>
            <a:r>
              <a:rPr kumimoji="0" lang="ja-JP" altLang="en-US" sz="800" dirty="0" smtClean="0">
                <a:latin typeface="Meiryo UI" panose="020B0604030504040204" pitchFamily="50" charset="-128"/>
                <a:ea typeface="Meiryo UI" panose="020B0604030504040204" pitchFamily="50" charset="-128"/>
              </a:rPr>
              <a:t>目視外・有人地帯の飛行を許容できるレベルの</a:t>
            </a:r>
            <a:endParaRPr kumimoji="0" lang="en-US" altLang="ja-JP" sz="800" dirty="0" smtClean="0">
              <a:latin typeface="Meiryo UI" panose="020B0604030504040204" pitchFamily="50" charset="-128"/>
              <a:ea typeface="Meiryo UI" panose="020B0604030504040204" pitchFamily="50" charset="-128"/>
            </a:endParaRPr>
          </a:p>
          <a:p>
            <a:pPr marL="63450" algn="l">
              <a:buClr>
                <a:srgbClr val="27AE60"/>
              </a:buClr>
            </a:pPr>
            <a:r>
              <a:rPr kumimoji="0" lang="ja-JP" altLang="en-US" sz="800" dirty="0" smtClean="0">
                <a:latin typeface="Meiryo UI" panose="020B0604030504040204" pitchFamily="50" charset="-128"/>
                <a:ea typeface="Meiryo UI" panose="020B0604030504040204" pitchFamily="50" charset="-128"/>
              </a:rPr>
              <a:t>安全確保のための枠組みを導入</a:t>
            </a:r>
            <a:endParaRPr kumimoji="0" lang="en-US" altLang="ja-JP" sz="800" dirty="0" smtClean="0">
              <a:latin typeface="Meiryo UI" panose="020B0604030504040204" pitchFamily="50" charset="-128"/>
              <a:ea typeface="Meiryo UI" panose="020B0604030504040204" pitchFamily="50" charset="-128"/>
            </a:endParaRPr>
          </a:p>
        </p:txBody>
      </p:sp>
      <p:sp>
        <p:nvSpPr>
          <p:cNvPr id="109" name="ホームベース 108"/>
          <p:cNvSpPr/>
          <p:nvPr/>
        </p:nvSpPr>
        <p:spPr bwMode="auto">
          <a:xfrm>
            <a:off x="5488744" y="5345044"/>
            <a:ext cx="2540211" cy="162000"/>
          </a:xfrm>
          <a:prstGeom prst="homePlate">
            <a:avLst/>
          </a:prstGeom>
          <a:solidFill>
            <a:srgbClr val="D4E6F1"/>
          </a:solidFill>
          <a:ln w="9525">
            <a:solidFill>
              <a:srgbClr val="2980B9"/>
            </a:solidFill>
            <a:miter lim="800000"/>
            <a:headEnd/>
            <a:tailEnd/>
          </a:ln>
          <a:effectLst/>
          <a:extLst/>
        </p:spPr>
        <p:txBody>
          <a:bodyPr wrap="none" lIns="59372" tIns="29686" rIns="59372" bIns="29686" rtlCol="0" anchor="ctr" anchorCtr="0"/>
          <a:lstStyle/>
          <a:p>
            <a:pPr algn="l">
              <a:buClr>
                <a:srgbClr val="2980B9"/>
              </a:buClr>
            </a:pPr>
            <a:r>
              <a:rPr kumimoji="0" lang="ja-JP" altLang="en-US" sz="800" dirty="0" smtClean="0">
                <a:solidFill>
                  <a:srgbClr val="2980B9"/>
                </a:solidFill>
                <a:latin typeface="Meiryo UI" panose="020B0604030504040204" pitchFamily="50" charset="-128"/>
                <a:ea typeface="Meiryo UI" panose="020B0604030504040204" pitchFamily="50" charset="-128"/>
              </a:rPr>
              <a:t>運航管理システム</a:t>
            </a:r>
            <a:r>
              <a:rPr kumimoji="0" lang="ja-JP" altLang="en-US" sz="800" dirty="0" smtClean="0">
                <a:latin typeface="Meiryo UI" panose="020B0604030504040204" pitchFamily="50" charset="-128"/>
                <a:ea typeface="Meiryo UI" panose="020B0604030504040204" pitchFamily="50" charset="-128"/>
              </a:rPr>
              <a:t>の高度化（運航統制等）</a:t>
            </a:r>
            <a:endParaRPr kumimoji="0" lang="en-US" altLang="ja-JP" sz="800" dirty="0">
              <a:latin typeface="Meiryo UI" panose="020B0604030504040204" pitchFamily="50" charset="-128"/>
              <a:ea typeface="Meiryo UI" panose="020B0604030504040204" pitchFamily="50" charset="-128"/>
            </a:endParaRPr>
          </a:p>
        </p:txBody>
      </p:sp>
      <p:sp>
        <p:nvSpPr>
          <p:cNvPr id="153" name="ホームベース 152"/>
          <p:cNvSpPr/>
          <p:nvPr/>
        </p:nvSpPr>
        <p:spPr bwMode="auto">
          <a:xfrm>
            <a:off x="1700239" y="5116830"/>
            <a:ext cx="3581373" cy="390213"/>
          </a:xfrm>
          <a:prstGeom prst="homePlate">
            <a:avLst>
              <a:gd name="adj" fmla="val 21092"/>
            </a:avLst>
          </a:prstGeom>
          <a:solidFill>
            <a:srgbClr val="D4E6F1"/>
          </a:solidFill>
          <a:ln w="9525">
            <a:solidFill>
              <a:srgbClr val="2980B9"/>
            </a:solidFill>
            <a:miter lim="800000"/>
            <a:headEnd/>
            <a:tailEnd/>
          </a:ln>
          <a:effectLst/>
          <a:extLst/>
        </p:spPr>
        <p:txBody>
          <a:bodyPr wrap="none" lIns="59372" tIns="29686" rIns="59372" bIns="29686" rtlCol="0" anchor="ctr" anchorCtr="0"/>
          <a:lstStyle/>
          <a:p>
            <a:pPr>
              <a:spcBef>
                <a:spcPts val="400"/>
              </a:spcBef>
              <a:buClr>
                <a:srgbClr val="2980B9"/>
              </a:buClr>
            </a:pPr>
            <a:r>
              <a:rPr kumimoji="0" lang="ja-JP" altLang="en-US" sz="800" dirty="0" smtClean="0">
                <a:solidFill>
                  <a:srgbClr val="2980B9"/>
                </a:solidFill>
                <a:latin typeface="Meiryo UI" panose="020B0604030504040204" pitchFamily="50" charset="-128"/>
                <a:ea typeface="Meiryo UI" panose="020B0604030504040204" pitchFamily="50" charset="-128"/>
              </a:rPr>
              <a:t>衝突回避</a:t>
            </a:r>
            <a:endParaRPr kumimoji="0" lang="en-US" altLang="ja-JP" sz="800" dirty="0" smtClean="0">
              <a:latin typeface="Meiryo UI" panose="020B0604030504040204" pitchFamily="50" charset="-128"/>
              <a:ea typeface="Meiryo UI" panose="020B0604030504040204" pitchFamily="50" charset="-128"/>
            </a:endParaRPr>
          </a:p>
        </p:txBody>
      </p:sp>
      <p:sp>
        <p:nvSpPr>
          <p:cNvPr id="154" name="ホームベース 153"/>
          <p:cNvSpPr/>
          <p:nvPr/>
        </p:nvSpPr>
        <p:spPr bwMode="auto">
          <a:xfrm>
            <a:off x="2258463" y="5222751"/>
            <a:ext cx="3023149" cy="256353"/>
          </a:xfrm>
          <a:prstGeom prst="homePlate">
            <a:avLst>
              <a:gd name="adj" fmla="val 0"/>
            </a:avLst>
          </a:prstGeom>
          <a:noFill/>
          <a:ln w="9525">
            <a:noFill/>
            <a:miter lim="800000"/>
            <a:headEnd/>
            <a:tailEnd/>
          </a:ln>
          <a:effectLst/>
          <a:extLst/>
        </p:spPr>
        <p:txBody>
          <a:bodyPr wrap="square" lIns="59372" tIns="29686" rIns="59372" bIns="29686" rtlCol="0" anchor="ctr" anchorCtr="0"/>
          <a:lstStyle/>
          <a:p>
            <a:pPr>
              <a:spcBef>
                <a:spcPts val="400"/>
              </a:spcBef>
              <a:buClr>
                <a:srgbClr val="2980B9"/>
              </a:buClr>
            </a:pPr>
            <a:r>
              <a:rPr kumimoji="0" lang="ja-JP" altLang="en-US" sz="800" dirty="0" smtClean="0">
                <a:latin typeface="Meiryo UI" panose="020B0604030504040204" pitchFamily="50" charset="-128"/>
                <a:ea typeface="Meiryo UI" panose="020B0604030504040204" pitchFamily="50" charset="-128"/>
              </a:rPr>
              <a:t>有人機・無人機との情報共有（初期の運航管理システム、信号受信）等による衝突回避、地上評価システム</a:t>
            </a:r>
            <a:endParaRPr kumimoji="0" lang="en-US" altLang="ja-JP" sz="800" dirty="0" smtClean="0">
              <a:latin typeface="Meiryo UI" panose="020B0604030504040204" pitchFamily="50" charset="-128"/>
              <a:ea typeface="Meiryo UI" panose="020B0604030504040204" pitchFamily="50" charset="-128"/>
            </a:endParaRPr>
          </a:p>
        </p:txBody>
      </p:sp>
      <p:sp>
        <p:nvSpPr>
          <p:cNvPr id="214" name="ホームベース 213"/>
          <p:cNvSpPr/>
          <p:nvPr/>
        </p:nvSpPr>
        <p:spPr bwMode="auto">
          <a:xfrm>
            <a:off x="5488744" y="5107304"/>
            <a:ext cx="2540212" cy="162000"/>
          </a:xfrm>
          <a:prstGeom prst="homePlate">
            <a:avLst/>
          </a:prstGeom>
          <a:solidFill>
            <a:srgbClr val="D4E6F1"/>
          </a:solidFill>
          <a:ln w="9525">
            <a:solidFill>
              <a:srgbClr val="2980B9"/>
            </a:solidFill>
            <a:miter lim="800000"/>
            <a:headEnd/>
            <a:tailEnd/>
          </a:ln>
          <a:effectLst/>
          <a:extLst/>
        </p:spPr>
        <p:txBody>
          <a:bodyPr wrap="none" lIns="59372" tIns="29686" rIns="59372" bIns="29686" rtlCol="0" anchor="ctr" anchorCtr="0"/>
          <a:lstStyle/>
          <a:p>
            <a:pPr>
              <a:spcBef>
                <a:spcPts val="400"/>
              </a:spcBef>
              <a:buClr>
                <a:srgbClr val="2980B9"/>
              </a:buClr>
            </a:pPr>
            <a:r>
              <a:rPr kumimoji="0" lang="en-US" altLang="ja-JP" sz="800" dirty="0">
                <a:solidFill>
                  <a:srgbClr val="2980B9"/>
                </a:solidFill>
                <a:latin typeface="Meiryo UI" panose="020B0604030504040204" pitchFamily="50" charset="-128"/>
                <a:ea typeface="Meiryo UI" panose="020B0604030504040204" pitchFamily="50" charset="-128"/>
              </a:rPr>
              <a:t>DAA</a:t>
            </a:r>
            <a:r>
              <a:rPr kumimoji="0" lang="ja-JP" altLang="en-US" sz="800" dirty="0">
                <a:solidFill>
                  <a:srgbClr val="2980B9"/>
                </a:solidFill>
                <a:latin typeface="Meiryo UI" panose="020B0604030504040204" pitchFamily="50" charset="-128"/>
                <a:ea typeface="Meiryo UI" panose="020B0604030504040204" pitchFamily="50" charset="-128"/>
              </a:rPr>
              <a:t>　</a:t>
            </a:r>
            <a:r>
              <a:rPr kumimoji="0" lang="ja-JP" altLang="en-US" sz="800" dirty="0">
                <a:latin typeface="Meiryo UI" panose="020B0604030504040204" pitchFamily="50" charset="-128"/>
                <a:ea typeface="Meiryo UI" panose="020B0604030504040204" pitchFamily="50" charset="-128"/>
              </a:rPr>
              <a:t>有人機・無人機・物件の検知等による回避</a:t>
            </a:r>
            <a:endParaRPr kumimoji="0" lang="en-US" altLang="ja-JP" sz="800" dirty="0">
              <a:latin typeface="Meiryo UI" panose="020B0604030504040204" pitchFamily="50" charset="-128"/>
              <a:ea typeface="Meiryo UI" panose="020B0604030504040204" pitchFamily="50" charset="-128"/>
            </a:endParaRPr>
          </a:p>
        </p:txBody>
      </p:sp>
      <p:sp>
        <p:nvSpPr>
          <p:cNvPr id="114" name="ホームベース 113"/>
          <p:cNvSpPr/>
          <p:nvPr/>
        </p:nvSpPr>
        <p:spPr bwMode="auto">
          <a:xfrm>
            <a:off x="1700237" y="4264727"/>
            <a:ext cx="3581375" cy="732656"/>
          </a:xfrm>
          <a:prstGeom prst="homePlate">
            <a:avLst>
              <a:gd name="adj" fmla="val 10938"/>
            </a:avLst>
          </a:prstGeom>
          <a:solidFill>
            <a:srgbClr val="D4E6F1"/>
          </a:solidFill>
          <a:ln w="9525">
            <a:solidFill>
              <a:srgbClr val="2980B9"/>
            </a:solidFill>
            <a:miter lim="800000"/>
            <a:headEnd/>
            <a:tailEnd/>
          </a:ln>
          <a:effectLst/>
          <a:extLst/>
        </p:spPr>
        <p:txBody>
          <a:bodyPr wrap="none" lIns="59372" tIns="54000" rIns="59372" bIns="234000" rtlCol="0" anchor="t" anchorCtr="0"/>
          <a:lstStyle/>
          <a:p>
            <a:pPr>
              <a:buClr>
                <a:srgbClr val="2980B9"/>
              </a:buClr>
            </a:pPr>
            <a:endParaRPr kumimoji="0" lang="en-US" altLang="ja-JP" sz="800" dirty="0">
              <a:solidFill>
                <a:srgbClr val="2980B9"/>
              </a:solidFill>
              <a:latin typeface="Meiryo UI" panose="020B0604030504040204" pitchFamily="50" charset="-128"/>
              <a:ea typeface="Meiryo UI" panose="020B0604030504040204" pitchFamily="50" charset="-128"/>
            </a:endParaRPr>
          </a:p>
        </p:txBody>
      </p:sp>
      <p:grpSp>
        <p:nvGrpSpPr>
          <p:cNvPr id="264" name="グループ化 263"/>
          <p:cNvGrpSpPr/>
          <p:nvPr/>
        </p:nvGrpSpPr>
        <p:grpSpPr>
          <a:xfrm>
            <a:off x="1778185" y="4327098"/>
            <a:ext cx="6228825" cy="570822"/>
            <a:chOff x="1778185" y="4360118"/>
            <a:chExt cx="6228825" cy="570822"/>
          </a:xfrm>
        </p:grpSpPr>
        <p:sp>
          <p:nvSpPr>
            <p:cNvPr id="219" name="角丸四角形 218"/>
            <p:cNvSpPr/>
            <p:nvPr/>
          </p:nvSpPr>
          <p:spPr>
            <a:xfrm>
              <a:off x="5444839" y="4360118"/>
              <a:ext cx="2512107" cy="108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spcBef>
                  <a:spcPts val="400"/>
                </a:spcBef>
                <a:buClr>
                  <a:srgbClr val="2980B9"/>
                </a:buClr>
              </a:pPr>
              <a:r>
                <a:rPr kumimoji="0" lang="ja-JP" altLang="en-US" sz="800" dirty="0" smtClean="0">
                  <a:solidFill>
                    <a:schemeClr val="tx1"/>
                  </a:solidFill>
                  <a:latin typeface="Meiryo UI" panose="020B0604030504040204" pitchFamily="50" charset="-128"/>
                  <a:ea typeface="Meiryo UI" panose="020B0604030504040204" pitchFamily="50" charset="-128"/>
                </a:rPr>
                <a:t>有人機と同様の安全機能（信頼性</a:t>
              </a:r>
              <a:r>
                <a:rPr kumimoji="0" lang="ja-JP" altLang="en-US" sz="800" dirty="0">
                  <a:solidFill>
                    <a:schemeClr val="tx1"/>
                  </a:solidFill>
                  <a:latin typeface="Meiryo UI" panose="020B0604030504040204" pitchFamily="50" charset="-128"/>
                  <a:ea typeface="Meiryo UI" panose="020B0604030504040204" pitchFamily="50" charset="-128"/>
                </a:rPr>
                <a:t>、</a:t>
              </a:r>
              <a:r>
                <a:rPr kumimoji="0" lang="ja-JP" altLang="en-US" sz="800" dirty="0" smtClean="0">
                  <a:solidFill>
                    <a:schemeClr val="tx1"/>
                  </a:solidFill>
                  <a:latin typeface="Meiryo UI" panose="020B0604030504040204" pitchFamily="50" charset="-128"/>
                  <a:ea typeface="Meiryo UI" panose="020B0604030504040204" pitchFamily="50" charset="-128"/>
                </a:rPr>
                <a:t>冗長性 等）の確保</a:t>
              </a:r>
              <a:endParaRPr kumimoji="0" lang="en-US" altLang="ja-JP" sz="800" dirty="0">
                <a:solidFill>
                  <a:schemeClr val="tx1"/>
                </a:solidFill>
                <a:latin typeface="Meiryo UI" panose="020B0604030504040204" pitchFamily="50" charset="-128"/>
                <a:ea typeface="Meiryo UI" panose="020B0604030504040204" pitchFamily="50" charset="-128"/>
              </a:endParaRPr>
            </a:p>
          </p:txBody>
        </p:sp>
        <p:sp>
          <p:nvSpPr>
            <p:cNvPr id="4" name="角丸四角形 3"/>
            <p:cNvSpPr/>
            <p:nvPr/>
          </p:nvSpPr>
          <p:spPr>
            <a:xfrm>
              <a:off x="1778186" y="4360118"/>
              <a:ext cx="3016716" cy="108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buClr>
                  <a:srgbClr val="2980B9"/>
                </a:buClr>
              </a:pPr>
              <a:r>
                <a:rPr kumimoji="0" lang="ja-JP" altLang="en-US" sz="800" dirty="0">
                  <a:solidFill>
                    <a:srgbClr val="2980B9"/>
                  </a:solidFill>
                  <a:latin typeface="Meiryo UI" panose="020B0604030504040204" pitchFamily="50" charset="-128"/>
                  <a:ea typeface="Meiryo UI" panose="020B0604030504040204" pitchFamily="50" charset="-128"/>
                </a:rPr>
                <a:t>地上安全性</a:t>
              </a:r>
              <a:r>
                <a:rPr kumimoji="0" lang="ja-JP" altLang="en-US" sz="800" dirty="0">
                  <a:solidFill>
                    <a:schemeClr val="tx1"/>
                  </a:solidFill>
                  <a:latin typeface="Meiryo UI" panose="020B0604030504040204" pitchFamily="50" charset="-128"/>
                  <a:ea typeface="Meiryo UI" panose="020B0604030504040204" pitchFamily="50" charset="-128"/>
                </a:rPr>
                <a:t>　</a:t>
              </a:r>
              <a:r>
                <a:rPr kumimoji="0" lang="ja-JP" altLang="en-US" sz="800" dirty="0" smtClean="0">
                  <a:solidFill>
                    <a:schemeClr val="tx1"/>
                  </a:solidFill>
                  <a:latin typeface="Meiryo UI" panose="020B0604030504040204" pitchFamily="50" charset="-128"/>
                  <a:ea typeface="Meiryo UI" panose="020B0604030504040204" pitchFamily="50" charset="-128"/>
                </a:rPr>
                <a:t>異常診断、耐</a:t>
              </a:r>
              <a:r>
                <a:rPr kumimoji="0" lang="ja-JP" altLang="en-US" sz="800" dirty="0">
                  <a:solidFill>
                    <a:schemeClr val="tx1"/>
                  </a:solidFill>
                  <a:latin typeface="Meiryo UI" panose="020B0604030504040204" pitchFamily="50" charset="-128"/>
                  <a:ea typeface="Meiryo UI" panose="020B0604030504040204" pitchFamily="50" charset="-128"/>
                </a:rPr>
                <a:t>故障性、冗長性、落下時の安全性等の確保</a:t>
              </a:r>
              <a:endParaRPr kumimoji="0" lang="en-US" altLang="ja-JP" sz="800" dirty="0">
                <a:solidFill>
                  <a:schemeClr val="tx1"/>
                </a:solidFill>
                <a:latin typeface="Meiryo UI" panose="020B0604030504040204" pitchFamily="50" charset="-128"/>
                <a:ea typeface="Meiryo UI" panose="020B0604030504040204" pitchFamily="50" charset="-128"/>
              </a:endParaRPr>
            </a:p>
          </p:txBody>
        </p:sp>
        <p:sp>
          <p:nvSpPr>
            <p:cNvPr id="220" name="角丸四角形 219"/>
            <p:cNvSpPr/>
            <p:nvPr/>
          </p:nvSpPr>
          <p:spPr>
            <a:xfrm>
              <a:off x="5444839" y="4514392"/>
              <a:ext cx="2562171" cy="108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spcBef>
                  <a:spcPts val="400"/>
                </a:spcBef>
                <a:buClr>
                  <a:srgbClr val="2980B9"/>
                </a:buClr>
              </a:pPr>
              <a:r>
                <a:rPr kumimoji="0" lang="ja-JP" altLang="en-US" sz="800" dirty="0">
                  <a:solidFill>
                    <a:schemeClr val="tx1"/>
                  </a:solidFill>
                  <a:latin typeface="Meiryo UI" panose="020B0604030504040204" pitchFamily="50" charset="-128"/>
                  <a:ea typeface="Meiryo UI" panose="020B0604030504040204" pitchFamily="50" charset="-128"/>
                </a:rPr>
                <a:t>更なる飛行</a:t>
              </a:r>
              <a:r>
                <a:rPr kumimoji="0" lang="ja-JP" altLang="en-US" sz="800" dirty="0" smtClean="0">
                  <a:solidFill>
                    <a:schemeClr val="tx1"/>
                  </a:solidFill>
                  <a:latin typeface="Meiryo UI" panose="020B0604030504040204" pitchFamily="50" charset="-128"/>
                  <a:ea typeface="Meiryo UI" panose="020B0604030504040204" pitchFamily="50" charset="-128"/>
                </a:rPr>
                <a:t>性能</a:t>
              </a:r>
              <a:r>
                <a:rPr kumimoji="0" lang="en-US" altLang="ja-JP" sz="800" dirty="0" smtClean="0">
                  <a:solidFill>
                    <a:schemeClr val="tx1"/>
                  </a:solidFill>
                  <a:latin typeface="Meiryo UI" panose="020B0604030504040204" pitchFamily="50" charset="-128"/>
                  <a:ea typeface="Meiryo UI" panose="020B0604030504040204" pitchFamily="50" charset="-128"/>
                </a:rPr>
                <a:t>(</a:t>
              </a:r>
              <a:r>
                <a:rPr kumimoji="0" lang="ja-JP" altLang="en-US" sz="800" dirty="0" smtClean="0">
                  <a:solidFill>
                    <a:schemeClr val="tx1"/>
                  </a:solidFill>
                  <a:latin typeface="Meiryo UI" panose="020B0604030504040204" pitchFamily="50" charset="-128"/>
                  <a:ea typeface="Meiryo UI" panose="020B0604030504040204" pitchFamily="50" charset="-128"/>
                </a:rPr>
                <a:t>自律、安定、</a:t>
              </a:r>
              <a:r>
                <a:rPr kumimoji="0" lang="en-US" altLang="ja-JP" sz="800" dirty="0" smtClean="0">
                  <a:solidFill>
                    <a:schemeClr val="tx1"/>
                  </a:solidFill>
                  <a:latin typeface="Meiryo UI" panose="020B0604030504040204" pitchFamily="50" charset="-128"/>
                  <a:ea typeface="Meiryo UI" panose="020B0604030504040204" pitchFamily="50" charset="-128"/>
                </a:rPr>
                <a:t>GPS/</a:t>
              </a:r>
              <a:r>
                <a:rPr kumimoji="0" lang="ja-JP" altLang="en-US" sz="800" dirty="0" smtClean="0">
                  <a:solidFill>
                    <a:schemeClr val="tx1"/>
                  </a:solidFill>
                  <a:latin typeface="Meiryo UI" panose="020B0604030504040204" pitchFamily="50" charset="-128"/>
                  <a:ea typeface="Meiryo UI" panose="020B0604030504040204" pitchFamily="50" charset="-128"/>
                </a:rPr>
                <a:t>非</a:t>
              </a:r>
              <a:r>
                <a:rPr kumimoji="0" lang="en-US" altLang="ja-JP" sz="800" dirty="0" smtClean="0">
                  <a:solidFill>
                    <a:schemeClr val="tx1"/>
                  </a:solidFill>
                  <a:latin typeface="Meiryo UI" panose="020B0604030504040204" pitchFamily="50" charset="-128"/>
                  <a:ea typeface="Meiryo UI" panose="020B0604030504040204" pitchFamily="50" charset="-128"/>
                </a:rPr>
                <a:t>GPS </a:t>
              </a:r>
              <a:r>
                <a:rPr kumimoji="0" lang="ja-JP" altLang="en-US" sz="800" dirty="0" smtClean="0">
                  <a:solidFill>
                    <a:schemeClr val="tx1"/>
                  </a:solidFill>
                  <a:latin typeface="Meiryo UI" panose="020B0604030504040204" pitchFamily="50" charset="-128"/>
                  <a:ea typeface="Meiryo UI" panose="020B0604030504040204" pitchFamily="50" charset="-128"/>
                </a:rPr>
                <a:t>飛行 等</a:t>
              </a:r>
              <a:r>
                <a:rPr kumimoji="0" lang="en-US" altLang="ja-JP" sz="800" dirty="0">
                  <a:solidFill>
                    <a:schemeClr val="tx1"/>
                  </a:solidFill>
                  <a:latin typeface="Meiryo UI" panose="020B0604030504040204" pitchFamily="50" charset="-128"/>
                  <a:ea typeface="Meiryo UI" panose="020B0604030504040204" pitchFamily="50" charset="-128"/>
                </a:rPr>
                <a:t>)</a:t>
              </a:r>
              <a:r>
                <a:rPr kumimoji="0" lang="ja-JP" altLang="en-US" sz="800" dirty="0" smtClean="0">
                  <a:solidFill>
                    <a:schemeClr val="tx1"/>
                  </a:solidFill>
                  <a:latin typeface="Meiryo UI" panose="020B0604030504040204" pitchFamily="50" charset="-128"/>
                  <a:ea typeface="Meiryo UI" panose="020B0604030504040204" pitchFamily="50" charset="-128"/>
                </a:rPr>
                <a:t>の</a:t>
              </a:r>
              <a:r>
                <a:rPr kumimoji="0" lang="ja-JP" altLang="en-US" sz="800" dirty="0">
                  <a:solidFill>
                    <a:schemeClr val="tx1"/>
                  </a:solidFill>
                  <a:latin typeface="Meiryo UI" panose="020B0604030504040204" pitchFamily="50" charset="-128"/>
                  <a:ea typeface="Meiryo UI" panose="020B0604030504040204" pitchFamily="50" charset="-128"/>
                </a:rPr>
                <a:t>向上</a:t>
              </a:r>
              <a:endParaRPr kumimoji="0" lang="en-US" altLang="ja-JP" sz="800" dirty="0">
                <a:solidFill>
                  <a:schemeClr val="tx1"/>
                </a:solidFill>
                <a:latin typeface="Meiryo UI" panose="020B0604030504040204" pitchFamily="50" charset="-128"/>
                <a:ea typeface="Meiryo UI" panose="020B0604030504040204" pitchFamily="50" charset="-128"/>
              </a:endParaRPr>
            </a:p>
          </p:txBody>
        </p:sp>
        <p:sp>
          <p:nvSpPr>
            <p:cNvPr id="215" name="角丸四角形 214"/>
            <p:cNvSpPr/>
            <p:nvPr/>
          </p:nvSpPr>
          <p:spPr>
            <a:xfrm>
              <a:off x="1778185" y="4514392"/>
              <a:ext cx="3503427" cy="108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spcBef>
                  <a:spcPts val="400"/>
                </a:spcBef>
                <a:buClr>
                  <a:srgbClr val="2980B9"/>
                </a:buClr>
              </a:pPr>
              <a:r>
                <a:rPr kumimoji="0" lang="ja-JP" altLang="en-US" sz="800" dirty="0">
                  <a:solidFill>
                    <a:srgbClr val="2980B9"/>
                  </a:solidFill>
                  <a:latin typeface="Meiryo UI" panose="020B0604030504040204" pitchFamily="50" charset="-128"/>
                  <a:ea typeface="Meiryo UI" panose="020B0604030504040204" pitchFamily="50" charset="-128"/>
                </a:rPr>
                <a:t>飛行性能</a:t>
              </a:r>
              <a:r>
                <a:rPr kumimoji="0" lang="ja-JP" altLang="en-US" sz="800" dirty="0">
                  <a:solidFill>
                    <a:schemeClr val="tx1"/>
                  </a:solidFill>
                  <a:latin typeface="Meiryo UI" panose="020B0604030504040204" pitchFamily="50" charset="-128"/>
                  <a:ea typeface="Meiryo UI" panose="020B0604030504040204" pitchFamily="50" charset="-128"/>
                </a:rPr>
                <a:t>　速度、精度、航続時間、エネルギー効率、</a:t>
              </a:r>
              <a:r>
                <a:rPr kumimoji="0" lang="ja-JP" altLang="en-US" sz="800" dirty="0" smtClean="0">
                  <a:solidFill>
                    <a:schemeClr val="tx1"/>
                  </a:solidFill>
                  <a:latin typeface="Meiryo UI" panose="020B0604030504040204" pitchFamily="50" charset="-128"/>
                  <a:ea typeface="Meiryo UI" panose="020B0604030504040204" pitchFamily="50" charset="-128"/>
                </a:rPr>
                <a:t>ペイロード、操縦性等</a:t>
              </a:r>
              <a:r>
                <a:rPr kumimoji="0" lang="ja-JP" altLang="en-US" sz="800" dirty="0">
                  <a:solidFill>
                    <a:schemeClr val="tx1"/>
                  </a:solidFill>
                  <a:latin typeface="Meiryo UI" panose="020B0604030504040204" pitchFamily="50" charset="-128"/>
                  <a:ea typeface="Meiryo UI" panose="020B0604030504040204" pitchFamily="50" charset="-128"/>
                </a:rPr>
                <a:t>の向上</a:t>
              </a:r>
              <a:endParaRPr kumimoji="0" lang="en-US" altLang="ja-JP" sz="800" dirty="0">
                <a:solidFill>
                  <a:schemeClr val="tx1"/>
                </a:solidFill>
                <a:latin typeface="Meiryo UI" panose="020B0604030504040204" pitchFamily="50" charset="-128"/>
                <a:ea typeface="Meiryo UI" panose="020B0604030504040204" pitchFamily="50" charset="-128"/>
              </a:endParaRPr>
            </a:p>
          </p:txBody>
        </p:sp>
        <p:sp>
          <p:nvSpPr>
            <p:cNvPr id="221" name="角丸四角形 220"/>
            <p:cNvSpPr/>
            <p:nvPr/>
          </p:nvSpPr>
          <p:spPr>
            <a:xfrm>
              <a:off x="5444840" y="4822940"/>
              <a:ext cx="2339796" cy="108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spcBef>
                  <a:spcPts val="400"/>
                </a:spcBef>
                <a:buClr>
                  <a:srgbClr val="2980B9"/>
                </a:buClr>
              </a:pPr>
              <a:r>
                <a:rPr kumimoji="0" lang="ja-JP" altLang="en-US" sz="800" dirty="0">
                  <a:solidFill>
                    <a:schemeClr val="tx1"/>
                  </a:solidFill>
                  <a:latin typeface="Meiryo UI" panose="020B0604030504040204" pitchFamily="50" charset="-128"/>
                  <a:ea typeface="Meiryo UI" panose="020B0604030504040204" pitchFamily="50" charset="-128"/>
                </a:rPr>
                <a:t>更なるセキュリティの向上</a:t>
              </a:r>
              <a:endParaRPr kumimoji="0" lang="en-US" altLang="ja-JP" sz="800" dirty="0">
                <a:solidFill>
                  <a:schemeClr val="tx1"/>
                </a:solidFill>
                <a:latin typeface="Meiryo UI" panose="020B0604030504040204" pitchFamily="50" charset="-128"/>
                <a:ea typeface="Meiryo UI" panose="020B0604030504040204" pitchFamily="50" charset="-128"/>
              </a:endParaRPr>
            </a:p>
          </p:txBody>
        </p:sp>
        <p:sp>
          <p:nvSpPr>
            <p:cNvPr id="216" name="角丸四角形 215"/>
            <p:cNvSpPr/>
            <p:nvPr/>
          </p:nvSpPr>
          <p:spPr>
            <a:xfrm>
              <a:off x="1778185" y="4822940"/>
              <a:ext cx="3298441" cy="108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spcBef>
                  <a:spcPts val="400"/>
                </a:spcBef>
                <a:buClr>
                  <a:srgbClr val="2980B9"/>
                </a:buClr>
              </a:pPr>
              <a:r>
                <a:rPr kumimoji="0" lang="ja-JP" altLang="en-US" sz="800" dirty="0">
                  <a:solidFill>
                    <a:srgbClr val="2980B9"/>
                  </a:solidFill>
                  <a:latin typeface="Meiryo UI" panose="020B0604030504040204" pitchFamily="50" charset="-128"/>
                  <a:ea typeface="Meiryo UI" panose="020B0604030504040204" pitchFamily="50" charset="-128"/>
                </a:rPr>
                <a:t>セキュリティ</a:t>
              </a:r>
              <a:r>
                <a:rPr kumimoji="0" lang="ja-JP" altLang="en-US" sz="800" dirty="0">
                  <a:solidFill>
                    <a:schemeClr val="tx1"/>
                  </a:solidFill>
                  <a:latin typeface="Meiryo UI" panose="020B0604030504040204" pitchFamily="50" charset="-128"/>
                  <a:ea typeface="Meiryo UI" panose="020B0604030504040204" pitchFamily="50" charset="-128"/>
                </a:rPr>
                <a:t>　通信の乗っ取りや情報漏えい等の防止</a:t>
              </a:r>
              <a:r>
                <a:rPr kumimoji="0" lang="ja-JP" altLang="en-US" sz="800" dirty="0" smtClean="0">
                  <a:solidFill>
                    <a:schemeClr val="tx1"/>
                  </a:solidFill>
                  <a:latin typeface="Meiryo UI" panose="020B0604030504040204" pitchFamily="50" charset="-128"/>
                  <a:ea typeface="Meiryo UI" panose="020B0604030504040204" pitchFamily="50" charset="-128"/>
                </a:rPr>
                <a:t>性能、耐妨害性の</a:t>
              </a:r>
              <a:r>
                <a:rPr kumimoji="0" lang="ja-JP" altLang="en-US" sz="800" dirty="0">
                  <a:solidFill>
                    <a:schemeClr val="tx1"/>
                  </a:solidFill>
                  <a:latin typeface="Meiryo UI" panose="020B0604030504040204" pitchFamily="50" charset="-128"/>
                  <a:ea typeface="Meiryo UI" panose="020B0604030504040204" pitchFamily="50" charset="-128"/>
                </a:rPr>
                <a:t>向上</a:t>
              </a:r>
              <a:endParaRPr kumimoji="0" lang="en-US" altLang="ja-JP" sz="800" dirty="0">
                <a:solidFill>
                  <a:schemeClr val="tx1"/>
                </a:solidFill>
                <a:latin typeface="Meiryo UI" panose="020B0604030504040204" pitchFamily="50" charset="-128"/>
                <a:ea typeface="Meiryo UI" panose="020B0604030504040204" pitchFamily="50" charset="-128"/>
              </a:endParaRPr>
            </a:p>
          </p:txBody>
        </p:sp>
        <p:sp>
          <p:nvSpPr>
            <p:cNvPr id="222" name="角丸四角形 221"/>
            <p:cNvSpPr/>
            <p:nvPr/>
          </p:nvSpPr>
          <p:spPr>
            <a:xfrm>
              <a:off x="5444840" y="4668666"/>
              <a:ext cx="2339796" cy="108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spcBef>
                  <a:spcPts val="400"/>
                </a:spcBef>
                <a:buClr>
                  <a:srgbClr val="2980B9"/>
                </a:buClr>
              </a:pPr>
              <a:r>
                <a:rPr kumimoji="0" lang="ja-JP" altLang="en-US" sz="800" dirty="0">
                  <a:solidFill>
                    <a:schemeClr val="tx1"/>
                  </a:solidFill>
                  <a:latin typeface="Meiryo UI" panose="020B0604030504040204" pitchFamily="50" charset="-128"/>
                  <a:ea typeface="Meiryo UI" panose="020B0604030504040204" pitchFamily="50" charset="-128"/>
                </a:rPr>
                <a:t>変動状態の耐環境性の向上</a:t>
              </a:r>
              <a:endParaRPr kumimoji="0" lang="en-US" altLang="ja-JP" sz="800" dirty="0">
                <a:solidFill>
                  <a:schemeClr val="tx1"/>
                </a:solidFill>
                <a:latin typeface="Meiryo UI" panose="020B0604030504040204" pitchFamily="50" charset="-128"/>
                <a:ea typeface="Meiryo UI" panose="020B0604030504040204" pitchFamily="50" charset="-128"/>
              </a:endParaRPr>
            </a:p>
          </p:txBody>
        </p:sp>
        <p:sp>
          <p:nvSpPr>
            <p:cNvPr id="218" name="角丸四角形 217"/>
            <p:cNvSpPr/>
            <p:nvPr/>
          </p:nvSpPr>
          <p:spPr>
            <a:xfrm>
              <a:off x="1778186" y="4668666"/>
              <a:ext cx="3016716" cy="108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spcBef>
                  <a:spcPts val="400"/>
                </a:spcBef>
                <a:buClr>
                  <a:srgbClr val="2980B9"/>
                </a:buClr>
              </a:pPr>
              <a:r>
                <a:rPr kumimoji="0" lang="ja-JP" altLang="en-US" sz="800" dirty="0">
                  <a:solidFill>
                    <a:srgbClr val="2980B9"/>
                  </a:solidFill>
                  <a:latin typeface="Meiryo UI" panose="020B0604030504040204" pitchFamily="50" charset="-128"/>
                  <a:ea typeface="Meiryo UI" panose="020B0604030504040204" pitchFamily="50" charset="-128"/>
                </a:rPr>
                <a:t>耐環境性</a:t>
              </a:r>
              <a:r>
                <a:rPr kumimoji="0" lang="ja-JP" altLang="en-US" sz="800" dirty="0">
                  <a:solidFill>
                    <a:schemeClr val="tx1"/>
                  </a:solidFill>
                  <a:latin typeface="Meiryo UI" panose="020B0604030504040204" pitchFamily="50" charset="-128"/>
                  <a:ea typeface="Meiryo UI" panose="020B0604030504040204" pitchFamily="50" charset="-128"/>
                </a:rPr>
                <a:t>　定常状態の風雨、温度等の環境変化への耐性向上</a:t>
              </a:r>
              <a:endParaRPr kumimoji="0" lang="en-US" altLang="ja-JP" sz="800" dirty="0">
                <a:solidFill>
                  <a:schemeClr val="tx1"/>
                </a:solidFill>
                <a:latin typeface="Meiryo UI" panose="020B0604030504040204" pitchFamily="50" charset="-128"/>
                <a:ea typeface="Meiryo UI" panose="020B0604030504040204" pitchFamily="50" charset="-128"/>
              </a:endParaRPr>
            </a:p>
          </p:txBody>
        </p:sp>
      </p:grpSp>
      <p:sp>
        <p:nvSpPr>
          <p:cNvPr id="210" name="ホームベース 209"/>
          <p:cNvSpPr/>
          <p:nvPr/>
        </p:nvSpPr>
        <p:spPr bwMode="auto">
          <a:xfrm>
            <a:off x="3466392" y="4931691"/>
            <a:ext cx="1815220" cy="273600"/>
          </a:xfrm>
          <a:prstGeom prst="homePlate">
            <a:avLst>
              <a:gd name="adj" fmla="val 31897"/>
            </a:avLst>
          </a:prstGeom>
          <a:solidFill>
            <a:srgbClr val="D4E6F1"/>
          </a:solidFill>
          <a:ln w="9525">
            <a:solidFill>
              <a:srgbClr val="2980B9"/>
            </a:solidFill>
            <a:prstDash val="sysDot"/>
            <a:miter lim="800000"/>
            <a:headEnd/>
            <a:tailEnd/>
          </a:ln>
          <a:effectLst/>
          <a:extLst/>
        </p:spPr>
        <p:txBody>
          <a:bodyPr wrap="square" lIns="43200" tIns="0" rIns="0" bIns="0" rtlCol="0" anchor="ctr" anchorCtr="0"/>
          <a:lstStyle/>
          <a:p>
            <a:pPr>
              <a:buClr>
                <a:srgbClr val="2980B9"/>
              </a:buClr>
            </a:pPr>
            <a:r>
              <a:rPr kumimoji="0" lang="ja-JP" altLang="en-US" sz="700" dirty="0" smtClean="0">
                <a:latin typeface="Meiryo UI" panose="020B0604030504040204" pitchFamily="50" charset="-128"/>
                <a:ea typeface="Meiryo UI" panose="020B0604030504040204" pitchFamily="50" charset="-128"/>
              </a:rPr>
              <a:t>諸外国と整合のとれた初期の運航管理システムの構築と同システム下で航行する機体の</a:t>
            </a:r>
            <a:r>
              <a:rPr kumimoji="0" lang="ja-JP" altLang="en-US" sz="700" dirty="0">
                <a:latin typeface="Meiryo UI" panose="020B0604030504040204" pitchFamily="50" charset="-128"/>
                <a:ea typeface="Meiryo UI" panose="020B0604030504040204" pitchFamily="50" charset="-128"/>
              </a:rPr>
              <a:t>開発</a:t>
            </a:r>
            <a:endParaRPr kumimoji="0" lang="en-US" altLang="ja-JP" sz="700" dirty="0">
              <a:latin typeface="Meiryo UI" panose="020B0604030504040204" pitchFamily="50" charset="-128"/>
              <a:ea typeface="Meiryo UI" panose="020B0604030504040204" pitchFamily="50" charset="-128"/>
            </a:endParaRPr>
          </a:p>
        </p:txBody>
      </p:sp>
      <p:cxnSp>
        <p:nvCxnSpPr>
          <p:cNvPr id="213" name="直線矢印コネクタ 212"/>
          <p:cNvCxnSpPr>
            <a:stCxn id="210" idx="2"/>
          </p:cNvCxnSpPr>
          <p:nvPr/>
        </p:nvCxnSpPr>
        <p:spPr>
          <a:xfrm>
            <a:off x="4330367" y="5205291"/>
            <a:ext cx="0" cy="1053502"/>
          </a:xfrm>
          <a:prstGeom prst="straightConnector1">
            <a:avLst/>
          </a:prstGeom>
          <a:ln w="9525">
            <a:solidFill>
              <a:srgbClr val="2980B9">
                <a:alpha val="70000"/>
              </a:srgbClr>
            </a:solidFill>
            <a:prstDash val="sysDot"/>
            <a:headEnd type="triangle" w="sm" len="med"/>
            <a:tailEnd type="triangle" w="sm" len="med"/>
          </a:ln>
        </p:spPr>
        <p:style>
          <a:lnRef idx="1">
            <a:schemeClr val="accent1"/>
          </a:lnRef>
          <a:fillRef idx="0">
            <a:schemeClr val="accent1"/>
          </a:fillRef>
          <a:effectRef idx="0">
            <a:schemeClr val="accent1"/>
          </a:effectRef>
          <a:fontRef idx="minor">
            <a:schemeClr val="tx1"/>
          </a:fontRef>
        </p:style>
      </p:cxnSp>
      <p:sp>
        <p:nvSpPr>
          <p:cNvPr id="217" name="ホームベース 216"/>
          <p:cNvSpPr/>
          <p:nvPr/>
        </p:nvSpPr>
        <p:spPr bwMode="auto">
          <a:xfrm>
            <a:off x="3910510" y="5628824"/>
            <a:ext cx="839714" cy="105485"/>
          </a:xfrm>
          <a:prstGeom prst="homePlate">
            <a:avLst>
              <a:gd name="adj" fmla="val 0"/>
            </a:avLst>
          </a:prstGeom>
          <a:solidFill>
            <a:schemeClr val="bg1">
              <a:alpha val="70000"/>
            </a:schemeClr>
          </a:solidFill>
          <a:ln w="9525">
            <a:noFill/>
            <a:prstDash val="sysDash"/>
            <a:miter lim="800000"/>
            <a:headEnd/>
            <a:tailEnd/>
          </a:ln>
          <a:effectLst/>
          <a:extLst/>
        </p:spPr>
        <p:txBody>
          <a:bodyPr wrap="square" lIns="43200" tIns="0" rIns="0" bIns="0" rtlCol="0" anchor="ctr" anchorCtr="0"/>
          <a:lstStyle/>
          <a:p>
            <a:pPr algn="ctr">
              <a:buClr>
                <a:srgbClr val="2980B9"/>
              </a:buClr>
            </a:pPr>
            <a:r>
              <a:rPr kumimoji="0" lang="ja-JP" altLang="en-US" sz="700" dirty="0" smtClean="0">
                <a:solidFill>
                  <a:srgbClr val="2980B9"/>
                </a:solidFill>
                <a:latin typeface="Meiryo UI" panose="020B0604030504040204" pitchFamily="50" charset="-128"/>
                <a:ea typeface="Meiryo UI" panose="020B0604030504040204" pitchFamily="50" charset="-128"/>
              </a:rPr>
              <a:t>（認証方法の開発）</a:t>
            </a:r>
            <a:endParaRPr kumimoji="0" lang="en-US" altLang="ja-JP" sz="700" dirty="0">
              <a:solidFill>
                <a:srgbClr val="2980B9"/>
              </a:solidFill>
              <a:latin typeface="Meiryo UI" panose="020B0604030504040204" pitchFamily="50" charset="-128"/>
              <a:ea typeface="Meiryo UI" panose="020B0604030504040204" pitchFamily="50" charset="-128"/>
            </a:endParaRPr>
          </a:p>
        </p:txBody>
      </p:sp>
      <p:cxnSp>
        <p:nvCxnSpPr>
          <p:cNvPr id="200" name="直線コネクタ 199"/>
          <p:cNvCxnSpPr>
            <a:stCxn id="153" idx="3"/>
            <a:endCxn id="109" idx="1"/>
          </p:cNvCxnSpPr>
          <p:nvPr/>
        </p:nvCxnSpPr>
        <p:spPr>
          <a:xfrm>
            <a:off x="5281612" y="5311937"/>
            <a:ext cx="207132" cy="114107"/>
          </a:xfrm>
          <a:prstGeom prst="line">
            <a:avLst/>
          </a:prstGeom>
          <a:ln>
            <a:solidFill>
              <a:srgbClr val="2980B9"/>
            </a:solidFill>
          </a:ln>
        </p:spPr>
        <p:style>
          <a:lnRef idx="1">
            <a:schemeClr val="accent1"/>
          </a:lnRef>
          <a:fillRef idx="0">
            <a:schemeClr val="accent1"/>
          </a:fillRef>
          <a:effectRef idx="0">
            <a:schemeClr val="accent1"/>
          </a:effectRef>
          <a:fontRef idx="minor">
            <a:schemeClr val="tx1"/>
          </a:fontRef>
        </p:style>
      </p:cxnSp>
      <p:cxnSp>
        <p:nvCxnSpPr>
          <p:cNvPr id="223" name="直線コネクタ 222"/>
          <p:cNvCxnSpPr>
            <a:stCxn id="153" idx="3"/>
            <a:endCxn id="214" idx="1"/>
          </p:cNvCxnSpPr>
          <p:nvPr/>
        </p:nvCxnSpPr>
        <p:spPr>
          <a:xfrm flipV="1">
            <a:off x="5281612" y="5188304"/>
            <a:ext cx="207132" cy="123633"/>
          </a:xfrm>
          <a:prstGeom prst="line">
            <a:avLst/>
          </a:prstGeom>
          <a:ln>
            <a:solidFill>
              <a:srgbClr val="2980B9"/>
            </a:solidFill>
          </a:ln>
        </p:spPr>
        <p:style>
          <a:lnRef idx="1">
            <a:schemeClr val="accent1"/>
          </a:lnRef>
          <a:fillRef idx="0">
            <a:schemeClr val="accent1"/>
          </a:fillRef>
          <a:effectRef idx="0">
            <a:schemeClr val="accent1"/>
          </a:effectRef>
          <a:fontRef idx="minor">
            <a:schemeClr val="tx1"/>
          </a:fontRef>
        </p:style>
      </p:cxnSp>
      <p:cxnSp>
        <p:nvCxnSpPr>
          <p:cNvPr id="224" name="直線コネクタ 223"/>
          <p:cNvCxnSpPr>
            <a:stCxn id="114" idx="3"/>
          </p:cNvCxnSpPr>
          <p:nvPr/>
        </p:nvCxnSpPr>
        <p:spPr>
          <a:xfrm>
            <a:off x="5281612" y="4631055"/>
            <a:ext cx="75427" cy="0"/>
          </a:xfrm>
          <a:prstGeom prst="line">
            <a:avLst/>
          </a:prstGeom>
          <a:ln>
            <a:solidFill>
              <a:srgbClr val="2980B9"/>
            </a:solidFill>
          </a:ln>
        </p:spPr>
        <p:style>
          <a:lnRef idx="1">
            <a:schemeClr val="accent1"/>
          </a:lnRef>
          <a:fillRef idx="0">
            <a:schemeClr val="accent1"/>
          </a:fillRef>
          <a:effectRef idx="0">
            <a:schemeClr val="accent1"/>
          </a:effectRef>
          <a:fontRef idx="minor">
            <a:schemeClr val="tx1"/>
          </a:fontRef>
        </p:style>
      </p:cxnSp>
      <p:cxnSp>
        <p:nvCxnSpPr>
          <p:cNvPr id="143" name="直線矢印コネクタ 142"/>
          <p:cNvCxnSpPr/>
          <p:nvPr/>
        </p:nvCxnSpPr>
        <p:spPr>
          <a:xfrm flipV="1">
            <a:off x="5357039" y="4582237"/>
            <a:ext cx="0" cy="483793"/>
          </a:xfrm>
          <a:prstGeom prst="straightConnector1">
            <a:avLst/>
          </a:prstGeom>
          <a:ln>
            <a:solidFill>
              <a:srgbClr val="B5C0C1"/>
            </a:solidFill>
            <a:headEnd type="oval" w="sm" len="sm"/>
            <a:tailEnd type="none" w="sm" len="med"/>
          </a:ln>
        </p:spPr>
        <p:style>
          <a:lnRef idx="1">
            <a:schemeClr val="accent1"/>
          </a:lnRef>
          <a:fillRef idx="0">
            <a:schemeClr val="accent1"/>
          </a:fillRef>
          <a:effectRef idx="0">
            <a:schemeClr val="accent1"/>
          </a:effectRef>
          <a:fontRef idx="minor">
            <a:schemeClr val="tx1"/>
          </a:fontRef>
        </p:style>
      </p:cxnSp>
      <p:cxnSp>
        <p:nvCxnSpPr>
          <p:cNvPr id="140" name="直線矢印コネクタ 139"/>
          <p:cNvCxnSpPr/>
          <p:nvPr/>
        </p:nvCxnSpPr>
        <p:spPr>
          <a:xfrm flipV="1">
            <a:off x="5357039" y="3139653"/>
            <a:ext cx="0" cy="1491402"/>
          </a:xfrm>
          <a:prstGeom prst="straightConnector1">
            <a:avLst/>
          </a:prstGeom>
          <a:ln>
            <a:solidFill>
              <a:srgbClr val="B5C0C1"/>
            </a:solidFill>
            <a:headEnd type="oval" w="sm" len="sm"/>
            <a:tailEnd type="triangle" w="sm" len="med"/>
          </a:ln>
        </p:spPr>
        <p:style>
          <a:lnRef idx="1">
            <a:schemeClr val="accent1"/>
          </a:lnRef>
          <a:fillRef idx="0">
            <a:schemeClr val="accent1"/>
          </a:fillRef>
          <a:effectRef idx="0">
            <a:schemeClr val="accent1"/>
          </a:effectRef>
          <a:fontRef idx="minor">
            <a:schemeClr val="tx1"/>
          </a:fontRef>
        </p:style>
      </p:cxnSp>
      <p:cxnSp>
        <p:nvCxnSpPr>
          <p:cNvPr id="225" name="直線矢印コネクタ 224"/>
          <p:cNvCxnSpPr/>
          <p:nvPr/>
        </p:nvCxnSpPr>
        <p:spPr>
          <a:xfrm flipV="1">
            <a:off x="5357039" y="4813025"/>
            <a:ext cx="0" cy="498912"/>
          </a:xfrm>
          <a:prstGeom prst="straightConnector1">
            <a:avLst/>
          </a:prstGeom>
          <a:ln>
            <a:solidFill>
              <a:srgbClr val="B5C0C1"/>
            </a:solidFill>
            <a:headEnd type="oval" w="sm" len="sm"/>
            <a:tailEnd type="none" w="sm" len="med"/>
          </a:ln>
        </p:spPr>
        <p:style>
          <a:lnRef idx="1">
            <a:schemeClr val="accent1"/>
          </a:lnRef>
          <a:fillRef idx="0">
            <a:schemeClr val="accent1"/>
          </a:fillRef>
          <a:effectRef idx="0">
            <a:schemeClr val="accent1"/>
          </a:effectRef>
          <a:fontRef idx="minor">
            <a:schemeClr val="tx1"/>
          </a:fontRef>
        </p:style>
      </p:cxnSp>
      <p:cxnSp>
        <p:nvCxnSpPr>
          <p:cNvPr id="226" name="直線矢印コネクタ 225"/>
          <p:cNvCxnSpPr/>
          <p:nvPr/>
        </p:nvCxnSpPr>
        <p:spPr>
          <a:xfrm flipV="1">
            <a:off x="8116203" y="6016665"/>
            <a:ext cx="0" cy="323128"/>
          </a:xfrm>
          <a:prstGeom prst="straightConnector1">
            <a:avLst/>
          </a:prstGeom>
          <a:ln>
            <a:solidFill>
              <a:srgbClr val="B5C0C1"/>
            </a:solidFill>
            <a:headEnd type="oval" w="sm" len="sm"/>
            <a:tailEnd type="none" w="sm" len="med"/>
          </a:ln>
        </p:spPr>
        <p:style>
          <a:lnRef idx="1">
            <a:schemeClr val="accent1"/>
          </a:lnRef>
          <a:fillRef idx="0">
            <a:schemeClr val="accent1"/>
          </a:fillRef>
          <a:effectRef idx="0">
            <a:schemeClr val="accent1"/>
          </a:effectRef>
          <a:fontRef idx="minor">
            <a:schemeClr val="tx1"/>
          </a:fontRef>
        </p:style>
      </p:cxnSp>
      <p:sp>
        <p:nvSpPr>
          <p:cNvPr id="7" name="角丸四角形 6"/>
          <p:cNvSpPr/>
          <p:nvPr/>
        </p:nvSpPr>
        <p:spPr>
          <a:xfrm>
            <a:off x="8238750" y="2837579"/>
            <a:ext cx="2233988" cy="162000"/>
          </a:xfrm>
          <a:prstGeom prst="roundRect">
            <a:avLst>
              <a:gd name="adj" fmla="val 18627"/>
            </a:avLst>
          </a:prstGeom>
          <a:solidFill>
            <a:srgbClr val="FADBD8"/>
          </a:solidFill>
          <a:ln w="9525">
            <a:solidFill>
              <a:srgbClr val="E74C3C"/>
            </a:solidFill>
          </a:ln>
        </p:spPr>
        <p:style>
          <a:lnRef idx="2">
            <a:schemeClr val="accent1">
              <a:shade val="50000"/>
            </a:schemeClr>
          </a:lnRef>
          <a:fillRef idx="1">
            <a:schemeClr val="accent1"/>
          </a:fillRef>
          <a:effectRef idx="0">
            <a:schemeClr val="accent1"/>
          </a:effectRef>
          <a:fontRef idx="minor">
            <a:schemeClr val="lt1"/>
          </a:fontRef>
        </p:style>
        <p:txBody>
          <a:bodyPr lIns="61200" tIns="28800" rIns="61200" bIns="28800" rtlCol="0" anchor="ctr"/>
          <a:lstStyle/>
          <a:p>
            <a:pPr algn="ct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a:t>
            </a: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を含む地域における荷物配送</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9" name="角丸四角形 138"/>
          <p:cNvSpPr/>
          <p:nvPr/>
        </p:nvSpPr>
        <p:spPr>
          <a:xfrm>
            <a:off x="8238749" y="5601770"/>
            <a:ext cx="2233988" cy="313255"/>
          </a:xfrm>
          <a:prstGeom prst="roundRect">
            <a:avLst>
              <a:gd name="adj" fmla="val 11968"/>
            </a:avLst>
          </a:prstGeom>
          <a:solidFill>
            <a:srgbClr val="D4EFDF"/>
          </a:solidFill>
          <a:ln w="9525">
            <a:solidFill>
              <a:srgbClr val="27AE60"/>
            </a:solidFill>
          </a:ln>
        </p:spPr>
        <p:style>
          <a:lnRef idx="2">
            <a:schemeClr val="accent1">
              <a:shade val="50000"/>
            </a:schemeClr>
          </a:lnRef>
          <a:fillRef idx="1">
            <a:schemeClr val="accent1"/>
          </a:fillRef>
          <a:effectRef idx="0">
            <a:schemeClr val="accent1"/>
          </a:effectRef>
          <a:fontRef idx="minor">
            <a:schemeClr val="lt1"/>
          </a:fontRef>
        </p:style>
        <p:txBody>
          <a:bodyPr lIns="61200" tIns="28800" rIns="61200" bIns="28800" rtlCol="0" anchor="ctr"/>
          <a:lstStyle/>
          <a:p>
            <a:pPr algn="ct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目視外・有人地帯の飛行を許容できるレベルの</a:t>
            </a:r>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安全性を確認（予見可能性の高い基準の公表）</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4" name="角丸四角形 193"/>
          <p:cNvSpPr/>
          <p:nvPr/>
        </p:nvSpPr>
        <p:spPr>
          <a:xfrm>
            <a:off x="8238749" y="5962650"/>
            <a:ext cx="2233988" cy="458143"/>
          </a:xfrm>
          <a:prstGeom prst="roundRect">
            <a:avLst>
              <a:gd name="adj" fmla="val 11968"/>
            </a:avLst>
          </a:prstGeom>
          <a:solidFill>
            <a:srgbClr val="D4EFDF"/>
          </a:solidFill>
          <a:ln w="9525">
            <a:solidFill>
              <a:srgbClr val="27AE60"/>
            </a:solidFill>
          </a:ln>
        </p:spPr>
        <p:style>
          <a:lnRef idx="2">
            <a:schemeClr val="accent1">
              <a:shade val="50000"/>
            </a:schemeClr>
          </a:lnRef>
          <a:fillRef idx="1">
            <a:schemeClr val="accent1"/>
          </a:fillRef>
          <a:effectRef idx="0">
            <a:schemeClr val="accent1"/>
          </a:effectRef>
          <a:fontRef idx="minor">
            <a:schemeClr val="lt1"/>
          </a:fontRef>
        </p:style>
        <p:txBody>
          <a:bodyPr lIns="61200" tIns="28800" rIns="61200" bIns="28800" rtlCol="0" anchor="ctr"/>
          <a:lstStyle/>
          <a:p>
            <a:pPr algn="ctr">
              <a:spcBef>
                <a:spcPts val="200"/>
              </a:spcBef>
              <a:buClr>
                <a:srgbClr val="27AE60"/>
              </a:buClr>
            </a:pPr>
            <a:r>
              <a:rPr kumimoji="0" lang="ja-JP" altLang="en-US" sz="800" dirty="0">
                <a:solidFill>
                  <a:schemeClr val="tx1"/>
                </a:solidFill>
                <a:latin typeface="Meiryo UI" panose="020B0604030504040204" pitchFamily="50" charset="-128"/>
                <a:ea typeface="Meiryo UI" panose="020B0604030504040204" pitchFamily="50" charset="-128"/>
              </a:rPr>
              <a:t>「運航管理システム」</a:t>
            </a:r>
            <a:r>
              <a:rPr kumimoji="0" lang="ja-JP" altLang="en-US" sz="800" dirty="0" smtClean="0">
                <a:solidFill>
                  <a:schemeClr val="tx1"/>
                </a:solidFill>
                <a:latin typeface="Meiryo UI" panose="020B0604030504040204" pitchFamily="50" charset="-128"/>
                <a:ea typeface="Meiryo UI" panose="020B0604030504040204" pitchFamily="50" charset="-128"/>
              </a:rPr>
              <a:t>の運用・高度化</a:t>
            </a:r>
            <a:endParaRPr kumimoji="0" lang="en-US" altLang="ja-JP" sz="800" dirty="0">
              <a:solidFill>
                <a:schemeClr val="tx1"/>
              </a:solidFill>
              <a:latin typeface="Meiryo UI" panose="020B0604030504040204" pitchFamily="50" charset="-128"/>
              <a:ea typeface="Meiryo UI" panose="020B0604030504040204" pitchFamily="50" charset="-128"/>
            </a:endParaRPr>
          </a:p>
          <a:p>
            <a:pPr algn="ctr">
              <a:spcBef>
                <a:spcPts val="200"/>
              </a:spcBef>
              <a:buClr>
                <a:srgbClr val="27AE60"/>
              </a:buClr>
            </a:pPr>
            <a:r>
              <a:rPr kumimoji="0" lang="ja-JP" altLang="en-US" sz="800" dirty="0">
                <a:solidFill>
                  <a:schemeClr val="tx1"/>
                </a:solidFill>
                <a:latin typeface="Meiryo UI" panose="020B0604030504040204" pitchFamily="50" charset="-128"/>
                <a:ea typeface="Meiryo UI" panose="020B0604030504040204" pitchFamily="50" charset="-128"/>
              </a:rPr>
              <a:t>（運航統制による安全性・運航効率の向上等）</a:t>
            </a:r>
            <a:endParaRPr kumimoji="0" lang="en-US" altLang="ja-JP" sz="800" dirty="0">
              <a:solidFill>
                <a:schemeClr val="tx1"/>
              </a:solidFill>
              <a:latin typeface="Meiryo UI" panose="020B0604030504040204" pitchFamily="50" charset="-128"/>
              <a:ea typeface="Meiryo UI" panose="020B0604030504040204" pitchFamily="50" charset="-128"/>
            </a:endParaRPr>
          </a:p>
        </p:txBody>
      </p:sp>
      <p:sp>
        <p:nvSpPr>
          <p:cNvPr id="122" name="角丸四角形 121"/>
          <p:cNvSpPr/>
          <p:nvPr/>
        </p:nvSpPr>
        <p:spPr>
          <a:xfrm>
            <a:off x="8238749" y="3058655"/>
            <a:ext cx="2233988" cy="162000"/>
          </a:xfrm>
          <a:prstGeom prst="roundRect">
            <a:avLst>
              <a:gd name="adj" fmla="val 18627"/>
            </a:avLst>
          </a:prstGeom>
          <a:solidFill>
            <a:srgbClr val="FADBD8"/>
          </a:solidFill>
          <a:ln w="9525">
            <a:solidFill>
              <a:srgbClr val="E74C3C"/>
            </a:solidFill>
          </a:ln>
        </p:spPr>
        <p:style>
          <a:lnRef idx="2">
            <a:schemeClr val="accent1">
              <a:shade val="50000"/>
            </a:schemeClr>
          </a:lnRef>
          <a:fillRef idx="1">
            <a:schemeClr val="accent1"/>
          </a:fillRef>
          <a:effectRef idx="0">
            <a:schemeClr val="accent1"/>
          </a:effectRef>
          <a:fontRef idx="minor">
            <a:schemeClr val="lt1"/>
          </a:fontRef>
        </p:style>
        <p:txBody>
          <a:bodyPr lIns="61200" tIns="28800" rIns="61200" bIns="28800" rtlCol="0" anchor="ctr"/>
          <a:lstStyle/>
          <a:p>
            <a:pPr algn="ctr"/>
            <a:r>
              <a:rPr kumimoji="0" lang="ja-JP" altLang="en-US" sz="800" dirty="0">
                <a:solidFill>
                  <a:schemeClr val="tx1"/>
                </a:solidFill>
                <a:latin typeface="Meiryo UI" panose="020B0604030504040204" pitchFamily="50" charset="-128"/>
                <a:ea typeface="Meiryo UI" panose="020B0604030504040204" pitchFamily="50" charset="-128"/>
              </a:rPr>
              <a:t>発災</a:t>
            </a:r>
            <a:r>
              <a:rPr kumimoji="0" lang="ja-JP" altLang="en-US" sz="800" dirty="0" smtClean="0">
                <a:solidFill>
                  <a:schemeClr val="tx1"/>
                </a:solidFill>
                <a:latin typeface="Meiryo UI" panose="020B0604030504040204" pitchFamily="50" charset="-128"/>
                <a:ea typeface="Meiryo UI" panose="020B0604030504040204" pitchFamily="50" charset="-128"/>
              </a:rPr>
              <a:t>直後</a:t>
            </a:r>
            <a:r>
              <a:rPr kumimoji="0" lang="ja-JP" altLang="en-US" sz="800" dirty="0">
                <a:solidFill>
                  <a:schemeClr val="tx1"/>
                </a:solidFill>
                <a:latin typeface="Meiryo UI" panose="020B0604030504040204" pitchFamily="50" charset="-128"/>
                <a:ea typeface="Meiryo UI" panose="020B0604030504040204" pitchFamily="50" charset="-128"/>
              </a:rPr>
              <a:t>（</a:t>
            </a:r>
            <a:r>
              <a:rPr kumimoji="0" lang="ja-JP" altLang="en-US" sz="800" dirty="0" smtClean="0">
                <a:solidFill>
                  <a:schemeClr val="tx1"/>
                </a:solidFill>
                <a:latin typeface="Meiryo UI" panose="020B0604030504040204" pitchFamily="50" charset="-128"/>
                <a:ea typeface="Meiryo UI" panose="020B0604030504040204" pitchFamily="50" charset="-128"/>
              </a:rPr>
              <a:t>有人・過酷環境下）の多数機出動</a:t>
            </a:r>
            <a:endParaRPr kumimoji="0" lang="en-US" altLang="ja-JP" sz="800" dirty="0">
              <a:solidFill>
                <a:schemeClr val="tx1"/>
              </a:solidFill>
              <a:latin typeface="Meiryo UI" panose="020B0604030504040204" pitchFamily="50" charset="-128"/>
              <a:ea typeface="Meiryo UI" panose="020B0604030504040204" pitchFamily="50" charset="-128"/>
            </a:endParaRPr>
          </a:p>
        </p:txBody>
      </p:sp>
      <p:cxnSp>
        <p:nvCxnSpPr>
          <p:cNvPr id="123" name="直線矢印コネクタ 122"/>
          <p:cNvCxnSpPr>
            <a:stCxn id="100" idx="3"/>
          </p:cNvCxnSpPr>
          <p:nvPr/>
        </p:nvCxnSpPr>
        <p:spPr>
          <a:xfrm>
            <a:off x="8028955" y="4629745"/>
            <a:ext cx="2443781" cy="0"/>
          </a:xfrm>
          <a:prstGeom prst="straightConnector1">
            <a:avLst/>
          </a:prstGeom>
          <a:ln>
            <a:solidFill>
              <a:srgbClr val="2980B9"/>
            </a:solidFill>
            <a:tailEnd type="triangle" w="sm" len="lg"/>
          </a:ln>
        </p:spPr>
        <p:style>
          <a:lnRef idx="1">
            <a:schemeClr val="accent1"/>
          </a:lnRef>
          <a:fillRef idx="0">
            <a:schemeClr val="accent1"/>
          </a:fillRef>
          <a:effectRef idx="0">
            <a:schemeClr val="accent1"/>
          </a:effectRef>
          <a:fontRef idx="minor">
            <a:schemeClr val="tx1"/>
          </a:fontRef>
        </p:style>
      </p:cxnSp>
      <p:cxnSp>
        <p:nvCxnSpPr>
          <p:cNvPr id="161" name="直線矢印コネクタ 160"/>
          <p:cNvCxnSpPr>
            <a:stCxn id="109" idx="3"/>
          </p:cNvCxnSpPr>
          <p:nvPr/>
        </p:nvCxnSpPr>
        <p:spPr>
          <a:xfrm>
            <a:off x="8028955" y="5426044"/>
            <a:ext cx="2443781" cy="0"/>
          </a:xfrm>
          <a:prstGeom prst="straightConnector1">
            <a:avLst/>
          </a:prstGeom>
          <a:ln>
            <a:solidFill>
              <a:srgbClr val="2980B9"/>
            </a:solidFill>
            <a:tailEnd type="triangle" w="sm" len="lg"/>
          </a:ln>
        </p:spPr>
        <p:style>
          <a:lnRef idx="1">
            <a:schemeClr val="accent1"/>
          </a:lnRef>
          <a:fillRef idx="0">
            <a:schemeClr val="accent1"/>
          </a:fillRef>
          <a:effectRef idx="0">
            <a:schemeClr val="accent1"/>
          </a:effectRef>
          <a:fontRef idx="minor">
            <a:schemeClr val="tx1"/>
          </a:fontRef>
        </p:style>
      </p:cxnSp>
      <p:sp>
        <p:nvSpPr>
          <p:cNvPr id="162" name="ホームベース 161"/>
          <p:cNvSpPr/>
          <p:nvPr/>
        </p:nvSpPr>
        <p:spPr bwMode="auto">
          <a:xfrm>
            <a:off x="8215090" y="4766591"/>
            <a:ext cx="2297062" cy="315691"/>
          </a:xfrm>
          <a:prstGeom prst="homePlate">
            <a:avLst>
              <a:gd name="adj" fmla="val 0"/>
            </a:avLst>
          </a:prstGeom>
          <a:noFill/>
          <a:ln w="9525">
            <a:noFill/>
            <a:miter lim="800000"/>
            <a:headEnd/>
            <a:tailEnd/>
          </a:ln>
          <a:effectLst/>
          <a:extLst/>
        </p:spPr>
        <p:txBody>
          <a:bodyPr wrap="none" lIns="59372" tIns="29686" rIns="59372" bIns="29686" rtlCol="0" anchor="ctr" anchorCtr="0"/>
          <a:lstStyle/>
          <a:p>
            <a:pPr algn="ctr">
              <a:buClr>
                <a:srgbClr val="27AE60"/>
              </a:buClr>
            </a:pPr>
            <a:r>
              <a:rPr kumimoji="0" lang="ja-JP" altLang="en-US" sz="800" dirty="0" smtClean="0">
                <a:solidFill>
                  <a:srgbClr val="2980B9"/>
                </a:solidFill>
                <a:latin typeface="Meiryo UI" panose="020B0604030504040204" pitchFamily="50" charset="-128"/>
                <a:ea typeface="Meiryo UI" panose="020B0604030504040204" pitchFamily="50" charset="-128"/>
              </a:rPr>
              <a:t>更なる技術開発</a:t>
            </a:r>
            <a:endParaRPr kumimoji="0" lang="en-US" altLang="ja-JP" sz="800" dirty="0">
              <a:solidFill>
                <a:srgbClr val="2980B9"/>
              </a:solidFill>
              <a:latin typeface="Meiryo UI" panose="020B0604030504040204" pitchFamily="50" charset="-128"/>
              <a:ea typeface="Meiryo UI" panose="020B0604030504040204" pitchFamily="50" charset="-128"/>
            </a:endParaRPr>
          </a:p>
        </p:txBody>
      </p:sp>
      <p:cxnSp>
        <p:nvCxnSpPr>
          <p:cNvPr id="227" name="直線矢印コネクタ 226"/>
          <p:cNvCxnSpPr>
            <a:stCxn id="214" idx="3"/>
          </p:cNvCxnSpPr>
          <p:nvPr/>
        </p:nvCxnSpPr>
        <p:spPr>
          <a:xfrm>
            <a:off x="8028956" y="5188304"/>
            <a:ext cx="2443780" cy="3144"/>
          </a:xfrm>
          <a:prstGeom prst="straightConnector1">
            <a:avLst/>
          </a:prstGeom>
          <a:ln>
            <a:solidFill>
              <a:srgbClr val="2980B9"/>
            </a:solidFill>
            <a:tailEnd type="triangle" w="sm" len="lg"/>
          </a:ln>
        </p:spPr>
        <p:style>
          <a:lnRef idx="1">
            <a:schemeClr val="accent1"/>
          </a:lnRef>
          <a:fillRef idx="0">
            <a:schemeClr val="accent1"/>
          </a:fillRef>
          <a:effectRef idx="0">
            <a:schemeClr val="accent1"/>
          </a:effectRef>
          <a:fontRef idx="minor">
            <a:schemeClr val="tx1"/>
          </a:fontRef>
        </p:style>
      </p:cxnSp>
      <p:cxnSp>
        <p:nvCxnSpPr>
          <p:cNvPr id="198" name="直線矢印コネクタ 197"/>
          <p:cNvCxnSpPr/>
          <p:nvPr/>
        </p:nvCxnSpPr>
        <p:spPr>
          <a:xfrm flipV="1">
            <a:off x="8116203" y="5429682"/>
            <a:ext cx="0" cy="586983"/>
          </a:xfrm>
          <a:prstGeom prst="straightConnector1">
            <a:avLst/>
          </a:prstGeom>
          <a:ln>
            <a:solidFill>
              <a:srgbClr val="B5C0C1"/>
            </a:solidFill>
            <a:headEnd type="oval" w="sm" len="sm"/>
            <a:tailEnd type="none" w="sm" len="med"/>
          </a:ln>
        </p:spPr>
        <p:style>
          <a:lnRef idx="1">
            <a:schemeClr val="accent1"/>
          </a:lnRef>
          <a:fillRef idx="0">
            <a:schemeClr val="accent1"/>
          </a:fillRef>
          <a:effectRef idx="0">
            <a:schemeClr val="accent1"/>
          </a:effectRef>
          <a:fontRef idx="minor">
            <a:schemeClr val="tx1"/>
          </a:fontRef>
        </p:style>
      </p:cxnSp>
      <p:cxnSp>
        <p:nvCxnSpPr>
          <p:cNvPr id="145" name="直線矢印コネクタ 144"/>
          <p:cNvCxnSpPr/>
          <p:nvPr/>
        </p:nvCxnSpPr>
        <p:spPr>
          <a:xfrm flipV="1">
            <a:off x="8116203" y="3139655"/>
            <a:ext cx="0" cy="1486495"/>
          </a:xfrm>
          <a:prstGeom prst="straightConnector1">
            <a:avLst/>
          </a:prstGeom>
          <a:ln>
            <a:solidFill>
              <a:srgbClr val="B5C0C1"/>
            </a:solidFill>
            <a:headEnd type="oval" w="sm" len="sm"/>
            <a:tailEnd type="triangle" w="sm" len="med"/>
          </a:ln>
        </p:spPr>
        <p:style>
          <a:lnRef idx="1">
            <a:schemeClr val="accent1"/>
          </a:lnRef>
          <a:fillRef idx="0">
            <a:schemeClr val="accent1"/>
          </a:fillRef>
          <a:effectRef idx="0">
            <a:schemeClr val="accent1"/>
          </a:effectRef>
          <a:fontRef idx="minor">
            <a:schemeClr val="tx1"/>
          </a:fontRef>
        </p:style>
      </p:cxnSp>
      <p:cxnSp>
        <p:nvCxnSpPr>
          <p:cNvPr id="199" name="直線矢印コネクタ 198"/>
          <p:cNvCxnSpPr/>
          <p:nvPr/>
        </p:nvCxnSpPr>
        <p:spPr>
          <a:xfrm flipV="1">
            <a:off x="8116203" y="5188305"/>
            <a:ext cx="0" cy="237739"/>
          </a:xfrm>
          <a:prstGeom prst="straightConnector1">
            <a:avLst/>
          </a:prstGeom>
          <a:ln>
            <a:solidFill>
              <a:srgbClr val="B5C0C1"/>
            </a:solidFill>
            <a:headEnd type="oval" w="sm" len="sm"/>
            <a:tailEnd type="none" w="sm" len="med"/>
          </a:ln>
        </p:spPr>
        <p:style>
          <a:lnRef idx="1">
            <a:schemeClr val="accent1"/>
          </a:lnRef>
          <a:fillRef idx="0">
            <a:schemeClr val="accent1"/>
          </a:fillRef>
          <a:effectRef idx="0">
            <a:schemeClr val="accent1"/>
          </a:effectRef>
          <a:fontRef idx="minor">
            <a:schemeClr val="tx1"/>
          </a:fontRef>
        </p:style>
      </p:cxnSp>
      <p:cxnSp>
        <p:nvCxnSpPr>
          <p:cNvPr id="148" name="直線矢印コネクタ 147"/>
          <p:cNvCxnSpPr/>
          <p:nvPr/>
        </p:nvCxnSpPr>
        <p:spPr>
          <a:xfrm flipV="1">
            <a:off x="8116203" y="4582238"/>
            <a:ext cx="0" cy="609210"/>
          </a:xfrm>
          <a:prstGeom prst="straightConnector1">
            <a:avLst/>
          </a:prstGeom>
          <a:ln>
            <a:solidFill>
              <a:srgbClr val="B5C0C1"/>
            </a:solidFill>
            <a:headEnd type="oval" w="sm" len="sm"/>
            <a:tailEnd type="none" w="sm"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15039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角丸四角形 105"/>
          <p:cNvSpPr/>
          <p:nvPr/>
        </p:nvSpPr>
        <p:spPr>
          <a:xfrm>
            <a:off x="56209" y="121568"/>
            <a:ext cx="9791941" cy="331256"/>
          </a:xfrm>
          <a:prstGeom prst="roundRect">
            <a:avLst>
              <a:gd name="adj" fmla="val 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t"/>
          <a:lstStyle/>
          <a:p>
            <a:r>
              <a:rPr lang="ja-JP" altLang="en-US" sz="1200" b="1" u="sng" dirty="0" smtClean="0">
                <a:solidFill>
                  <a:srgbClr val="17375E"/>
                </a:solidFill>
                <a:latin typeface="Meiryo UI" panose="020B0604030504040204" pitchFamily="50" charset="-128"/>
                <a:ea typeface="Meiryo UI" panose="020B0604030504040204" pitchFamily="50" charset="-128"/>
                <a:cs typeface="Meiryo UI" panose="020B0604030504040204" pitchFamily="50" charset="-128"/>
              </a:rPr>
              <a:t>２．個別の利活用分野における小型無人機のロードマップ</a:t>
            </a:r>
          </a:p>
        </p:txBody>
      </p:sp>
      <p:graphicFrame>
        <p:nvGraphicFramePr>
          <p:cNvPr id="107" name="表 106"/>
          <p:cNvGraphicFramePr>
            <a:graphicFrameLocks noGrp="1"/>
          </p:cNvGraphicFramePr>
          <p:nvPr>
            <p:extLst>
              <p:ext uri="{D42A27DB-BD31-4B8C-83A1-F6EECF244321}">
                <p14:modId xmlns:p14="http://schemas.microsoft.com/office/powerpoint/2010/main" val="3857853074"/>
              </p:ext>
            </p:extLst>
          </p:nvPr>
        </p:nvGraphicFramePr>
        <p:xfrm>
          <a:off x="1561061" y="552128"/>
          <a:ext cx="10494214" cy="2763840"/>
        </p:xfrm>
        <a:graphic>
          <a:graphicData uri="http://schemas.openxmlformats.org/drawingml/2006/table">
            <a:tbl>
              <a:tblPr firstRow="1" bandRow="1">
                <a:tableStyleId>{5940675A-B579-460E-94D1-54222C63F5DA}</a:tableStyleId>
              </a:tblPr>
              <a:tblGrid>
                <a:gridCol w="360000"/>
                <a:gridCol w="302400"/>
                <a:gridCol w="230400"/>
                <a:gridCol w="997055"/>
                <a:gridCol w="1944000"/>
                <a:gridCol w="1944000"/>
                <a:gridCol w="2124000"/>
                <a:gridCol w="216359"/>
                <a:gridCol w="2376000"/>
              </a:tblGrid>
              <a:tr h="216000">
                <a:tc>
                  <a:txBody>
                    <a:bodyPr/>
                    <a:lstStyle/>
                    <a:p>
                      <a:pPr algn="ctr"/>
                      <a:endParaRPr kumimoji="1" lang="ja-JP" altLang="en-US" sz="1050" b="1" dirty="0">
                        <a:solidFill>
                          <a:srgbClr val="17375E"/>
                        </a:solidFill>
                        <a:latin typeface="Meiryo UI" panose="020B0604030504040204" pitchFamily="50" charset="-128"/>
                        <a:ea typeface="Meiryo UI" panose="020B0604030504040204" pitchFamily="50" charset="-128"/>
                      </a:endParaRPr>
                    </a:p>
                  </a:txBody>
                  <a:tcPr anchor="ctr">
                    <a:lnL w="12700" cmpd="sng">
                      <a:noFill/>
                    </a:lnL>
                    <a:lnR w="12700" cap="flat" cmpd="sng" algn="ctr">
                      <a:no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noFill/>
                  </a:tcPr>
                </a:tc>
                <a:tc gridSpan="3">
                  <a:txBody>
                    <a:bodyPr/>
                    <a:lstStyle/>
                    <a:p>
                      <a:pPr algn="ctr"/>
                      <a:endParaRPr kumimoji="1" lang="ja-JP" altLang="en-US" sz="1050" b="1" dirty="0">
                        <a:solidFill>
                          <a:srgbClr val="17375E"/>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T w="12700" cmpd="sng">
                      <a:noFill/>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noFill/>
                  </a:tcPr>
                </a:tc>
                <a:tc hMerge="1">
                  <a:txBody>
                    <a:bodyPr/>
                    <a:lstStyle/>
                    <a:p>
                      <a:endParaRPr kumimoji="1" lang="ja-JP" altLang="en-US"/>
                    </a:p>
                  </a:txBody>
                  <a:tcPr/>
                </a:tc>
                <a:tc hMerge="1">
                  <a:txBody>
                    <a:bodyPr/>
                    <a:lstStyle/>
                    <a:p>
                      <a:endParaRPr kumimoji="1" lang="ja-JP" altLang="en-US"/>
                    </a:p>
                  </a:txBody>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900" b="1" dirty="0" smtClean="0">
                          <a:latin typeface="Meiryo UI" panose="020B0604030504040204" pitchFamily="50" charset="-128"/>
                          <a:ea typeface="Meiryo UI" panose="020B0604030504040204" pitchFamily="50" charset="-128"/>
                        </a:rPr>
                        <a:t>現在～</a:t>
                      </a:r>
                    </a:p>
                  </a:txBody>
                  <a:tcPr anchor="ctr">
                    <a:lnR w="12700" cap="flat" cmpd="sng" algn="ctr">
                      <a:solidFill>
                        <a:schemeClr val="tx1"/>
                      </a:solidFill>
                      <a:prstDash val="sysDash"/>
                      <a:round/>
                      <a:headEnd type="none" w="med" len="med"/>
                      <a:tailEnd type="none" w="med" len="med"/>
                    </a:lnR>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en-US" altLang="ja-JP" sz="900" b="1" dirty="0" smtClean="0">
                          <a:solidFill>
                            <a:schemeClr val="tx1"/>
                          </a:solidFill>
                          <a:latin typeface="Meiryo UI" panose="020B0604030504040204" pitchFamily="50" charset="-128"/>
                          <a:ea typeface="Meiryo UI" panose="020B0604030504040204" pitchFamily="50" charset="-128"/>
                        </a:rPr>
                        <a:t>2017</a:t>
                      </a:r>
                      <a:r>
                        <a:rPr kumimoji="1" lang="ja-JP" altLang="en-US" sz="900" b="1" dirty="0" smtClean="0">
                          <a:solidFill>
                            <a:schemeClr val="tx1"/>
                          </a:solidFill>
                          <a:latin typeface="Meiryo UI" panose="020B0604030504040204" pitchFamily="50" charset="-128"/>
                          <a:ea typeface="Meiryo UI" panose="020B0604030504040204" pitchFamily="50" charset="-128"/>
                        </a:rPr>
                        <a:t>年～</a:t>
                      </a:r>
                    </a:p>
                  </a:txBody>
                  <a:tcPr anchor="ctr">
                    <a:lnL w="12700" cap="flat" cmpd="sng" algn="ctr">
                      <a:solidFill>
                        <a:schemeClr val="tx1"/>
                      </a:solidFill>
                      <a:prstDash val="sysDash"/>
                      <a:round/>
                      <a:headEnd type="none" w="med" len="med"/>
                      <a:tailEnd type="none" w="med" len="med"/>
                    </a:ln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en-US" altLang="ja-JP" sz="900" b="1" dirty="0" smtClean="0">
                          <a:latin typeface="Meiryo UI" panose="020B0604030504040204" pitchFamily="50" charset="-128"/>
                          <a:ea typeface="Meiryo UI" panose="020B0604030504040204" pitchFamily="50" charset="-128"/>
                        </a:rPr>
                        <a:t>2018</a:t>
                      </a:r>
                      <a:r>
                        <a:rPr kumimoji="1" lang="ja-JP" altLang="en-US" sz="900" b="1" dirty="0" smtClean="0">
                          <a:latin typeface="Meiryo UI" panose="020B0604030504040204" pitchFamily="50" charset="-128"/>
                          <a:ea typeface="Meiryo UI" panose="020B0604030504040204" pitchFamily="50" charset="-128"/>
                        </a:rPr>
                        <a:t>年頃～</a:t>
                      </a:r>
                    </a:p>
                  </a:txBody>
                  <a:tcPr anchor="ctr"/>
                </a:tc>
                <a:tc>
                  <a:txBody>
                    <a:bodyPr/>
                    <a:lstStyle/>
                    <a:p>
                      <a:endParaRPr kumimoji="1" lang="ja-JP" altLang="en-US" sz="900" b="1" dirty="0">
                        <a:latin typeface="Meiryo UI" panose="020B0604030504040204" pitchFamily="50" charset="-128"/>
                        <a:ea typeface="Meiryo UI" panose="020B0604030504040204" pitchFamily="50" charset="-128"/>
                      </a:endParaRPr>
                    </a:p>
                  </a:txBody>
                  <a:tcPr anchor="ctr">
                    <a:lnT w="12700" cmpd="sng">
                      <a:noFill/>
                    </a:lnT>
                    <a:lnB w="12700" cmpd="sng">
                      <a:noFill/>
                    </a:lnB>
                  </a:tcPr>
                </a:tc>
                <a:tc>
                  <a:txBody>
                    <a:bodyPr/>
                    <a:lstStyle/>
                    <a:p>
                      <a:r>
                        <a:rPr kumimoji="1" lang="en-US" altLang="ja-JP" sz="900" b="1" dirty="0" smtClean="0">
                          <a:latin typeface="Meiryo UI" panose="020B0604030504040204" pitchFamily="50" charset="-128"/>
                          <a:ea typeface="Meiryo UI" panose="020B0604030504040204" pitchFamily="50" charset="-128"/>
                        </a:rPr>
                        <a:t>2020</a:t>
                      </a:r>
                      <a:r>
                        <a:rPr kumimoji="1" lang="ja-JP" altLang="en-US" sz="900" b="1" dirty="0" smtClean="0">
                          <a:latin typeface="Meiryo UI" panose="020B0604030504040204" pitchFamily="50" charset="-128"/>
                          <a:ea typeface="Meiryo UI" panose="020B0604030504040204" pitchFamily="50" charset="-128"/>
                        </a:rPr>
                        <a:t>年代頃～</a:t>
                      </a:r>
                      <a:endParaRPr kumimoji="1" lang="ja-JP" altLang="en-US" sz="900" b="1" dirty="0">
                        <a:latin typeface="Meiryo UI" panose="020B0604030504040204" pitchFamily="50" charset="-128"/>
                        <a:ea typeface="Meiryo UI" panose="020B0604030504040204" pitchFamily="50" charset="-128"/>
                      </a:endParaRPr>
                    </a:p>
                  </a:txBody>
                  <a:tcPr anchor="ctr"/>
                </a:tc>
              </a:tr>
              <a:tr h="230400">
                <a:tc rowSpan="11">
                  <a:txBody>
                    <a:bodyPr/>
                    <a:lstStyle/>
                    <a:p>
                      <a:pPr algn="ctr"/>
                      <a:r>
                        <a:rPr kumimoji="1" lang="ja-JP" altLang="en-US" sz="1200" b="1" dirty="0" smtClean="0">
                          <a:solidFill>
                            <a:srgbClr val="17375E"/>
                          </a:solidFill>
                          <a:latin typeface="Meiryo UI" panose="020B0604030504040204" pitchFamily="50" charset="-128"/>
                          <a:ea typeface="Meiryo UI" panose="020B0604030504040204" pitchFamily="50" charset="-128"/>
                        </a:rPr>
                        <a:t>物流</a:t>
                      </a:r>
                      <a:endParaRPr kumimoji="1" lang="ja-JP" altLang="en-US" sz="1200" b="1" dirty="0">
                        <a:solidFill>
                          <a:srgbClr val="17375E"/>
                        </a:solidFill>
                        <a:latin typeface="Meiryo UI" panose="020B0604030504040204" pitchFamily="50" charset="-128"/>
                        <a:ea typeface="Meiryo UI" panose="020B0604030504040204" pitchFamily="50" charset="-128"/>
                      </a:endParaRPr>
                    </a:p>
                  </a:txBody>
                  <a:tcPr vert="eaVert"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kumimoji="1" lang="ja-JP" altLang="en-US" sz="900" b="1" dirty="0" smtClean="0">
                          <a:solidFill>
                            <a:schemeClr val="bg1"/>
                          </a:solidFill>
                          <a:latin typeface="Meiryo UI" panose="020B0604030504040204" pitchFamily="50" charset="-128"/>
                          <a:ea typeface="Meiryo UI" panose="020B0604030504040204" pitchFamily="50" charset="-128"/>
                        </a:rPr>
                        <a:t>利活用</a:t>
                      </a:r>
                    </a:p>
                  </a:txBody>
                  <a:tcPr anchor="ctr">
                    <a:lnL w="12700" cap="flat" cmpd="sng" algn="ctr">
                      <a:solidFill>
                        <a:schemeClr val="tx1"/>
                      </a:solidFill>
                      <a:prstDash val="solid"/>
                      <a:round/>
                      <a:headEnd type="none" w="med" len="med"/>
                      <a:tailEnd type="none" w="med" len="med"/>
                    </a:lnL>
                    <a:lnR w="12700" cap="flat" cmpd="sng" algn="ctr">
                      <a:solidFill>
                        <a:srgbClr val="E74C3C"/>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E74C3C"/>
                    </a:solidFill>
                  </a:tcPr>
                </a:tc>
                <a:tc hMerge="1">
                  <a:txBody>
                    <a:bodyPr/>
                    <a:lstStyle/>
                    <a:p>
                      <a:endParaRPr lang="ja-JP" altLang="en-US" sz="900" dirty="0">
                        <a:latin typeface="Meiryo UI" panose="020B0604030504040204" pitchFamily="50" charset="-128"/>
                        <a:ea typeface="Meiryo UI" panose="020B0604030504040204" pitchFamily="50" charset="-128"/>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F8176"/>
                    </a:solidFill>
                  </a:tcPr>
                </a:tc>
                <a:tc hMerge="1">
                  <a:txBody>
                    <a:bodyPr/>
                    <a:lstStyle/>
                    <a:p>
                      <a:endParaRPr kumimoji="1" lang="ja-JP" altLang="en-US"/>
                    </a:p>
                  </a:txBody>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rgbClr val="E74C3C"/>
                      </a:solidFill>
                      <a:prstDash val="solid"/>
                      <a:round/>
                      <a:headEnd type="none" w="med" len="med"/>
                      <a:tailEnd type="none" w="med" len="med"/>
                    </a:lnL>
                    <a:lnR w="12700" cap="flat" cmpd="sng" algn="ctr">
                      <a:solidFill>
                        <a:schemeClr val="tx1"/>
                      </a:solidFill>
                      <a:prstDash val="sysDash"/>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ysDash"/>
                      <a:round/>
                      <a:headEnd type="none" w="med" len="med"/>
                      <a:tailEnd type="none" w="med" len="med"/>
                    </a:lnL>
                    <a:lnB w="9525" cap="flat" cmpd="sng" algn="ctr">
                      <a:solidFill>
                        <a:schemeClr val="tx1"/>
                      </a:solid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B w="9525"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smtClean="0">
                        <a:latin typeface="Meiryo UI" panose="020B0604030504040204" pitchFamily="50" charset="-128"/>
                        <a:ea typeface="Meiryo UI" panose="020B0604030504040204" pitchFamily="50" charset="-128"/>
                      </a:endParaRPr>
                    </a:p>
                  </a:txBody>
                  <a:tcPr anchor="ctr">
                    <a:lnT w="12700" cap="flat" cmpd="sng" algn="ctr">
                      <a:noFill/>
                      <a:prstDash val="solid"/>
                      <a:round/>
                      <a:headEnd type="none" w="med" len="med"/>
                      <a:tailEnd type="none" w="med" len="med"/>
                    </a:lnT>
                    <a:lnB w="12700" cmpd="sng">
                      <a:noFill/>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smtClean="0">
                        <a:latin typeface="Meiryo UI" panose="020B0604030504040204" pitchFamily="50" charset="-128"/>
                        <a:ea typeface="Meiryo UI" panose="020B0604030504040204" pitchFamily="50" charset="-128"/>
                      </a:endParaRPr>
                    </a:p>
                  </a:txBody>
                  <a:tcPr anchor="ctr">
                    <a:lnB w="9525" cap="flat" cmpd="sng" algn="ctr">
                      <a:solidFill>
                        <a:schemeClr val="tx1"/>
                      </a:solidFill>
                      <a:prstDash val="solid"/>
                      <a:round/>
                      <a:headEnd type="none" w="med" len="med"/>
                      <a:tailEnd type="none" w="med" len="med"/>
                    </a:lnB>
                  </a:tcPr>
                </a:tc>
              </a:tr>
              <a:tr h="230400">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1" dirty="0" smtClean="0">
                        <a:solidFill>
                          <a:schemeClr val="bg1"/>
                        </a:solidFill>
                        <a:latin typeface="Meiryo UI" panose="020B0604030504040204" pitchFamily="50" charset="-128"/>
                        <a:ea typeface="Meiryo UI" panose="020B0604030504040204" pitchFamily="50" charset="-128"/>
                      </a:endParaRPr>
                    </a:p>
                  </a:txBody>
                  <a:tcPr vert="eaVert" anchor="ctr">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980B9"/>
                    </a:solidFill>
                  </a:tcPr>
                </a:tc>
                <a:tc rowSpan="6">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solidFill>
                            <a:schemeClr val="bg1"/>
                          </a:solidFill>
                          <a:latin typeface="Meiryo UI" panose="020B0604030504040204" pitchFamily="50" charset="-128"/>
                          <a:ea typeface="Meiryo UI" panose="020B0604030504040204" pitchFamily="50" charset="-128"/>
                        </a:rPr>
                        <a:t>技術開発</a:t>
                      </a:r>
                    </a:p>
                  </a:txBody>
                  <a:tcPr vert="eaVert"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2980B9"/>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600" dirty="0" smtClean="0">
                          <a:solidFill>
                            <a:schemeClr val="bg1"/>
                          </a:solidFill>
                          <a:latin typeface="Meiryo UI" panose="020B0604030504040204" pitchFamily="50" charset="-128"/>
                          <a:ea typeface="Meiryo UI" panose="020B0604030504040204" pitchFamily="50" charset="-128"/>
                        </a:rPr>
                        <a:t>目視外飛行等における安全確保</a:t>
                      </a:r>
                      <a:endParaRPr kumimoji="1" lang="ja-JP" altLang="en-US" sz="900"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rgbClr val="2980B9"/>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69A6CE"/>
                    </a:solidFill>
                  </a:tcPr>
                </a:tc>
                <a:tc hMerge="1">
                  <a:txBody>
                    <a:bodyPr/>
                    <a:lstStyle/>
                    <a:p>
                      <a:endParaRPr kumimoji="1" lang="ja-JP" altLang="en-US"/>
                    </a:p>
                  </a:txBody>
                  <a:tcPr/>
                </a:tc>
                <a:tc rowSpan="3">
                  <a:txBody>
                    <a:bodyPr/>
                    <a:lstStyle/>
                    <a:p>
                      <a:endParaRPr kumimoji="1" lang="ja-JP" altLang="en-US" sz="900" b="0" dirty="0">
                        <a:latin typeface="Meiryo UI" panose="020B0604030504040204" pitchFamily="50" charset="-128"/>
                        <a:ea typeface="Meiryo UI" panose="020B0604030504040204" pitchFamily="50" charset="-128"/>
                      </a:endParaRPr>
                    </a:p>
                  </a:txBody>
                  <a:tcPr anchor="ctr">
                    <a:lnL w="12700" cap="flat" cmpd="sng" algn="ctr">
                      <a:solidFill>
                        <a:srgbClr val="2980B9"/>
                      </a:solidFill>
                      <a:prstDash val="solid"/>
                      <a:round/>
                      <a:headEnd type="none" w="med" len="med"/>
                      <a:tailEnd type="none" w="med" len="med"/>
                    </a:lnL>
                    <a:lnR w="12700" cap="flat" cmpd="sng" algn="ctr">
                      <a:solidFill>
                        <a:schemeClr val="tx1"/>
                      </a:solidFill>
                      <a:prstDash val="sysDash"/>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rowSpan="3">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ysDash"/>
                      <a:round/>
                      <a:headEnd type="none" w="med" len="med"/>
                      <a:tailEnd type="none" w="med" len="med"/>
                    </a:lnL>
                    <a:lnT w="952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rowSpan="3">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952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rowSpan="3">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12700" cmpd="sng">
                      <a:noFill/>
                    </a:lnT>
                    <a:lnB w="12700" cap="flat" cmpd="sng" algn="ctr">
                      <a:solidFill>
                        <a:schemeClr val="bg1"/>
                      </a:solidFill>
                      <a:prstDash val="solid"/>
                      <a:round/>
                      <a:headEnd type="none" w="med" len="med"/>
                      <a:tailEnd type="none" w="med" len="med"/>
                    </a:lnB>
                  </a:tcPr>
                </a:tc>
                <a:tc rowSpan="3">
                  <a:txBody>
                    <a:bodyPr/>
                    <a:lstStyle/>
                    <a:p>
                      <a:pPr marL="180000" indent="-144000">
                        <a:buClr>
                          <a:srgbClr val="2980B9"/>
                        </a:buClr>
                        <a:buFont typeface="Wingdings" panose="05000000000000000000" pitchFamily="2" charset="2"/>
                        <a:buChar char="l"/>
                      </a:pPr>
                      <a:endParaRPr kumimoji="1" lang="ja-JP" altLang="en-US" sz="900" dirty="0">
                        <a:latin typeface="Meiryo UI" panose="020B0604030504040204" pitchFamily="50" charset="-128"/>
                        <a:ea typeface="Meiryo UI" panose="020B0604030504040204" pitchFamily="50" charset="-128"/>
                      </a:endParaRPr>
                    </a:p>
                  </a:txBody>
                  <a:tcPr anchor="ctr">
                    <a:lnT w="952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0">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1" dirty="0" smtClean="0">
                        <a:solidFill>
                          <a:schemeClr val="bg1"/>
                        </a:solidFill>
                        <a:latin typeface="Meiryo UI" panose="020B0604030504040204" pitchFamily="50" charset="-128"/>
                        <a:ea typeface="Meiryo UI" panose="020B0604030504040204" pitchFamily="50" charset="-128"/>
                      </a:endParaRPr>
                    </a:p>
                  </a:txBody>
                  <a:tcPr vert="eaVert" anchor="ctr">
                    <a:lnR w="952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980B9"/>
                    </a:solidFill>
                  </a:tcPr>
                </a:tc>
                <a:tc vMerge="1">
                  <a:txBody>
                    <a:bodyPr/>
                    <a:lstStyle/>
                    <a:p>
                      <a:endParaRPr kumimoji="1" lang="ja-JP" altLang="en-US"/>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9A6CE"/>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bg1"/>
                          </a:solidFill>
                          <a:latin typeface="Meiryo UI" panose="020B0604030504040204" pitchFamily="50" charset="-128"/>
                          <a:ea typeface="Meiryo UI" panose="020B0604030504040204" pitchFamily="50" charset="-128"/>
                        </a:rPr>
                        <a:t>離着陸時</a:t>
                      </a:r>
                      <a:endParaRPr kumimoji="1" lang="ja-JP" altLang="en-US" sz="900"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rgbClr val="2980B9"/>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9A6CE"/>
                    </a:solidFill>
                  </a:tcPr>
                </a:tc>
                <a:tc vMerge="1">
                  <a:txBody>
                    <a:bodyPr/>
                    <a:lstStyle/>
                    <a:p>
                      <a:endParaRPr kumimoji="1" lang="ja-JP" altLang="en-US" sz="900" b="0" dirty="0">
                        <a:latin typeface="Meiryo UI" panose="020B0604030504040204" pitchFamily="50" charset="-128"/>
                        <a:ea typeface="Meiryo UI" panose="020B0604030504040204" pitchFamily="50" charset="-128"/>
                      </a:endParaRPr>
                    </a:p>
                  </a:txBody>
                  <a:tcPr anchor="ctr">
                    <a:lnL w="12700" cap="flat" cmpd="sng" algn="ctr">
                      <a:solidFill>
                        <a:srgbClr val="2980B9"/>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2700" cmpd="sng">
                      <a:noFill/>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180000" indent="-144000">
                        <a:buClr>
                          <a:srgbClr val="2980B9"/>
                        </a:buClr>
                        <a:buFont typeface="Wingdings" panose="05000000000000000000" pitchFamily="2" charset="2"/>
                        <a:buChar char="l"/>
                      </a:pPr>
                      <a:endParaRPr kumimoji="1" lang="ja-JP" altLang="en-US" sz="9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vMerge="1">
                  <a:txBody>
                    <a:bodyPr/>
                    <a:lstStyle/>
                    <a:p>
                      <a:endParaRPr kumimoji="1" lang="ja-JP" altLang="en-US"/>
                    </a:p>
                  </a:txBody>
                  <a:tcPr/>
                </a:tc>
                <a:tc vMerge="1">
                  <a:txBody>
                    <a:bodyPr/>
                    <a:lstStyle/>
                    <a:p>
                      <a:endParaRPr kumimoji="1" lang="ja-JP" altLang="en-US"/>
                    </a:p>
                  </a:txBody>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9A6CE"/>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bg1"/>
                          </a:solidFill>
                          <a:latin typeface="Meiryo UI" panose="020B0604030504040204" pitchFamily="50" charset="-128"/>
                          <a:ea typeface="Meiryo UI" panose="020B0604030504040204" pitchFamily="50" charset="-128"/>
                        </a:rPr>
                        <a:t>巡航時</a:t>
                      </a:r>
                      <a:endParaRPr kumimoji="1" lang="ja-JP" altLang="en-US" sz="900"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rgbClr val="2980B9"/>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9A6CE"/>
                    </a:solidFill>
                  </a:tcPr>
                </a:tc>
                <a:tc vMerge="1">
                  <a:txBody>
                    <a:bodyPr/>
                    <a:lstStyle/>
                    <a:p>
                      <a:endParaRPr kumimoji="1" lang="ja-JP" altLang="en-US" sz="900" b="0" dirty="0">
                        <a:latin typeface="Meiryo UI" panose="020B0604030504040204" pitchFamily="50" charset="-128"/>
                        <a:ea typeface="Meiryo UI" panose="020B0604030504040204" pitchFamily="50" charset="-128"/>
                      </a:endParaRPr>
                    </a:p>
                  </a:txBody>
                  <a:tcPr anchor="ctr">
                    <a:lnL w="12700" cap="flat" cmpd="sng" algn="ctr">
                      <a:solidFill>
                        <a:srgbClr val="2980B9"/>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2700" cmpd="sng">
                      <a:noFill/>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180000" indent="-144000">
                        <a:buClr>
                          <a:srgbClr val="2980B9"/>
                        </a:buClr>
                        <a:buFont typeface="Wingdings" panose="05000000000000000000" pitchFamily="2" charset="2"/>
                        <a:buChar char="l"/>
                      </a:pPr>
                      <a:endParaRPr kumimoji="1" lang="ja-JP" altLang="en-US" sz="9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1" dirty="0" smtClean="0">
                        <a:solidFill>
                          <a:schemeClr val="bg1"/>
                        </a:solidFill>
                        <a:latin typeface="Meiryo UI" panose="020B0604030504040204" pitchFamily="50" charset="-128"/>
                        <a:ea typeface="Meiryo UI" panose="020B0604030504040204" pitchFamily="50" charset="-128"/>
                      </a:endParaRPr>
                    </a:p>
                  </a:txBody>
                  <a:tcPr vert="eaVert" anchor="ctr">
                    <a:lnR w="952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980B9"/>
                    </a:solidFill>
                  </a:tcPr>
                </a:tc>
                <a:tc vMerge="1">
                  <a:txBody>
                    <a:bodyPr/>
                    <a:lstStyle/>
                    <a:p>
                      <a:endParaRPr kumimoji="1" lang="ja-JP" altLang="en-US"/>
                    </a:p>
                  </a:txBody>
                  <a:tcPr/>
                </a:tc>
                <a:tc gridSpan="2">
                  <a:txBody>
                    <a:bodyPr/>
                    <a:lstStyle/>
                    <a:p>
                      <a:r>
                        <a:rPr kumimoji="1" lang="ja-JP" altLang="en-US" sz="900" dirty="0" smtClean="0">
                          <a:solidFill>
                            <a:schemeClr val="bg1"/>
                          </a:solidFill>
                          <a:latin typeface="Meiryo UI" panose="020B0604030504040204" pitchFamily="50" charset="-128"/>
                          <a:ea typeface="Meiryo UI" panose="020B0604030504040204" pitchFamily="50" charset="-128"/>
                        </a:rPr>
                        <a:t>輸送の確実性の確保</a:t>
                      </a:r>
                      <a:endParaRPr kumimoji="1" lang="ja-JP" altLang="en-US" sz="900"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rgbClr val="2980B9"/>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9A6CE"/>
                    </a:solidFill>
                  </a:tcPr>
                </a:tc>
                <a:tc hMerge="1">
                  <a:txBody>
                    <a:bodyPr/>
                    <a:lstStyle/>
                    <a:p>
                      <a:endParaRPr kumimoji="1" lang="ja-JP" altLang="en-US"/>
                    </a:p>
                  </a:txBody>
                  <a:tcPr/>
                </a:tc>
                <a:tc rowSpan="3">
                  <a:txBody>
                    <a:bodyPr/>
                    <a:lstStyle/>
                    <a:p>
                      <a:endParaRPr kumimoji="1" lang="ja-JP" altLang="en-US" sz="900" b="0" dirty="0">
                        <a:latin typeface="Meiryo UI" panose="020B0604030504040204" pitchFamily="50" charset="-128"/>
                        <a:ea typeface="Meiryo UI" panose="020B0604030504040204" pitchFamily="50" charset="-128"/>
                      </a:endParaRPr>
                    </a:p>
                  </a:txBody>
                  <a:tcPr anchor="ctr">
                    <a:lnL w="12700" cap="flat" cmpd="sng" algn="ctr">
                      <a:solidFill>
                        <a:srgbClr val="2980B9"/>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bg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rowSpan="3">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ysDash"/>
                      <a:round/>
                      <a:headEnd type="none" w="med" len="med"/>
                      <a:tailEnd type="none" w="med" len="med"/>
                    </a:lnL>
                    <a:lnT w="12700" cap="flat" cmpd="sng" algn="ctr">
                      <a:solidFill>
                        <a:schemeClr val="bg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rowSpan="3">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12700" cap="flat" cmpd="sng" algn="ctr">
                      <a:solidFill>
                        <a:schemeClr val="bg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12700" cap="flat" cmpd="sng" algn="ctr">
                      <a:solidFill>
                        <a:schemeClr val="bg1"/>
                      </a:solidFill>
                      <a:prstDash val="solid"/>
                      <a:round/>
                      <a:headEnd type="none" w="med" len="med"/>
                      <a:tailEnd type="none" w="med" len="med"/>
                    </a:lnT>
                    <a:lnB w="12700" cmpd="sng">
                      <a:noFill/>
                    </a:lnB>
                  </a:tcPr>
                </a:tc>
                <a:tc rowSpan="3">
                  <a:txBody>
                    <a:bodyPr/>
                    <a:lstStyle/>
                    <a:p>
                      <a:pPr marL="180000" indent="-144000">
                        <a:buClr>
                          <a:srgbClr val="2980B9"/>
                        </a:buClr>
                        <a:buFont typeface="Wingdings" panose="05000000000000000000" pitchFamily="2" charset="2"/>
                        <a:buChar char="l"/>
                      </a:pPr>
                      <a:endParaRPr kumimoji="1" lang="ja-JP" altLang="en-US" sz="900" dirty="0">
                        <a:latin typeface="Meiryo UI" panose="020B0604030504040204" pitchFamily="50" charset="-128"/>
                        <a:ea typeface="Meiryo UI" panose="020B0604030504040204" pitchFamily="50" charset="-128"/>
                      </a:endParaRPr>
                    </a:p>
                  </a:txBody>
                  <a:tcPr anchor="ctr">
                    <a:lnT w="12700" cap="flat" cmpd="sng" algn="ctr">
                      <a:solidFill>
                        <a:schemeClr val="bg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0">
                <a:tc vMerge="1">
                  <a:txBody>
                    <a:bodyPr/>
                    <a:lstStyle/>
                    <a:p>
                      <a:pPr algn="ctr"/>
                      <a:endParaRPr kumimoji="1" lang="en-US" altLang="ja-JP" sz="900" b="1" dirty="0" smtClean="0">
                        <a:solidFill>
                          <a:schemeClr val="bg1"/>
                        </a:solidFill>
                        <a:latin typeface="Meiryo UI" panose="020B0604030504040204" pitchFamily="50" charset="-128"/>
                        <a:ea typeface="Meiryo UI" panose="020B0604030504040204" pitchFamily="50" charset="-128"/>
                      </a:endParaRPr>
                    </a:p>
                  </a:txBody>
                  <a:tcPr vert="eaVert" anchor="ctr">
                    <a:lnR w="952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7AE60"/>
                    </a:solidFill>
                  </a:tcPr>
                </a:tc>
                <a:tc vMerge="1">
                  <a:txBody>
                    <a:bodyPr/>
                    <a:lstStyle/>
                    <a:p>
                      <a:endParaRPr kumimoji="1" lang="ja-JP" altLang="en-US"/>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baseline="0" dirty="0" smtClean="0">
                          <a:solidFill>
                            <a:schemeClr val="bg1"/>
                          </a:solidFill>
                          <a:latin typeface="Meiryo UI" panose="020B0604030504040204" pitchFamily="50" charset="-128"/>
                          <a:ea typeface="Meiryo UI" panose="020B0604030504040204" pitchFamily="50" charset="-128"/>
                        </a:rPr>
                        <a:t>基礎的性能の向上</a:t>
                      </a:r>
                      <a:endParaRPr kumimoji="1" lang="en-US" altLang="ja-JP" sz="900" baseline="0" dirty="0" smtClean="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rgbClr val="2980B9"/>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9A6CE"/>
                    </a:solidFill>
                  </a:tcPr>
                </a:tc>
                <a:tc hMerge="1">
                  <a:txBody>
                    <a:bodyPr/>
                    <a:lstStyle/>
                    <a:p>
                      <a:endParaRPr kumimoji="1" lang="ja-JP" altLang="en-US"/>
                    </a:p>
                  </a:txBody>
                  <a:tcPr/>
                </a:tc>
                <a:tc vMerge="1">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rgbClr val="27AE60"/>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tcPr>
                </a:tc>
                <a:tc vMerge="1">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2700" cmpd="sng">
                      <a:noFill/>
                    </a:lnL>
                    <a:lnT w="12700" cap="flat" cmpd="sng" algn="ctr">
                      <a:solidFill>
                        <a:schemeClr val="tx1"/>
                      </a:solidFill>
                      <a:prstDash val="solid"/>
                      <a:round/>
                      <a:headEnd type="none" w="med" len="med"/>
                      <a:tailEnd type="none" w="med" len="med"/>
                    </a:lnT>
                    <a:lnB w="12700" cmpd="sng">
                      <a:noFill/>
                    </a:lnB>
                  </a:tcPr>
                </a:tc>
                <a:tc vMerge="1">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12700" cmpd="sng">
                      <a:noFill/>
                    </a:lnT>
                    <a:lnB w="12700" cap="flat" cmpd="sng" algn="ctr">
                      <a:noFill/>
                      <a:prstDash val="solid"/>
                      <a:round/>
                      <a:headEnd type="none" w="med" len="med"/>
                      <a:tailEnd type="none" w="med" len="med"/>
                    </a:lnB>
                  </a:tcPr>
                </a:tc>
                <a:tc vMerge="1">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1" dirty="0" smtClean="0">
                        <a:solidFill>
                          <a:schemeClr val="bg1"/>
                        </a:solidFill>
                        <a:latin typeface="Meiryo UI" panose="020B0604030504040204" pitchFamily="50" charset="-128"/>
                        <a:ea typeface="Meiryo UI" panose="020B0604030504040204" pitchFamily="50" charset="-128"/>
                      </a:endParaRPr>
                    </a:p>
                  </a:txBody>
                  <a:tcPr vert="eaVert" anchor="ctr">
                    <a:lnR w="952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980B9"/>
                    </a:solidFill>
                  </a:tcPr>
                </a:tc>
                <a:tc vMerge="1">
                  <a:txBody>
                    <a:bodyPr/>
                    <a:lstStyle/>
                    <a:p>
                      <a:endParaRPr kumimoji="1" lang="ja-JP" altLang="en-US"/>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bg1"/>
                          </a:solidFill>
                          <a:latin typeface="Meiryo UI" panose="020B0604030504040204" pitchFamily="50" charset="-128"/>
                          <a:ea typeface="Meiryo UI" panose="020B0604030504040204" pitchFamily="50" charset="-128"/>
                        </a:rPr>
                        <a:t>事業採算性の確保</a:t>
                      </a:r>
                    </a:p>
                  </a:txBody>
                  <a:tcPr anchor="ctr">
                    <a:lnL w="12700" cap="flat" cmpd="sng" algn="ctr">
                      <a:solidFill>
                        <a:schemeClr val="bg1"/>
                      </a:solidFill>
                      <a:prstDash val="solid"/>
                      <a:round/>
                      <a:headEnd type="none" w="med" len="med"/>
                      <a:tailEnd type="none" w="med" len="med"/>
                    </a:lnL>
                    <a:lnR w="12700" cap="flat" cmpd="sng" algn="ctr">
                      <a:solidFill>
                        <a:srgbClr val="2980B9"/>
                      </a:solidFill>
                      <a:prstDash val="solid"/>
                      <a:round/>
                      <a:headEnd type="none" w="med" len="med"/>
                      <a:tailEnd type="none" w="med" len="med"/>
                    </a:lnR>
                    <a:lnT w="12700" cap="flat" cmpd="sng" algn="ctr">
                      <a:solidFill>
                        <a:schemeClr val="bg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69A6CE"/>
                    </a:solid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230400">
                <a:tc vMerge="1">
                  <a:txBody>
                    <a:bodyPr/>
                    <a:lstStyle/>
                    <a:p>
                      <a:pPr algn="ctr"/>
                      <a:endParaRPr kumimoji="1" lang="en-US" altLang="ja-JP" sz="900" b="1" dirty="0" smtClean="0">
                        <a:solidFill>
                          <a:schemeClr val="bg1"/>
                        </a:solidFill>
                        <a:latin typeface="Meiryo UI" panose="020B0604030504040204" pitchFamily="50" charset="-128"/>
                        <a:ea typeface="Meiryo UI" panose="020B0604030504040204" pitchFamily="50" charset="-128"/>
                      </a:endParaRPr>
                    </a:p>
                  </a:txBody>
                  <a:tcPr vert="eaVert" anchor="ctr">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7AE60"/>
                    </a:solidFill>
                  </a:tcPr>
                </a:tc>
                <a:tc rowSpan="4">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kumimoji="1" lang="ja-JP" altLang="en-US" sz="900" b="1" dirty="0" smtClean="0">
                          <a:solidFill>
                            <a:schemeClr val="bg1"/>
                          </a:solidFill>
                          <a:latin typeface="Meiryo UI" panose="020B0604030504040204" pitchFamily="50" charset="-128"/>
                          <a:ea typeface="Meiryo UI" panose="020B0604030504040204" pitchFamily="50" charset="-128"/>
                        </a:rPr>
                        <a:t>環境整備</a:t>
                      </a:r>
                      <a:endParaRPr kumimoji="1" lang="en-US" altLang="ja-JP" sz="900" b="1" dirty="0" smtClean="0">
                        <a:solidFill>
                          <a:schemeClr val="bg1"/>
                        </a:solidFill>
                        <a:latin typeface="Meiryo UI" panose="020B0604030504040204" pitchFamily="50" charset="-128"/>
                        <a:ea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7AE60"/>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650" baseline="0" dirty="0" smtClean="0">
                          <a:solidFill>
                            <a:schemeClr val="bg1"/>
                          </a:solidFill>
                          <a:latin typeface="Meiryo UI" panose="020B0604030504040204" pitchFamily="50" charset="-128"/>
                          <a:ea typeface="Meiryo UI" panose="020B0604030504040204" pitchFamily="50" charset="-128"/>
                        </a:rPr>
                        <a:t>運航管理に係るルールの検討</a:t>
                      </a:r>
                      <a:endParaRPr kumimoji="1" lang="en-US" altLang="ja-JP" sz="650" baseline="0" dirty="0" smtClean="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rgbClr val="27AE60"/>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7C676"/>
                    </a:solidFill>
                  </a:tcPr>
                </a:tc>
                <a:tc hMerge="1">
                  <a:txBody>
                    <a:bodyPr/>
                    <a:lstStyle/>
                    <a:p>
                      <a:endParaRPr kumimoji="1" lang="ja-JP" altLang="en-US"/>
                    </a:p>
                  </a:txBody>
                  <a:tcPr/>
                </a:tc>
                <a:tc rowSpan="2">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rgbClr val="27AE60"/>
                      </a:solidFill>
                      <a:prstDash val="solid"/>
                      <a:round/>
                      <a:headEnd type="none" w="med" len="med"/>
                      <a:tailEnd type="none" w="med" len="med"/>
                    </a:lnL>
                    <a:lnR w="12700" cap="flat" cmpd="sng" algn="ctr">
                      <a:solidFill>
                        <a:schemeClr val="tx1"/>
                      </a:solidFill>
                      <a:prstDash val="sysDash"/>
                      <a:round/>
                      <a:headEnd type="none" w="med" len="med"/>
                      <a:tailEnd type="none" w="med" len="med"/>
                    </a:lnR>
                    <a:lnT w="9525" cap="flat" cmpd="sng" algn="ctr">
                      <a:solidFill>
                        <a:schemeClr val="tx1"/>
                      </a:solidFill>
                      <a:prstDash val="solid"/>
                      <a:round/>
                      <a:headEnd type="none" w="med" len="med"/>
                      <a:tailEnd type="none" w="med" len="med"/>
                    </a:lnT>
                    <a:lnB w="12700" cmpd="sng">
                      <a:noFill/>
                    </a:lnB>
                  </a:tcPr>
                </a:tc>
                <a:tc rowSpan="2">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ysDash"/>
                      <a:round/>
                      <a:headEnd type="none" w="med" len="med"/>
                      <a:tailEnd type="none" w="med" len="med"/>
                    </a:lnL>
                    <a:lnT w="9525" cap="flat" cmpd="sng" algn="ctr">
                      <a:solidFill>
                        <a:schemeClr val="tx1"/>
                      </a:solidFill>
                      <a:prstDash val="solid"/>
                      <a:round/>
                      <a:headEnd type="none" w="med" len="med"/>
                      <a:tailEnd type="none" w="med" len="med"/>
                    </a:lnT>
                    <a:lnB w="12700" cmpd="sng">
                      <a:noFill/>
                    </a:lnB>
                  </a:tcPr>
                </a:tc>
                <a:tc rowSpan="2">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9525" cap="flat" cmpd="sng" algn="ctr">
                      <a:solidFill>
                        <a:schemeClr val="tx1"/>
                      </a:solidFill>
                      <a:prstDash val="solid"/>
                      <a:round/>
                      <a:headEnd type="none" w="med" len="med"/>
                      <a:tailEnd type="none" w="med" len="med"/>
                    </a:lnT>
                    <a:lnB w="12700" cmpd="sng">
                      <a:noFill/>
                    </a:lnB>
                  </a:tcPr>
                </a:tc>
                <a:tc rowSpan="2">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12700" cap="flat" cmpd="sng" algn="ctr">
                      <a:noFill/>
                      <a:prstDash val="solid"/>
                      <a:round/>
                      <a:headEnd type="none" w="med" len="med"/>
                      <a:tailEnd type="none" w="med" len="med"/>
                    </a:lnT>
                    <a:lnB w="12700" cmpd="sng">
                      <a:noFill/>
                    </a:lnB>
                  </a:tcPr>
                </a:tc>
                <a:tc rowSpan="2">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9525" cap="flat" cmpd="sng" algn="ctr">
                      <a:solidFill>
                        <a:schemeClr val="tx1"/>
                      </a:solidFill>
                      <a:prstDash val="solid"/>
                      <a:round/>
                      <a:headEnd type="none" w="med" len="med"/>
                      <a:tailEnd type="none" w="med" len="med"/>
                    </a:lnT>
                    <a:lnB w="12700" cmpd="sng">
                      <a:noFill/>
                    </a:lnB>
                  </a:tcPr>
                </a:tc>
              </a:tr>
              <a:tr h="0">
                <a:tc vMerge="1">
                  <a:txBody>
                    <a:bodyPr/>
                    <a:lstStyle/>
                    <a:p>
                      <a:endParaRPr kumimoji="1" lang="ja-JP" altLang="en-US"/>
                    </a:p>
                  </a:txBody>
                  <a:tcPr/>
                </a:tc>
                <a:tc vMerge="1">
                  <a:txBody>
                    <a:bodyPr/>
                    <a:lstStyle/>
                    <a:p>
                      <a:endParaRPr kumimoji="1" lang="ja-JP" altLang="en-US"/>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50" baseline="0" dirty="0" smtClean="0">
                          <a:solidFill>
                            <a:schemeClr val="bg1"/>
                          </a:solidFill>
                          <a:latin typeface="Meiryo UI" panose="020B0604030504040204" pitchFamily="50" charset="-128"/>
                          <a:ea typeface="Meiryo UI" panose="020B0604030504040204" pitchFamily="50" charset="-128"/>
                        </a:rPr>
                        <a:t>輸送事業の仕組み作り</a:t>
                      </a:r>
                      <a:endParaRPr kumimoji="1" lang="en-US" altLang="ja-JP" sz="850" baseline="0" dirty="0" smtClean="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rgbClr val="27AE6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7C676"/>
                    </a:solid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0">
                <a:tc vMerge="1">
                  <a:txBody>
                    <a:bodyPr/>
                    <a:lstStyle/>
                    <a:p>
                      <a:endParaRPr kumimoji="1" lang="ja-JP" altLang="en-US"/>
                    </a:p>
                  </a:txBody>
                  <a:tcPr/>
                </a:tc>
                <a:tc vMerge="1">
                  <a:txBody>
                    <a:bodyPr/>
                    <a:lstStyle/>
                    <a:p>
                      <a:endParaRPr kumimoji="1" lang="ja-JP" altLang="en-US"/>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baseline="0" dirty="0" smtClean="0">
                          <a:solidFill>
                            <a:schemeClr val="bg1"/>
                          </a:solidFill>
                          <a:latin typeface="Meiryo UI" panose="020B0604030504040204" pitchFamily="50" charset="-128"/>
                          <a:ea typeface="Meiryo UI" panose="020B0604030504040204" pitchFamily="50" charset="-128"/>
                        </a:rPr>
                        <a:t>社会的信用の確立</a:t>
                      </a:r>
                      <a:endParaRPr kumimoji="1" lang="en-US" altLang="ja-JP" sz="900" baseline="0" dirty="0" smtClean="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rgbClr val="27AE6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7C676"/>
                    </a:solidFill>
                  </a:tcPr>
                </a:tc>
                <a:tc hMerge="1">
                  <a:txBody>
                    <a:bodyPr/>
                    <a:lstStyle/>
                    <a:p>
                      <a:endParaRPr kumimoji="1" lang="ja-JP" altLang="en-US"/>
                    </a:p>
                  </a:txBody>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rgbClr val="27AE6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mpd="sng">
                      <a:noFill/>
                    </a:lnT>
                    <a:lnB w="12700" cap="flat" cmpd="sng" algn="ctr">
                      <a:no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ysDash"/>
                      <a:round/>
                      <a:headEnd type="none" w="med" len="med"/>
                      <a:tailEnd type="none" w="med" len="med"/>
                    </a:lnL>
                    <a:lnT w="12700" cmpd="sng">
                      <a:noFill/>
                    </a:lnT>
                    <a:lnB w="12700" cap="flat" cmpd="sng" algn="ctr">
                      <a:no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12700" cmpd="sng">
                      <a:noFill/>
                    </a:lnT>
                    <a:lnB w="12700" cap="flat" cmpd="sng" algn="ctr">
                      <a:no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12700" cmpd="sng">
                      <a:noFill/>
                    </a:lnT>
                    <a:lnB w="12700" cap="flat" cmpd="sng" algn="ctr">
                      <a:no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12700" cmpd="sng">
                      <a:noFill/>
                    </a:lnT>
                    <a:lnB w="12700" cap="flat" cmpd="sng" algn="ctr">
                      <a:noFill/>
                      <a:prstDash val="solid"/>
                      <a:round/>
                      <a:headEnd type="none" w="med" len="med"/>
                      <a:tailEnd type="none" w="med" len="med"/>
                    </a:lnB>
                  </a:tcPr>
                </a:tc>
              </a:tr>
              <a:tr h="0">
                <a:tc vMerge="1">
                  <a:txBody>
                    <a:bodyPr/>
                    <a:lstStyle/>
                    <a:p>
                      <a:pPr algn="ctr"/>
                      <a:endParaRPr kumimoji="1" lang="en-US" altLang="ja-JP" sz="900" b="1" dirty="0" smtClean="0">
                        <a:solidFill>
                          <a:schemeClr val="bg1"/>
                        </a:solidFill>
                        <a:latin typeface="Meiryo UI" panose="020B0604030504040204" pitchFamily="50" charset="-128"/>
                        <a:ea typeface="Meiryo UI" panose="020B0604030504040204" pitchFamily="50" charset="-128"/>
                      </a:endParaRPr>
                    </a:p>
                  </a:txBody>
                  <a:tcPr vert="eaVert"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7AE60"/>
                    </a:solidFill>
                  </a:tcPr>
                </a:tc>
                <a:tc vMerge="1">
                  <a:txBody>
                    <a:bodyPr/>
                    <a:lstStyle/>
                    <a:p>
                      <a:endParaRPr kumimoji="1" lang="ja-JP" altLang="en-US"/>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baseline="0" dirty="0" smtClean="0">
                          <a:solidFill>
                            <a:schemeClr val="bg1"/>
                          </a:solidFill>
                          <a:latin typeface="Meiryo UI" panose="020B0604030504040204" pitchFamily="50" charset="-128"/>
                          <a:ea typeface="Meiryo UI" panose="020B0604030504040204" pitchFamily="50" charset="-128"/>
                        </a:rPr>
                        <a:t>性能評価基準</a:t>
                      </a:r>
                      <a:endParaRPr kumimoji="1" lang="en-US" altLang="ja-JP" sz="900" baseline="0" dirty="0" smtClean="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rgbClr val="27AE6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7C676"/>
                    </a:solidFill>
                  </a:tcPr>
                </a:tc>
                <a:tc hMerge="1">
                  <a:txBody>
                    <a:bodyPr/>
                    <a:lstStyle/>
                    <a:p>
                      <a:endParaRPr kumimoji="1" lang="ja-JP" altLang="en-US"/>
                    </a:p>
                  </a:txBody>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rgbClr val="27AE6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mpd="sng">
                      <a:noFill/>
                    </a:lnT>
                    <a:lnB w="12700" cap="flat" cmpd="sng" algn="ctr">
                      <a:solidFill>
                        <a:schemeClr val="tx1"/>
                      </a:solid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ysDash"/>
                      <a:round/>
                      <a:headEnd type="none" w="med" len="med"/>
                      <a:tailEnd type="none" w="med" len="med"/>
                    </a:lnL>
                    <a:lnT w="12700" cmpd="sng">
                      <a:noFill/>
                    </a:lnT>
                    <a:lnB w="12700" cap="flat" cmpd="sng" algn="ctr">
                      <a:solidFill>
                        <a:schemeClr val="tx1"/>
                      </a:solid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12700" cmpd="sng">
                      <a:noFill/>
                    </a:lnT>
                    <a:lnB w="12700" cap="flat" cmpd="sng" algn="ctr">
                      <a:solidFill>
                        <a:schemeClr val="tx1"/>
                      </a:solid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12700" cmpd="sng">
                      <a:noFill/>
                    </a:lnT>
                    <a:lnB w="12700" cap="flat" cmpd="sng" algn="ctr">
                      <a:no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12700" cmpd="sng">
                      <a:noFill/>
                    </a:lnT>
                    <a:lnB w="12700" cap="flat" cmpd="sng" algn="ctr">
                      <a:solidFill>
                        <a:schemeClr val="tx1"/>
                      </a:solidFill>
                      <a:prstDash val="solid"/>
                      <a:round/>
                      <a:headEnd type="none" w="med" len="med"/>
                      <a:tailEnd type="none" w="med" len="med"/>
                    </a:lnB>
                  </a:tcPr>
                </a:tc>
              </a:tr>
            </a:tbl>
          </a:graphicData>
        </a:graphic>
      </p:graphicFrame>
      <p:sp>
        <p:nvSpPr>
          <p:cNvPr id="108" name="ホームベース 107"/>
          <p:cNvSpPr/>
          <p:nvPr/>
        </p:nvSpPr>
        <p:spPr bwMode="auto">
          <a:xfrm>
            <a:off x="3502420" y="1969114"/>
            <a:ext cx="8519792" cy="162000"/>
          </a:xfrm>
          <a:prstGeom prst="homePlate">
            <a:avLst/>
          </a:prstGeom>
          <a:solidFill>
            <a:srgbClr val="D4E6F1"/>
          </a:solidFill>
          <a:ln w="9525">
            <a:solidFill>
              <a:srgbClr val="2980B9"/>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機体性能の向上</a:t>
            </a:r>
            <a:r>
              <a:rPr kumimoji="0" lang="en-US" altLang="ja-JP" sz="800" dirty="0" smtClean="0">
                <a:latin typeface="Meiryo UI" panose="020B0604030504040204" pitchFamily="50" charset="-128"/>
                <a:ea typeface="Meiryo UI" panose="020B0604030504040204" pitchFamily="50" charset="-128"/>
              </a:rPr>
              <a:t>(</a:t>
            </a:r>
            <a:r>
              <a:rPr kumimoji="0" lang="ja-JP" altLang="en-US" sz="800" dirty="0" smtClean="0">
                <a:latin typeface="Meiryo UI" panose="020B0604030504040204" pitchFamily="50" charset="-128"/>
                <a:ea typeface="Meiryo UI" panose="020B0604030504040204" pitchFamily="50" charset="-128"/>
              </a:rPr>
              <a:t>飛行可能距離・時間の増大、耐候性や耐久性の向上、耐荷重量の増加　等</a:t>
            </a:r>
            <a:r>
              <a:rPr kumimoji="0" lang="en-US" altLang="ja-JP" sz="800" dirty="0" smtClean="0">
                <a:latin typeface="Meiryo UI" panose="020B0604030504040204" pitchFamily="50" charset="-128"/>
                <a:ea typeface="Meiryo UI" panose="020B0604030504040204" pitchFamily="50" charset="-128"/>
              </a:rPr>
              <a:t>)</a:t>
            </a:r>
            <a:endParaRPr kumimoji="0" lang="en-US" altLang="ja-JP" sz="800" dirty="0">
              <a:latin typeface="Meiryo UI" panose="020B0604030504040204" pitchFamily="50" charset="-128"/>
              <a:ea typeface="Meiryo UI" panose="020B0604030504040204" pitchFamily="50" charset="-128"/>
            </a:endParaRPr>
          </a:p>
        </p:txBody>
      </p:sp>
      <p:sp>
        <p:nvSpPr>
          <p:cNvPr id="109" name="ホームベース 108"/>
          <p:cNvSpPr/>
          <p:nvPr/>
        </p:nvSpPr>
        <p:spPr bwMode="auto">
          <a:xfrm>
            <a:off x="3502419" y="2888867"/>
            <a:ext cx="6259617" cy="162000"/>
          </a:xfrm>
          <a:prstGeom prst="homePlate">
            <a:avLst/>
          </a:prstGeom>
          <a:solidFill>
            <a:srgbClr val="D4EFDF"/>
          </a:solidFill>
          <a:ln w="9525">
            <a:solidFill>
              <a:srgbClr val="27AE60"/>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荷主、第三者の被害防止（保険制度の確立、プライバシーへの配慮 等</a:t>
            </a:r>
            <a:r>
              <a:rPr kumimoji="0" lang="ja-JP" altLang="en-US" sz="800" dirty="0">
                <a:latin typeface="Meiryo UI" panose="020B0604030504040204" pitchFamily="50" charset="-128"/>
                <a:ea typeface="Meiryo UI" panose="020B0604030504040204" pitchFamily="50" charset="-128"/>
              </a:rPr>
              <a:t>）</a:t>
            </a:r>
            <a:endParaRPr kumimoji="0" lang="en-US" altLang="ja-JP" sz="800" dirty="0">
              <a:latin typeface="Meiryo UI" panose="020B0604030504040204" pitchFamily="50" charset="-128"/>
              <a:ea typeface="Meiryo UI" panose="020B0604030504040204" pitchFamily="50" charset="-128"/>
            </a:endParaRPr>
          </a:p>
        </p:txBody>
      </p:sp>
      <p:sp>
        <p:nvSpPr>
          <p:cNvPr id="110" name="ホームベース 109"/>
          <p:cNvSpPr/>
          <p:nvPr/>
        </p:nvSpPr>
        <p:spPr bwMode="auto">
          <a:xfrm>
            <a:off x="3502419" y="2670109"/>
            <a:ext cx="4600696" cy="162000"/>
          </a:xfrm>
          <a:prstGeom prst="homePlate">
            <a:avLst/>
          </a:prstGeom>
          <a:solidFill>
            <a:srgbClr val="D4EFDF"/>
          </a:solidFill>
          <a:ln w="9525">
            <a:solidFill>
              <a:srgbClr val="27AE60"/>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無人の荷物の受領確認手法・手続の検討</a:t>
            </a:r>
            <a:endParaRPr kumimoji="0" lang="en-US" altLang="ja-JP" sz="800" dirty="0">
              <a:latin typeface="Meiryo UI" panose="020B0604030504040204" pitchFamily="50" charset="-128"/>
              <a:ea typeface="Meiryo UI" panose="020B0604030504040204" pitchFamily="50" charset="-128"/>
            </a:endParaRPr>
          </a:p>
        </p:txBody>
      </p:sp>
      <p:sp>
        <p:nvSpPr>
          <p:cNvPr id="111" name="ホームベース 110"/>
          <p:cNvSpPr/>
          <p:nvPr/>
        </p:nvSpPr>
        <p:spPr bwMode="auto">
          <a:xfrm>
            <a:off x="3502420" y="2189468"/>
            <a:ext cx="8519792" cy="162000"/>
          </a:xfrm>
          <a:prstGeom prst="homePlate">
            <a:avLst/>
          </a:prstGeom>
          <a:solidFill>
            <a:srgbClr val="D4E6F1"/>
          </a:solidFill>
          <a:ln w="9525">
            <a:solidFill>
              <a:srgbClr val="2980B9"/>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安価な機体、メンテナンス費用等の検討</a:t>
            </a:r>
            <a:endParaRPr kumimoji="0" lang="en-US" altLang="ja-JP" sz="800" dirty="0">
              <a:latin typeface="Meiryo UI" panose="020B0604030504040204" pitchFamily="50" charset="-128"/>
              <a:ea typeface="Meiryo UI" panose="020B0604030504040204" pitchFamily="50" charset="-128"/>
            </a:endParaRPr>
          </a:p>
        </p:txBody>
      </p:sp>
      <p:sp>
        <p:nvSpPr>
          <p:cNvPr id="112" name="ホームベース 111"/>
          <p:cNvSpPr/>
          <p:nvPr/>
        </p:nvSpPr>
        <p:spPr bwMode="auto">
          <a:xfrm>
            <a:off x="3502418" y="1087698"/>
            <a:ext cx="8519795" cy="162000"/>
          </a:xfrm>
          <a:prstGeom prst="homePlate">
            <a:avLst/>
          </a:prstGeom>
          <a:solidFill>
            <a:srgbClr val="D4E6F1"/>
          </a:solidFill>
          <a:ln w="9525">
            <a:solidFill>
              <a:srgbClr val="2980B9"/>
            </a:solidFill>
            <a:miter lim="800000"/>
            <a:headEnd/>
            <a:tailEnd/>
          </a:ln>
          <a:effectLst/>
          <a:extLst/>
        </p:spPr>
        <p:txBody>
          <a:bodyPr wrap="none" lIns="59372" tIns="29686" rIns="59372" bIns="29686" rtlCol="0" anchor="ctr" anchorCtr="0"/>
          <a:lstStyle/>
          <a:p>
            <a:pPr>
              <a:buClr>
                <a:srgbClr val="27AE60"/>
              </a:buClr>
            </a:pPr>
            <a:r>
              <a:rPr kumimoji="0" lang="ja-JP" altLang="en-US" sz="800" dirty="0">
                <a:latin typeface="Meiryo UI" panose="020B0604030504040204" pitchFamily="50" charset="-128"/>
                <a:ea typeface="Meiryo UI" panose="020B0604030504040204" pitchFamily="50" charset="-128"/>
              </a:rPr>
              <a:t>補助者の配置と同等の安全性の</a:t>
            </a:r>
            <a:r>
              <a:rPr kumimoji="0" lang="ja-JP" altLang="en-US" sz="800" dirty="0" smtClean="0">
                <a:latin typeface="Meiryo UI" panose="020B0604030504040204" pitchFamily="50" charset="-128"/>
                <a:ea typeface="Meiryo UI" panose="020B0604030504040204" pitchFamily="50" charset="-128"/>
              </a:rPr>
              <a:t>確保</a:t>
            </a:r>
            <a:r>
              <a:rPr kumimoji="0" lang="en-US" altLang="ja-JP" sz="800" dirty="0" smtClean="0">
                <a:latin typeface="Meiryo UI" panose="020B0604030504040204" pitchFamily="50" charset="-128"/>
                <a:ea typeface="Meiryo UI" panose="020B0604030504040204" pitchFamily="50" charset="-128"/>
              </a:rPr>
              <a:t>(</a:t>
            </a:r>
            <a:r>
              <a:rPr kumimoji="0" lang="ja-JP" altLang="en-US" sz="800" dirty="0" smtClean="0">
                <a:latin typeface="Meiryo UI" panose="020B0604030504040204" pitchFamily="50" charset="-128"/>
                <a:ea typeface="Meiryo UI" panose="020B0604030504040204" pitchFamily="50" charset="-128"/>
              </a:rPr>
              <a:t>ドローンポート</a:t>
            </a:r>
            <a:r>
              <a:rPr kumimoji="0" lang="ja-JP" altLang="en-US" sz="800" dirty="0">
                <a:latin typeface="Meiryo UI" panose="020B0604030504040204" pitchFamily="50" charset="-128"/>
                <a:ea typeface="Meiryo UI" panose="020B0604030504040204" pitchFamily="50" charset="-128"/>
              </a:rPr>
              <a:t>の設置</a:t>
            </a:r>
            <a:r>
              <a:rPr kumimoji="0" lang="ja-JP" altLang="en-US" sz="800" dirty="0" smtClean="0">
                <a:latin typeface="Meiryo UI" panose="020B0604030504040204" pitchFamily="50" charset="-128"/>
                <a:ea typeface="Meiryo UI" panose="020B0604030504040204" pitchFamily="50" charset="-128"/>
              </a:rPr>
              <a:t>基準の検討、</a:t>
            </a:r>
            <a:r>
              <a:rPr kumimoji="0" lang="ja-JP" altLang="en-US" sz="800" dirty="0">
                <a:latin typeface="Meiryo UI" panose="020B0604030504040204" pitchFamily="50" charset="-128"/>
                <a:ea typeface="Meiryo UI" panose="020B0604030504040204" pitchFamily="50" charset="-128"/>
              </a:rPr>
              <a:t>誘導技術の向上、関連技術</a:t>
            </a:r>
            <a:r>
              <a:rPr kumimoji="0" lang="ja-JP" altLang="en-US" sz="800" dirty="0" smtClean="0">
                <a:latin typeface="Meiryo UI" panose="020B0604030504040204" pitchFamily="50" charset="-128"/>
                <a:ea typeface="Meiryo UI" panose="020B0604030504040204" pitchFamily="50" charset="-128"/>
              </a:rPr>
              <a:t>開発　等</a:t>
            </a:r>
            <a:r>
              <a:rPr kumimoji="0" lang="en-US" altLang="ja-JP" sz="800" dirty="0" smtClean="0">
                <a:latin typeface="Meiryo UI" panose="020B0604030504040204" pitchFamily="50" charset="-128"/>
                <a:ea typeface="Meiryo UI" panose="020B0604030504040204" pitchFamily="50" charset="-128"/>
              </a:rPr>
              <a:t>)</a:t>
            </a:r>
            <a:endParaRPr kumimoji="0" lang="ja-JP" altLang="en-US" sz="800" dirty="0">
              <a:latin typeface="Meiryo UI" panose="020B0604030504040204" pitchFamily="50" charset="-128"/>
              <a:ea typeface="Meiryo UI" panose="020B0604030504040204" pitchFamily="50" charset="-128"/>
            </a:endParaRPr>
          </a:p>
        </p:txBody>
      </p:sp>
      <p:grpSp>
        <p:nvGrpSpPr>
          <p:cNvPr id="113" name="グループ化 112"/>
          <p:cNvGrpSpPr/>
          <p:nvPr/>
        </p:nvGrpSpPr>
        <p:grpSpPr>
          <a:xfrm>
            <a:off x="3502418" y="2451351"/>
            <a:ext cx="8519794" cy="162000"/>
            <a:chOff x="1648449" y="3465645"/>
            <a:chExt cx="8519794" cy="162000"/>
          </a:xfrm>
        </p:grpSpPr>
        <p:sp>
          <p:nvSpPr>
            <p:cNvPr id="114" name="ホームベース 113"/>
            <p:cNvSpPr/>
            <p:nvPr/>
          </p:nvSpPr>
          <p:spPr bwMode="auto">
            <a:xfrm>
              <a:off x="1648449" y="3465645"/>
              <a:ext cx="4600696" cy="162000"/>
            </a:xfrm>
            <a:prstGeom prst="homePlate">
              <a:avLst/>
            </a:prstGeom>
            <a:solidFill>
              <a:srgbClr val="D4EFDF"/>
            </a:solidFill>
            <a:ln w="9525">
              <a:solidFill>
                <a:srgbClr val="27AE60"/>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離着陸時の判断基準のルール策定、不時着時の対応方法の検討</a:t>
              </a:r>
              <a:endParaRPr kumimoji="0" lang="en-US" altLang="ja-JP" sz="800" dirty="0">
                <a:latin typeface="Meiryo UI" panose="020B0604030504040204" pitchFamily="50" charset="-128"/>
                <a:ea typeface="Meiryo UI" panose="020B0604030504040204" pitchFamily="50" charset="-128"/>
              </a:endParaRPr>
            </a:p>
          </p:txBody>
        </p:sp>
        <p:sp>
          <p:nvSpPr>
            <p:cNvPr id="115" name="山形 114"/>
            <p:cNvSpPr/>
            <p:nvPr/>
          </p:nvSpPr>
          <p:spPr bwMode="auto">
            <a:xfrm>
              <a:off x="6249144" y="3465645"/>
              <a:ext cx="1658923" cy="162000"/>
            </a:xfrm>
            <a:prstGeom prst="chevron">
              <a:avLst/>
            </a:prstGeom>
            <a:solidFill>
              <a:srgbClr val="D4EFDF"/>
            </a:solidFill>
            <a:ln w="9525">
              <a:solidFill>
                <a:srgbClr val="27AE60"/>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物流用ドローンの飛行ルート設定</a:t>
              </a:r>
              <a:endParaRPr kumimoji="0" lang="ja-JP" altLang="en-US" sz="800" dirty="0">
                <a:latin typeface="Meiryo UI" panose="020B0604030504040204" pitchFamily="50" charset="-128"/>
                <a:ea typeface="Meiryo UI" panose="020B0604030504040204" pitchFamily="50" charset="-128"/>
              </a:endParaRPr>
            </a:p>
          </p:txBody>
        </p:sp>
        <p:sp>
          <p:nvSpPr>
            <p:cNvPr id="116" name="山形 115"/>
            <p:cNvSpPr/>
            <p:nvPr/>
          </p:nvSpPr>
          <p:spPr bwMode="auto">
            <a:xfrm>
              <a:off x="7908067" y="3465645"/>
              <a:ext cx="2260176" cy="162000"/>
            </a:xfrm>
            <a:prstGeom prst="chevron">
              <a:avLst/>
            </a:prstGeom>
            <a:solidFill>
              <a:srgbClr val="D4EFDF"/>
            </a:solidFill>
            <a:ln w="9525">
              <a:solidFill>
                <a:srgbClr val="27AE60"/>
              </a:solidFill>
              <a:miter lim="800000"/>
              <a:headEnd/>
              <a:tailEnd/>
            </a:ln>
            <a:effectLst/>
            <a:extLst/>
          </p:spPr>
          <p:txBody>
            <a:bodyPr wrap="none" lIns="59372" tIns="29686" rIns="59372" bIns="29686" rtlCol="0" anchor="ctr" anchorCtr="0"/>
            <a:lstStyle/>
            <a:p>
              <a:pPr>
                <a:buClr>
                  <a:srgbClr val="27AE60"/>
                </a:buClr>
              </a:pPr>
              <a:r>
                <a:rPr kumimoji="0" lang="ja-JP" altLang="en-US" sz="800" dirty="0" smtClean="0">
                  <a:latin typeface="Meiryo UI" panose="020B0604030504040204" pitchFamily="50" charset="-128"/>
                  <a:ea typeface="Meiryo UI" panose="020B0604030504040204" pitchFamily="50" charset="-128"/>
                </a:rPr>
                <a:t>複数</a:t>
              </a:r>
              <a:r>
                <a:rPr kumimoji="0" lang="ja-JP" altLang="en-US" sz="800" dirty="0">
                  <a:latin typeface="Meiryo UI" panose="020B0604030504040204" pitchFamily="50" charset="-128"/>
                  <a:ea typeface="Meiryo UI" panose="020B0604030504040204" pitchFamily="50" charset="-128"/>
                </a:rPr>
                <a:t>機運用を前提とした運航ルール策定</a:t>
              </a:r>
              <a:endParaRPr kumimoji="0" lang="en-US" altLang="ja-JP" sz="800" dirty="0">
                <a:latin typeface="Meiryo UI" panose="020B0604030504040204" pitchFamily="50" charset="-128"/>
                <a:ea typeface="Meiryo UI" panose="020B0604030504040204" pitchFamily="50" charset="-128"/>
              </a:endParaRPr>
            </a:p>
          </p:txBody>
        </p:sp>
      </p:grpSp>
      <p:grpSp>
        <p:nvGrpSpPr>
          <p:cNvPr id="117" name="グループ化 116"/>
          <p:cNvGrpSpPr/>
          <p:nvPr/>
        </p:nvGrpSpPr>
        <p:grpSpPr>
          <a:xfrm>
            <a:off x="3502416" y="1528406"/>
            <a:ext cx="8519796" cy="162000"/>
            <a:chOff x="1648447" y="2295103"/>
            <a:chExt cx="8519796" cy="162000"/>
          </a:xfrm>
        </p:grpSpPr>
        <p:sp>
          <p:nvSpPr>
            <p:cNvPr id="118" name="ホームベース 117"/>
            <p:cNvSpPr/>
            <p:nvPr/>
          </p:nvSpPr>
          <p:spPr bwMode="auto">
            <a:xfrm>
              <a:off x="1648447" y="2295103"/>
              <a:ext cx="4600697" cy="162000"/>
            </a:xfrm>
            <a:prstGeom prst="homePlate">
              <a:avLst/>
            </a:prstGeom>
            <a:solidFill>
              <a:srgbClr val="D4E6F1"/>
            </a:solidFill>
            <a:ln w="9525">
              <a:solidFill>
                <a:srgbClr val="2980B9"/>
              </a:solidFill>
              <a:miter lim="800000"/>
              <a:headEnd/>
              <a:tailEnd/>
            </a:ln>
            <a:effectLst/>
            <a:extLst/>
          </p:spPr>
          <p:txBody>
            <a:bodyPr wrap="none" lIns="59372" tIns="29686" rIns="59372" bIns="29686" rtlCol="0" anchor="ctr" anchorCtr="0"/>
            <a:lstStyle/>
            <a:p>
              <a:pPr>
                <a:buClr>
                  <a:srgbClr val="27AE60"/>
                </a:buClr>
              </a:pPr>
              <a:r>
                <a:rPr kumimoji="0" lang="ja-JP" altLang="en-US" sz="800" dirty="0" smtClean="0">
                  <a:latin typeface="Meiryo UI" panose="020B0604030504040204" pitchFamily="50" charset="-128"/>
                  <a:ea typeface="Meiryo UI" panose="020B0604030504040204" pitchFamily="50" charset="-128"/>
                </a:rPr>
                <a:t>機体・荷物の落下</a:t>
              </a:r>
              <a:r>
                <a:rPr kumimoji="0" lang="ja-JP" altLang="en-US" sz="800" dirty="0">
                  <a:latin typeface="Meiryo UI" panose="020B0604030504040204" pitchFamily="50" charset="-128"/>
                  <a:ea typeface="Meiryo UI" panose="020B0604030504040204" pitchFamily="50" charset="-128"/>
                </a:rPr>
                <a:t>時の</a:t>
              </a:r>
              <a:r>
                <a:rPr kumimoji="0" lang="ja-JP" altLang="en-US" sz="800" dirty="0" smtClean="0">
                  <a:latin typeface="Meiryo UI" panose="020B0604030504040204" pitchFamily="50" charset="-128"/>
                  <a:ea typeface="Meiryo UI" panose="020B0604030504040204" pitchFamily="50" charset="-128"/>
                </a:rPr>
                <a:t>被害防止・軽減措置の検討</a:t>
              </a:r>
              <a:endParaRPr kumimoji="0" lang="en-US" altLang="ja-JP" sz="800" dirty="0">
                <a:latin typeface="Meiryo UI" panose="020B0604030504040204" pitchFamily="50" charset="-128"/>
                <a:ea typeface="Meiryo UI" panose="020B0604030504040204" pitchFamily="50" charset="-128"/>
              </a:endParaRPr>
            </a:p>
          </p:txBody>
        </p:sp>
        <p:sp>
          <p:nvSpPr>
            <p:cNvPr id="119" name="山形 118"/>
            <p:cNvSpPr/>
            <p:nvPr/>
          </p:nvSpPr>
          <p:spPr bwMode="auto">
            <a:xfrm>
              <a:off x="6249144" y="2295103"/>
              <a:ext cx="3919099" cy="162000"/>
            </a:xfrm>
            <a:prstGeom prst="chevron">
              <a:avLst/>
            </a:prstGeom>
            <a:solidFill>
              <a:srgbClr val="D4E6F1"/>
            </a:solidFill>
            <a:ln w="9525">
              <a:solidFill>
                <a:srgbClr val="2980B9"/>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飛行を管理するシステムの高度化</a:t>
              </a:r>
              <a:endParaRPr kumimoji="0" lang="ja-JP" altLang="en-US" sz="800" dirty="0">
                <a:latin typeface="Meiryo UI" panose="020B0604030504040204" pitchFamily="50" charset="-128"/>
                <a:ea typeface="Meiryo UI" panose="020B0604030504040204" pitchFamily="50" charset="-128"/>
              </a:endParaRPr>
            </a:p>
          </p:txBody>
        </p:sp>
      </p:grpSp>
      <p:grpSp>
        <p:nvGrpSpPr>
          <p:cNvPr id="120" name="グループ化 119"/>
          <p:cNvGrpSpPr/>
          <p:nvPr/>
        </p:nvGrpSpPr>
        <p:grpSpPr>
          <a:xfrm>
            <a:off x="3502421" y="1748760"/>
            <a:ext cx="8519791" cy="162000"/>
            <a:chOff x="1648449" y="2601119"/>
            <a:chExt cx="8519791" cy="162000"/>
          </a:xfrm>
        </p:grpSpPr>
        <p:sp>
          <p:nvSpPr>
            <p:cNvPr id="121" name="ホームベース 120"/>
            <p:cNvSpPr/>
            <p:nvPr/>
          </p:nvSpPr>
          <p:spPr bwMode="auto">
            <a:xfrm>
              <a:off x="1648449" y="2601119"/>
              <a:ext cx="4600696" cy="162000"/>
            </a:xfrm>
            <a:prstGeom prst="homePlate">
              <a:avLst/>
            </a:prstGeom>
            <a:solidFill>
              <a:srgbClr val="D4E6F1"/>
            </a:solidFill>
            <a:ln w="9525">
              <a:solidFill>
                <a:srgbClr val="2980B9"/>
              </a:solidFill>
              <a:miter lim="800000"/>
              <a:headEnd/>
              <a:tailEnd/>
            </a:ln>
            <a:effectLst/>
            <a:extLst/>
          </p:spPr>
          <p:txBody>
            <a:bodyPr wrap="none" lIns="59372" tIns="29686" rIns="59372" bIns="29686" rtlCol="0" anchor="ctr" anchorCtr="0"/>
            <a:lstStyle/>
            <a:p>
              <a:pPr algn="l">
                <a:buClr>
                  <a:srgbClr val="27AE60"/>
                </a:buClr>
              </a:pPr>
              <a:r>
                <a:rPr kumimoji="0" lang="ja-JP" altLang="en-US" sz="700" dirty="0" smtClean="0">
                  <a:latin typeface="Meiryo UI" panose="020B0604030504040204" pitchFamily="50" charset="-128"/>
                  <a:ea typeface="Meiryo UI" panose="020B0604030504040204" pitchFamily="50" charset="-128"/>
                </a:rPr>
                <a:t>荷物取付方式の検討</a:t>
              </a:r>
              <a:r>
                <a:rPr kumimoji="0" lang="en-US" altLang="ja-JP" sz="700" dirty="0" smtClean="0">
                  <a:latin typeface="Meiryo UI" panose="020B0604030504040204" pitchFamily="50" charset="-128"/>
                  <a:ea typeface="Meiryo UI" panose="020B0604030504040204" pitchFamily="50" charset="-128"/>
                </a:rPr>
                <a:t>(</a:t>
              </a:r>
              <a:r>
                <a:rPr kumimoji="0" lang="ja-JP" altLang="en-US" sz="700" dirty="0" smtClean="0">
                  <a:latin typeface="Meiryo UI" panose="020B0604030504040204" pitchFamily="50" charset="-128"/>
                  <a:ea typeface="Meiryo UI" panose="020B0604030504040204" pitchFamily="50" charset="-128"/>
                </a:rPr>
                <a:t>適切な荷造り、機体への確実な取付、取扱不可荷物の確認　等</a:t>
              </a:r>
              <a:r>
                <a:rPr kumimoji="0" lang="en-US" altLang="ja-JP" sz="700" dirty="0" smtClean="0">
                  <a:latin typeface="Meiryo UI" panose="020B0604030504040204" pitchFamily="50" charset="-128"/>
                  <a:ea typeface="Meiryo UI" panose="020B0604030504040204" pitchFamily="50" charset="-128"/>
                </a:rPr>
                <a:t>)</a:t>
              </a:r>
              <a:r>
                <a:rPr kumimoji="0" lang="ja-JP" altLang="en-US" sz="700" dirty="0" err="1" smtClean="0">
                  <a:latin typeface="Meiryo UI" panose="020B0604030504040204" pitchFamily="50" charset="-128"/>
                  <a:ea typeface="Meiryo UI" panose="020B0604030504040204" pitchFamily="50" charset="-128"/>
                </a:rPr>
                <a:t>、</a:t>
              </a:r>
              <a:r>
                <a:rPr kumimoji="0" lang="ja-JP" altLang="en-US" sz="700" dirty="0" smtClean="0">
                  <a:latin typeface="Meiryo UI" panose="020B0604030504040204" pitchFamily="50" charset="-128"/>
                  <a:ea typeface="Meiryo UI" panose="020B0604030504040204" pitchFamily="50" charset="-128"/>
                </a:rPr>
                <a:t>専用コンテナの開発・標準化</a:t>
              </a:r>
              <a:endParaRPr kumimoji="0" lang="en-US" altLang="ja-JP" sz="700" dirty="0">
                <a:latin typeface="Meiryo UI" panose="020B0604030504040204" pitchFamily="50" charset="-128"/>
                <a:ea typeface="Meiryo UI" panose="020B0604030504040204" pitchFamily="50" charset="-128"/>
              </a:endParaRPr>
            </a:p>
          </p:txBody>
        </p:sp>
        <p:sp>
          <p:nvSpPr>
            <p:cNvPr id="122" name="山形 121"/>
            <p:cNvSpPr/>
            <p:nvPr/>
          </p:nvSpPr>
          <p:spPr bwMode="auto">
            <a:xfrm>
              <a:off x="6249143" y="2601119"/>
              <a:ext cx="3919097" cy="162000"/>
            </a:xfrm>
            <a:prstGeom prst="chevron">
              <a:avLst/>
            </a:prstGeom>
            <a:solidFill>
              <a:srgbClr val="D4E6F1"/>
            </a:solidFill>
            <a:ln w="9525">
              <a:solidFill>
                <a:srgbClr val="2980B9"/>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専用コンテナの高度化・標準化</a:t>
              </a:r>
              <a:endParaRPr kumimoji="0" lang="ja-JP" altLang="en-US" sz="800" dirty="0">
                <a:latin typeface="Meiryo UI" panose="020B0604030504040204" pitchFamily="50" charset="-128"/>
                <a:ea typeface="Meiryo UI" panose="020B0604030504040204" pitchFamily="50" charset="-128"/>
              </a:endParaRPr>
            </a:p>
          </p:txBody>
        </p:sp>
      </p:grpSp>
      <p:grpSp>
        <p:nvGrpSpPr>
          <p:cNvPr id="123" name="グループ化 122"/>
          <p:cNvGrpSpPr/>
          <p:nvPr/>
        </p:nvGrpSpPr>
        <p:grpSpPr>
          <a:xfrm>
            <a:off x="3502416" y="1308052"/>
            <a:ext cx="8519796" cy="162000"/>
            <a:chOff x="1648447" y="2079079"/>
            <a:chExt cx="8519796" cy="162000"/>
          </a:xfrm>
        </p:grpSpPr>
        <p:sp>
          <p:nvSpPr>
            <p:cNvPr id="124" name="ホームベース 123"/>
            <p:cNvSpPr/>
            <p:nvPr/>
          </p:nvSpPr>
          <p:spPr bwMode="auto">
            <a:xfrm>
              <a:off x="1648447" y="2079079"/>
              <a:ext cx="4600697" cy="162000"/>
            </a:xfrm>
            <a:prstGeom prst="homePlate">
              <a:avLst/>
            </a:prstGeom>
            <a:solidFill>
              <a:srgbClr val="D4E6F1"/>
            </a:solidFill>
            <a:ln w="9525">
              <a:solidFill>
                <a:srgbClr val="2980B9"/>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離着陸可能な条件の検討</a:t>
              </a:r>
              <a:r>
                <a:rPr kumimoji="0" lang="en-US" altLang="ja-JP" sz="800" dirty="0" smtClean="0">
                  <a:latin typeface="Meiryo UI" panose="020B0604030504040204" pitchFamily="50" charset="-128"/>
                  <a:ea typeface="Meiryo UI" panose="020B0604030504040204" pitchFamily="50" charset="-128"/>
                </a:rPr>
                <a:t>(</a:t>
              </a:r>
              <a:r>
                <a:rPr kumimoji="0" lang="ja-JP" altLang="en-US" sz="750" dirty="0" smtClean="0">
                  <a:latin typeface="Meiryo UI" panose="020B0604030504040204" pitchFamily="50" charset="-128"/>
                  <a:ea typeface="Meiryo UI" panose="020B0604030504040204" pitchFamily="50" charset="-128"/>
                </a:rPr>
                <a:t>上下の安全確認、画像認識、誘導等の電波、風速、メンテナンス状況、バッテリ等</a:t>
              </a:r>
              <a:r>
                <a:rPr kumimoji="0" lang="en-US" altLang="ja-JP" sz="750" dirty="0" smtClean="0">
                  <a:latin typeface="Meiryo UI" panose="020B0604030504040204" pitchFamily="50" charset="-128"/>
                  <a:ea typeface="Meiryo UI" panose="020B0604030504040204" pitchFamily="50" charset="-128"/>
                </a:rPr>
                <a:t>)</a:t>
              </a:r>
              <a:endParaRPr kumimoji="0" lang="en-US" altLang="ja-JP" sz="750" dirty="0">
                <a:latin typeface="Meiryo UI" panose="020B0604030504040204" pitchFamily="50" charset="-128"/>
                <a:ea typeface="Meiryo UI" panose="020B0604030504040204" pitchFamily="50" charset="-128"/>
              </a:endParaRPr>
            </a:p>
          </p:txBody>
        </p:sp>
        <p:sp>
          <p:nvSpPr>
            <p:cNvPr id="125" name="山形 124"/>
            <p:cNvSpPr/>
            <p:nvPr/>
          </p:nvSpPr>
          <p:spPr bwMode="auto">
            <a:xfrm>
              <a:off x="6249144" y="2079079"/>
              <a:ext cx="3919099" cy="162000"/>
            </a:xfrm>
            <a:prstGeom prst="chevron">
              <a:avLst/>
            </a:prstGeom>
            <a:solidFill>
              <a:srgbClr val="D4E6F1"/>
            </a:solidFill>
            <a:ln w="9525">
              <a:solidFill>
                <a:srgbClr val="2980B9"/>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技術開発等の進展による高度化</a:t>
              </a:r>
              <a:endParaRPr kumimoji="0" lang="ja-JP" altLang="en-US" sz="800" dirty="0">
                <a:latin typeface="Meiryo UI" panose="020B0604030504040204" pitchFamily="50" charset="-128"/>
                <a:ea typeface="Meiryo UI" panose="020B0604030504040204" pitchFamily="50" charset="-128"/>
              </a:endParaRPr>
            </a:p>
          </p:txBody>
        </p:sp>
      </p:grpSp>
      <p:graphicFrame>
        <p:nvGraphicFramePr>
          <p:cNvPr id="126" name="表 125"/>
          <p:cNvGraphicFramePr>
            <a:graphicFrameLocks noGrp="1"/>
          </p:cNvGraphicFramePr>
          <p:nvPr>
            <p:extLst>
              <p:ext uri="{D42A27DB-BD31-4B8C-83A1-F6EECF244321}">
                <p14:modId xmlns:p14="http://schemas.microsoft.com/office/powerpoint/2010/main" val="3449225067"/>
              </p:ext>
            </p:extLst>
          </p:nvPr>
        </p:nvGraphicFramePr>
        <p:xfrm>
          <a:off x="1563573" y="3481107"/>
          <a:ext cx="10494000" cy="1602000"/>
        </p:xfrm>
        <a:graphic>
          <a:graphicData uri="http://schemas.openxmlformats.org/drawingml/2006/table">
            <a:tbl>
              <a:tblPr firstRow="1" bandRow="1">
                <a:tableStyleId>{5940675A-B579-460E-94D1-54222C63F5DA}</a:tableStyleId>
              </a:tblPr>
              <a:tblGrid>
                <a:gridCol w="360000"/>
                <a:gridCol w="302400"/>
                <a:gridCol w="1227600"/>
                <a:gridCol w="1944000"/>
                <a:gridCol w="1944000"/>
                <a:gridCol w="2124000"/>
                <a:gridCol w="216000"/>
                <a:gridCol w="2376000"/>
              </a:tblGrid>
              <a:tr h="230400">
                <a:tc rowSpan="7">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rgbClr val="17375E"/>
                          </a:solidFill>
                          <a:latin typeface="Meiryo UI" panose="020B0604030504040204" pitchFamily="50" charset="-128"/>
                          <a:ea typeface="Meiryo UI" panose="020B0604030504040204" pitchFamily="50" charset="-128"/>
                        </a:rPr>
                        <a:t>災害対応</a:t>
                      </a:r>
                    </a:p>
                  </a:txBody>
                  <a:tcPr vert="eaVert"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solidFill>
                            <a:schemeClr val="bg1"/>
                          </a:solidFill>
                          <a:latin typeface="Meiryo UI" panose="020B0604030504040204" pitchFamily="50" charset="-128"/>
                          <a:ea typeface="Meiryo UI" panose="020B0604030504040204" pitchFamily="50" charset="-128"/>
                        </a:rPr>
                        <a:t>利活用</a:t>
                      </a:r>
                    </a:p>
                  </a:txBody>
                  <a:tcPr anchor="ctr">
                    <a:lnL w="12700" cap="flat" cmpd="sng" algn="ctr">
                      <a:solidFill>
                        <a:schemeClr val="tx1"/>
                      </a:solidFill>
                      <a:prstDash val="solid"/>
                      <a:round/>
                      <a:headEnd type="none" w="med" len="med"/>
                      <a:tailEnd type="none" w="med" len="med"/>
                    </a:lnL>
                    <a:lnR w="12700" cap="flat" cmpd="sng" algn="ctr">
                      <a:solidFill>
                        <a:srgbClr val="E74C3C"/>
                      </a:solidFill>
                      <a:prstDash val="solid"/>
                      <a:round/>
                      <a:headEnd type="none" w="med" len="med"/>
                      <a:tailEnd type="none" w="med" len="med"/>
                    </a:lnR>
                    <a:lnB w="9525" cap="flat" cmpd="sng" algn="ctr">
                      <a:solidFill>
                        <a:schemeClr val="tx1"/>
                      </a:solidFill>
                      <a:prstDash val="solid"/>
                      <a:round/>
                      <a:headEnd type="none" w="med" len="med"/>
                      <a:tailEnd type="none" w="med" len="med"/>
                    </a:lnB>
                    <a:solidFill>
                      <a:srgbClr val="E74C3C"/>
                    </a:solidFill>
                  </a:tcPr>
                </a:tc>
                <a:tc hMerge="1">
                  <a:txBody>
                    <a:bodyPr/>
                    <a:lstStyle/>
                    <a:p>
                      <a:endParaRPr lang="ja-JP" altLang="en-US" sz="900" dirty="0">
                        <a:latin typeface="Meiryo UI" panose="020B0604030504040204" pitchFamily="50" charset="-128"/>
                        <a:ea typeface="Meiryo UI" panose="020B0604030504040204" pitchFamily="50" charset="-128"/>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F8176"/>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rgbClr val="E74C3C"/>
                      </a:solidFill>
                      <a:prstDash val="solid"/>
                      <a:round/>
                      <a:headEnd type="none" w="med" len="med"/>
                      <a:tailEnd type="none" w="med" len="med"/>
                    </a:lnL>
                    <a:lnR w="12700" cap="flat" cmpd="sng" algn="ctr">
                      <a:solidFill>
                        <a:schemeClr val="tx1"/>
                      </a:solidFill>
                      <a:prstDash val="sysDash"/>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ysDash"/>
                      <a:round/>
                      <a:headEnd type="none" w="med" len="med"/>
                      <a:tailEnd type="none" w="med" len="med"/>
                    </a:lnL>
                    <a:lnB w="9525" cap="flat" cmpd="sng" algn="ctr">
                      <a:solidFill>
                        <a:schemeClr val="tx1"/>
                      </a:solid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B w="9525"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smtClean="0">
                        <a:latin typeface="Meiryo UI" panose="020B0604030504040204" pitchFamily="50" charset="-128"/>
                        <a:ea typeface="Meiryo UI" panose="020B0604030504040204" pitchFamily="50" charset="-128"/>
                      </a:endParaRPr>
                    </a:p>
                  </a:txBody>
                  <a:tcPr anchor="ctr">
                    <a:lnT w="12700" cap="flat" cmpd="sng" algn="ctr">
                      <a:noFill/>
                      <a:prstDash val="solid"/>
                      <a:round/>
                      <a:headEnd type="none" w="med" len="med"/>
                      <a:tailEnd type="none" w="med" len="med"/>
                    </a:lnT>
                    <a:lnB w="12700" cmpd="sng">
                      <a:noFill/>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smtClean="0">
                        <a:latin typeface="Meiryo UI" panose="020B0604030504040204" pitchFamily="50" charset="-128"/>
                        <a:ea typeface="Meiryo UI" panose="020B0604030504040204" pitchFamily="50" charset="-128"/>
                      </a:endParaRPr>
                    </a:p>
                  </a:txBody>
                  <a:tcPr anchor="ctr">
                    <a:lnB w="9525" cap="flat" cmpd="sng" algn="ctr">
                      <a:solidFill>
                        <a:schemeClr val="tx1"/>
                      </a:solidFill>
                      <a:prstDash val="solid"/>
                      <a:round/>
                      <a:headEnd type="none" w="med" len="med"/>
                      <a:tailEnd type="none" w="med" len="med"/>
                    </a:lnB>
                  </a:tcPr>
                </a:tc>
              </a:tr>
              <a:tr h="216000">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1" dirty="0" smtClean="0">
                        <a:solidFill>
                          <a:schemeClr val="bg1"/>
                        </a:solidFill>
                        <a:latin typeface="Meiryo UI" panose="020B0604030504040204" pitchFamily="50" charset="-128"/>
                        <a:ea typeface="Meiryo UI" panose="020B0604030504040204" pitchFamily="50" charset="-128"/>
                      </a:endParaRPr>
                    </a:p>
                  </a:txBody>
                  <a:tcPr vert="eaVert" anchor="ctr">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980B9"/>
                    </a:solidFill>
                  </a:tcPr>
                </a:tc>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solidFill>
                            <a:schemeClr val="bg1"/>
                          </a:solidFill>
                          <a:latin typeface="Meiryo UI" panose="020B0604030504040204" pitchFamily="50" charset="-128"/>
                          <a:ea typeface="Meiryo UI" panose="020B0604030504040204" pitchFamily="50" charset="-128"/>
                        </a:rPr>
                        <a:t>技術開発</a:t>
                      </a:r>
                    </a:p>
                  </a:txBody>
                  <a:tcPr vert="eaVert"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980B9"/>
                    </a:solidFill>
                  </a:tcPr>
                </a:tc>
                <a:tc>
                  <a:txBody>
                    <a:bodyPr/>
                    <a:lstStyle/>
                    <a:p>
                      <a:r>
                        <a:rPr kumimoji="1" lang="ja-JP" altLang="en-US" sz="900" dirty="0" smtClean="0">
                          <a:solidFill>
                            <a:schemeClr val="bg1"/>
                          </a:solidFill>
                          <a:latin typeface="Meiryo UI" panose="020B0604030504040204" pitchFamily="50" charset="-128"/>
                          <a:ea typeface="Meiryo UI" panose="020B0604030504040204" pitchFamily="50" charset="-128"/>
                        </a:rPr>
                        <a:t>耐環境性</a:t>
                      </a:r>
                      <a:endParaRPr kumimoji="1" lang="ja-JP" altLang="en-US" sz="900"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rgbClr val="2980B9"/>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9A6CE"/>
                    </a:solidFill>
                  </a:tcPr>
                </a:tc>
                <a:tc>
                  <a:txBody>
                    <a:bodyPr/>
                    <a:lstStyle/>
                    <a:p>
                      <a:endParaRPr kumimoji="1" lang="ja-JP" altLang="en-US" sz="900" b="0" dirty="0">
                        <a:latin typeface="Meiryo UI" panose="020B0604030504040204" pitchFamily="50" charset="-128"/>
                        <a:ea typeface="Meiryo UI" panose="020B0604030504040204" pitchFamily="50" charset="-128"/>
                      </a:endParaRPr>
                    </a:p>
                  </a:txBody>
                  <a:tcPr anchor="ctr">
                    <a:lnL w="12700" cap="flat" cmpd="sng" algn="ctr">
                      <a:solidFill>
                        <a:srgbClr val="2980B9"/>
                      </a:solidFill>
                      <a:prstDash val="solid"/>
                      <a:round/>
                      <a:headEnd type="none" w="med" len="med"/>
                      <a:tailEnd type="none" w="med" len="med"/>
                    </a:lnL>
                    <a:lnR w="12700" cap="flat" cmpd="sng" algn="ctr">
                      <a:solidFill>
                        <a:schemeClr val="tx1"/>
                      </a:solidFill>
                      <a:prstDash val="sysDash"/>
                      <a:round/>
                      <a:headEnd type="none" w="med" len="med"/>
                      <a:tailEnd type="none" w="med" len="med"/>
                    </a:lnR>
                    <a:lnT w="9525" cap="flat" cmpd="sng" algn="ctr">
                      <a:solidFill>
                        <a:schemeClr val="tx1"/>
                      </a:solidFill>
                      <a:prstDash val="solid"/>
                      <a:round/>
                      <a:headEnd type="none" w="med" len="med"/>
                      <a:tailEnd type="none" w="med" len="med"/>
                    </a:lnT>
                    <a:lnB w="12700" cmpd="sng">
                      <a:noFill/>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ysDash"/>
                      <a:round/>
                      <a:headEnd type="none" w="med" len="med"/>
                      <a:tailEnd type="none" w="med" len="med"/>
                    </a:lnL>
                    <a:lnT w="9525" cap="flat" cmpd="sng" algn="ctr">
                      <a:solidFill>
                        <a:schemeClr val="tx1"/>
                      </a:solidFill>
                      <a:prstDash val="solid"/>
                      <a:round/>
                      <a:headEnd type="none" w="med" len="med"/>
                      <a:tailEnd type="none" w="med" len="med"/>
                    </a:lnT>
                    <a:lnB w="12700" cmpd="sng">
                      <a:noFill/>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9525" cap="flat" cmpd="sng" algn="ctr">
                      <a:solidFill>
                        <a:schemeClr val="tx1"/>
                      </a:solidFill>
                      <a:prstDash val="solid"/>
                      <a:round/>
                      <a:headEnd type="none" w="med" len="med"/>
                      <a:tailEnd type="none" w="med" len="med"/>
                    </a:lnT>
                    <a:lnB w="12700" cmpd="sng">
                      <a:noFill/>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12700" cmpd="sng">
                      <a:noFill/>
                    </a:lnT>
                    <a:lnB w="12700" cmpd="sng">
                      <a:noFill/>
                    </a:lnB>
                  </a:tcPr>
                </a:tc>
                <a:tc>
                  <a:txBody>
                    <a:bodyPr/>
                    <a:lstStyle/>
                    <a:p>
                      <a:pPr marL="180000" indent="-144000">
                        <a:buClr>
                          <a:srgbClr val="2980B9"/>
                        </a:buClr>
                        <a:buFont typeface="Wingdings" panose="05000000000000000000" pitchFamily="2" charset="2"/>
                        <a:buChar char="l"/>
                      </a:pPr>
                      <a:endParaRPr kumimoji="1" lang="ja-JP" altLang="en-US" sz="900" dirty="0">
                        <a:latin typeface="Meiryo UI" panose="020B0604030504040204" pitchFamily="50" charset="-128"/>
                        <a:ea typeface="Meiryo UI" panose="020B0604030504040204" pitchFamily="50" charset="-128"/>
                      </a:endParaRPr>
                    </a:p>
                  </a:txBody>
                  <a:tcPr anchor="ctr">
                    <a:lnT w="9525" cap="flat" cmpd="sng" algn="ctr">
                      <a:solidFill>
                        <a:schemeClr val="tx1"/>
                      </a:solidFill>
                      <a:prstDash val="solid"/>
                      <a:round/>
                      <a:headEnd type="none" w="med" len="med"/>
                      <a:tailEnd type="none" w="med" len="med"/>
                    </a:lnT>
                    <a:lnB w="12700" cmpd="sng">
                      <a:noFill/>
                    </a:lnB>
                  </a:tcPr>
                </a:tc>
              </a:tr>
              <a:tr h="216000">
                <a:tc vMerge="1">
                  <a:txBody>
                    <a:bodyPr/>
                    <a:lstStyle/>
                    <a:p>
                      <a:endParaRPr kumimoji="1" lang="ja-JP" altLang="en-US"/>
                    </a:p>
                  </a:txBody>
                  <a:tcPr/>
                </a:tc>
                <a:tc vMerge="1">
                  <a:txBody>
                    <a:bodyPr/>
                    <a:lstStyle/>
                    <a:p>
                      <a:endParaRPr kumimoji="1" lang="ja-JP" altLang="en-US"/>
                    </a:p>
                  </a:txBody>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bg1"/>
                          </a:solidFill>
                          <a:latin typeface="Meiryo UI" panose="020B0604030504040204" pitchFamily="50" charset="-128"/>
                          <a:ea typeface="Meiryo UI" panose="020B0604030504040204" pitchFamily="50" charset="-128"/>
                        </a:rPr>
                        <a:t>運航管理・衝突回避</a:t>
                      </a:r>
                    </a:p>
                  </a:txBody>
                  <a:tcPr anchor="ctr">
                    <a:lnL w="12700" cap="flat" cmpd="sng" algn="ctr">
                      <a:solidFill>
                        <a:schemeClr val="bg1"/>
                      </a:solidFill>
                      <a:prstDash val="solid"/>
                      <a:round/>
                      <a:headEnd type="none" w="med" len="med"/>
                      <a:tailEnd type="none" w="med" len="med"/>
                    </a:lnL>
                    <a:lnR w="12700" cap="flat" cmpd="sng" algn="ctr">
                      <a:solidFill>
                        <a:srgbClr val="2980B9"/>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9A6CE"/>
                    </a:solidFill>
                  </a:tcPr>
                </a:tc>
                <a:tc>
                  <a:txBody>
                    <a:bodyPr/>
                    <a:lstStyle/>
                    <a:p>
                      <a:endParaRPr kumimoji="1" lang="ja-JP" altLang="en-US" sz="900" b="0" dirty="0">
                        <a:latin typeface="Meiryo UI" panose="020B0604030504040204" pitchFamily="50" charset="-128"/>
                        <a:ea typeface="Meiryo UI" panose="020B0604030504040204" pitchFamily="50" charset="-128"/>
                      </a:endParaRPr>
                    </a:p>
                  </a:txBody>
                  <a:tcPr anchor="ctr">
                    <a:lnL w="12700" cap="flat" cmpd="sng" algn="ctr">
                      <a:solidFill>
                        <a:srgbClr val="2980B9"/>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mpd="sng">
                      <a:noFill/>
                    </a:lnT>
                    <a:lnB w="12700" cap="flat" cmpd="sng" algn="ctr">
                      <a:no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ysDash"/>
                      <a:round/>
                      <a:headEnd type="none" w="med" len="med"/>
                      <a:tailEnd type="none" w="med" len="med"/>
                    </a:lnL>
                    <a:lnT w="12700" cmpd="sng">
                      <a:noFill/>
                    </a:lnT>
                    <a:lnB w="12700" cap="flat" cmpd="sng" algn="ctr">
                      <a:no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12700" cmpd="sng">
                      <a:noFill/>
                    </a:lnT>
                    <a:lnB w="12700" cap="flat" cmpd="sng" algn="ctr">
                      <a:no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12700" cmpd="sng">
                      <a:noFill/>
                    </a:lnT>
                    <a:lnB w="12700" cmpd="sng">
                      <a:noFill/>
                    </a:lnB>
                  </a:tcPr>
                </a:tc>
                <a:tc>
                  <a:txBody>
                    <a:bodyPr/>
                    <a:lstStyle/>
                    <a:p>
                      <a:pPr marL="180000" indent="-144000">
                        <a:buClr>
                          <a:srgbClr val="2980B9"/>
                        </a:buClr>
                        <a:buFont typeface="Wingdings" panose="05000000000000000000" pitchFamily="2" charset="2"/>
                        <a:buChar char="l"/>
                      </a:pPr>
                      <a:endParaRPr kumimoji="1" lang="ja-JP" altLang="en-US" sz="900" dirty="0">
                        <a:latin typeface="Meiryo UI" panose="020B0604030504040204" pitchFamily="50" charset="-128"/>
                        <a:ea typeface="Meiryo UI" panose="020B0604030504040204" pitchFamily="50" charset="-128"/>
                      </a:endParaRPr>
                    </a:p>
                  </a:txBody>
                  <a:tcPr anchor="ctr">
                    <a:lnT w="12700" cmpd="sng">
                      <a:noFill/>
                    </a:lnT>
                    <a:lnB w="12700" cap="flat" cmpd="sng" algn="ctr">
                      <a:noFill/>
                      <a:prstDash val="solid"/>
                      <a:round/>
                      <a:headEnd type="none" w="med" len="med"/>
                      <a:tailEnd type="none" w="med" len="med"/>
                    </a:lnB>
                  </a:tcPr>
                </a:tc>
              </a:tr>
              <a:tr h="216000">
                <a:tc vMerge="1">
                  <a:txBody>
                    <a:bodyPr/>
                    <a:lstStyle/>
                    <a:p>
                      <a:endParaRPr kumimoji="1" lang="ja-JP" altLang="en-US"/>
                    </a:p>
                  </a:txBody>
                  <a:tcPr/>
                </a:tc>
                <a:tc vMerge="1">
                  <a:txBody>
                    <a:bodyPr/>
                    <a:lstStyle/>
                    <a:p>
                      <a:endParaRPr kumimoji="1" lang="ja-JP" altLang="en-US"/>
                    </a:p>
                  </a:txBody>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bg1"/>
                          </a:solidFill>
                          <a:latin typeface="Meiryo UI" panose="020B0604030504040204" pitchFamily="50" charset="-128"/>
                          <a:ea typeface="Meiryo UI" panose="020B0604030504040204" pitchFamily="50" charset="-128"/>
                        </a:rPr>
                        <a:t>操用性・整備性</a:t>
                      </a:r>
                    </a:p>
                  </a:txBody>
                  <a:tcPr anchor="ctr">
                    <a:lnL w="12700" cap="flat" cmpd="sng" algn="ctr">
                      <a:solidFill>
                        <a:schemeClr val="bg1"/>
                      </a:solidFill>
                      <a:prstDash val="solid"/>
                      <a:round/>
                      <a:headEnd type="none" w="med" len="med"/>
                      <a:tailEnd type="none" w="med" len="med"/>
                    </a:lnL>
                    <a:lnR w="12700" cap="flat" cmpd="sng" algn="ctr">
                      <a:solidFill>
                        <a:srgbClr val="2980B9"/>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9A6CE"/>
                    </a:solidFill>
                  </a:tcPr>
                </a:tc>
                <a:tc>
                  <a:txBody>
                    <a:bodyPr/>
                    <a:lstStyle/>
                    <a:p>
                      <a:endParaRPr kumimoji="1" lang="ja-JP" altLang="en-US" sz="900" b="0" dirty="0">
                        <a:latin typeface="Meiryo UI" panose="020B0604030504040204" pitchFamily="50" charset="-128"/>
                        <a:ea typeface="Meiryo UI" panose="020B0604030504040204" pitchFamily="50" charset="-128"/>
                      </a:endParaRPr>
                    </a:p>
                  </a:txBody>
                  <a:tcPr anchor="ctr">
                    <a:lnL w="12700" cap="flat" cmpd="sng" algn="ctr">
                      <a:solidFill>
                        <a:srgbClr val="2980B9"/>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mpd="sng">
                      <a:noFill/>
                    </a:lnT>
                    <a:lnB w="12700" cap="flat" cmpd="sng" algn="ctr">
                      <a:no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ysDash"/>
                      <a:round/>
                      <a:headEnd type="none" w="med" len="med"/>
                      <a:tailEnd type="none" w="med" len="med"/>
                    </a:lnL>
                    <a:lnT w="12700" cmpd="sng">
                      <a:noFill/>
                    </a:lnT>
                    <a:lnB w="12700" cap="flat" cmpd="sng" algn="ctr">
                      <a:no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12700" cmpd="sng">
                      <a:noFill/>
                    </a:lnT>
                    <a:lnB w="12700" cap="flat" cmpd="sng" algn="ctr">
                      <a:no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12700" cmpd="sng">
                      <a:noFill/>
                    </a:lnT>
                    <a:lnB w="12700" cmpd="sng">
                      <a:noFill/>
                    </a:lnB>
                  </a:tcPr>
                </a:tc>
                <a:tc>
                  <a:txBody>
                    <a:bodyPr/>
                    <a:lstStyle/>
                    <a:p>
                      <a:pPr marL="180000" indent="-144000">
                        <a:buClr>
                          <a:srgbClr val="2980B9"/>
                        </a:buClr>
                        <a:buFont typeface="Wingdings" panose="05000000000000000000" pitchFamily="2" charset="2"/>
                        <a:buChar char="l"/>
                      </a:pPr>
                      <a:endParaRPr kumimoji="1" lang="ja-JP" altLang="en-US" sz="900" dirty="0">
                        <a:latin typeface="Meiryo UI" panose="020B0604030504040204" pitchFamily="50" charset="-128"/>
                        <a:ea typeface="Meiryo UI" panose="020B0604030504040204" pitchFamily="50" charset="-128"/>
                      </a:endParaRPr>
                    </a:p>
                  </a:txBody>
                  <a:tcPr anchor="ctr">
                    <a:lnT w="12700" cmpd="sng">
                      <a:noFill/>
                    </a:lnT>
                    <a:lnB w="12700" cap="flat" cmpd="sng" algn="ctr">
                      <a:noFill/>
                      <a:prstDash val="solid"/>
                      <a:round/>
                      <a:headEnd type="none" w="med" len="med"/>
                      <a:tailEnd type="none" w="med" len="med"/>
                    </a:lnB>
                  </a:tcPr>
                </a:tc>
              </a:tr>
              <a:tr h="216000">
                <a:tc vMerge="1">
                  <a:txBody>
                    <a:bodyPr/>
                    <a:lstStyle/>
                    <a:p>
                      <a:endParaRPr kumimoji="1" lang="ja-JP" altLang="en-US"/>
                    </a:p>
                  </a:txBody>
                  <a:tcPr/>
                </a:tc>
                <a:tc vMerge="1">
                  <a:txBody>
                    <a:bodyPr/>
                    <a:lstStyle/>
                    <a:p>
                      <a:endParaRPr kumimoji="1" lang="ja-JP" altLang="en-US"/>
                    </a:p>
                  </a:txBody>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bg1"/>
                          </a:solidFill>
                          <a:latin typeface="Meiryo UI" panose="020B0604030504040204" pitchFamily="50" charset="-128"/>
                          <a:ea typeface="Meiryo UI" panose="020B0604030504040204" pitchFamily="50" charset="-128"/>
                        </a:rPr>
                        <a:t>情報収集</a:t>
                      </a:r>
                    </a:p>
                  </a:txBody>
                  <a:tcPr anchor="ctr">
                    <a:lnL w="12700" cap="flat" cmpd="sng" algn="ctr">
                      <a:solidFill>
                        <a:schemeClr val="bg1"/>
                      </a:solidFill>
                      <a:prstDash val="solid"/>
                      <a:round/>
                      <a:headEnd type="none" w="med" len="med"/>
                      <a:tailEnd type="none" w="med" len="med"/>
                    </a:lnL>
                    <a:lnR w="12700" cap="flat" cmpd="sng" algn="ctr">
                      <a:solidFill>
                        <a:srgbClr val="2980B9"/>
                      </a:solidFill>
                      <a:prstDash val="solid"/>
                      <a:round/>
                      <a:headEnd type="none" w="med" len="med"/>
                      <a:tailEnd type="none" w="med" len="med"/>
                    </a:lnR>
                    <a:lnT w="12700" cap="flat" cmpd="sng" algn="ctr">
                      <a:solidFill>
                        <a:schemeClr val="bg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69A6CE"/>
                    </a:solidFill>
                  </a:tcPr>
                </a:tc>
                <a:tc>
                  <a:txBody>
                    <a:bodyPr/>
                    <a:lstStyle/>
                    <a:p>
                      <a:endParaRPr kumimoji="1" lang="ja-JP" altLang="en-US" sz="900" b="0" dirty="0">
                        <a:latin typeface="Meiryo UI" panose="020B0604030504040204" pitchFamily="50" charset="-128"/>
                        <a:ea typeface="Meiryo UI" panose="020B0604030504040204" pitchFamily="50" charset="-128"/>
                      </a:endParaRPr>
                    </a:p>
                  </a:txBody>
                  <a:tcPr anchor="ctr">
                    <a:lnL w="12700" cap="flat" cmpd="sng" algn="ctr">
                      <a:solidFill>
                        <a:srgbClr val="2980B9"/>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mpd="sng">
                      <a:noFill/>
                    </a:lnT>
                    <a:lnB w="9525" cap="flat" cmpd="sng" algn="ctr">
                      <a:solidFill>
                        <a:schemeClr val="tx1"/>
                      </a:solid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ysDash"/>
                      <a:round/>
                      <a:headEnd type="none" w="med" len="med"/>
                      <a:tailEnd type="none" w="med" len="med"/>
                    </a:lnL>
                    <a:lnT w="12700" cmpd="sng">
                      <a:noFill/>
                    </a:lnT>
                    <a:lnB w="9525" cap="flat" cmpd="sng" algn="ctr">
                      <a:solidFill>
                        <a:schemeClr val="tx1"/>
                      </a:solid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12700" cmpd="sng">
                      <a:noFill/>
                    </a:lnT>
                    <a:lnB w="9525" cap="flat" cmpd="sng" algn="ctr">
                      <a:solidFill>
                        <a:schemeClr val="tx1"/>
                      </a:solid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12700" cmpd="sng">
                      <a:noFill/>
                    </a:lnT>
                    <a:lnB w="12700" cmpd="sng">
                      <a:noFill/>
                    </a:lnB>
                  </a:tcPr>
                </a:tc>
                <a:tc>
                  <a:txBody>
                    <a:bodyPr/>
                    <a:lstStyle/>
                    <a:p>
                      <a:pPr marL="180000" indent="-144000">
                        <a:buClr>
                          <a:srgbClr val="2980B9"/>
                        </a:buClr>
                        <a:buFont typeface="Wingdings" panose="05000000000000000000" pitchFamily="2" charset="2"/>
                        <a:buChar char="l"/>
                      </a:pPr>
                      <a:endParaRPr kumimoji="1" lang="ja-JP" altLang="en-US" sz="900" dirty="0">
                        <a:latin typeface="Meiryo UI" panose="020B0604030504040204" pitchFamily="50" charset="-128"/>
                        <a:ea typeface="Meiryo UI" panose="020B0604030504040204" pitchFamily="50" charset="-128"/>
                      </a:endParaRPr>
                    </a:p>
                  </a:txBody>
                  <a:tcPr anchor="ctr">
                    <a:lnT w="12700" cmpd="sng">
                      <a:noFill/>
                    </a:lnT>
                    <a:lnB w="9525" cap="flat" cmpd="sng" algn="ctr">
                      <a:solidFill>
                        <a:schemeClr val="tx1"/>
                      </a:solidFill>
                      <a:prstDash val="solid"/>
                      <a:round/>
                      <a:headEnd type="none" w="med" len="med"/>
                      <a:tailEnd type="none" w="med" len="med"/>
                    </a:lnB>
                  </a:tcPr>
                </a:tc>
              </a:tr>
              <a:tr h="216000">
                <a:tc vMerge="1">
                  <a:txBody>
                    <a:bodyPr/>
                    <a:lstStyle/>
                    <a:p>
                      <a:pPr algn="ct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vert="eaVert" anchor="ctr">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7AE60"/>
                    </a:solidFill>
                  </a:tcPr>
                </a:tc>
                <a:tc rowSpan="2">
                  <a:txBody>
                    <a:bodyPr/>
                    <a:lstStyle/>
                    <a:p>
                      <a:pPr algn="ctr"/>
                      <a:r>
                        <a:rPr kumimoji="1" lang="ja-JP" altLang="en-US" sz="900" b="1" dirty="0" smtClean="0">
                          <a:solidFill>
                            <a:schemeClr val="bg1"/>
                          </a:solidFill>
                          <a:latin typeface="Meiryo UI" panose="020B0604030504040204" pitchFamily="50" charset="-128"/>
                          <a:ea typeface="Meiryo UI" panose="020B0604030504040204" pitchFamily="50" charset="-128"/>
                        </a:rPr>
                        <a:t>環境</a:t>
                      </a:r>
                      <a:endParaRPr kumimoji="1" lang="en-US" altLang="ja-JP" sz="900" b="1"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900" b="1" dirty="0" smtClean="0">
                          <a:solidFill>
                            <a:schemeClr val="bg1"/>
                          </a:solidFill>
                          <a:latin typeface="Meiryo UI" panose="020B0604030504040204" pitchFamily="50" charset="-128"/>
                          <a:ea typeface="Meiryo UI" panose="020B0604030504040204" pitchFamily="50" charset="-128"/>
                        </a:rPr>
                        <a:t>整備</a:t>
                      </a:r>
                    </a:p>
                  </a:txBody>
                  <a:tcPr vert="eaVert"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7AE6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baseline="0" dirty="0" smtClean="0">
                          <a:solidFill>
                            <a:schemeClr val="bg1"/>
                          </a:solidFill>
                          <a:latin typeface="Meiryo UI" panose="020B0604030504040204" pitchFamily="50" charset="-128"/>
                          <a:ea typeface="Meiryo UI" panose="020B0604030504040204" pitchFamily="50" charset="-128"/>
                        </a:rPr>
                        <a:t>運用ルール</a:t>
                      </a:r>
                      <a:endParaRPr kumimoji="1" lang="en-US" altLang="ja-JP" sz="900" baseline="0" dirty="0" smtClean="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rgbClr val="27AE60"/>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7C676"/>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rgbClr val="27AE60"/>
                      </a:solidFill>
                      <a:prstDash val="solid"/>
                      <a:round/>
                      <a:headEnd type="none" w="med" len="med"/>
                      <a:tailEnd type="none" w="med" len="med"/>
                    </a:lnL>
                    <a:lnR w="12700" cap="flat" cmpd="sng" algn="ctr">
                      <a:solidFill>
                        <a:schemeClr val="tx1"/>
                      </a:solidFill>
                      <a:prstDash val="sysDash"/>
                      <a:round/>
                      <a:headEnd type="none" w="med" len="med"/>
                      <a:tailEnd type="none" w="med" len="med"/>
                    </a:lnR>
                    <a:lnT w="952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ysDash"/>
                      <a:round/>
                      <a:headEnd type="none" w="med" len="med"/>
                      <a:tailEnd type="none" w="med" len="med"/>
                    </a:lnL>
                    <a:lnT w="952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952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12700" cmpd="sng">
                      <a:noFill/>
                    </a:lnT>
                    <a:lnB w="12700" cmpd="sng">
                      <a:noFill/>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952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216000">
                <a:tc vMerge="1">
                  <a:txBody>
                    <a:bodyPr/>
                    <a:lstStyle/>
                    <a:p>
                      <a:pPr algn="ct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vert="eaVert"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7AE60"/>
                    </a:solidFill>
                  </a:tcPr>
                </a:tc>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baseline="0" dirty="0" smtClean="0">
                          <a:solidFill>
                            <a:schemeClr val="bg1"/>
                          </a:solidFill>
                          <a:latin typeface="Meiryo UI" panose="020B0604030504040204" pitchFamily="50" charset="-128"/>
                          <a:ea typeface="Meiryo UI" panose="020B0604030504040204" pitchFamily="50" charset="-128"/>
                        </a:rPr>
                        <a:t>性能評価基準</a:t>
                      </a:r>
                      <a:endParaRPr kumimoji="1" lang="en-US" altLang="ja-JP" sz="900" baseline="0" dirty="0" smtClean="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rgbClr val="27AE6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7C676"/>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rgbClr val="27AE6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ysDash"/>
                      <a:round/>
                      <a:headEnd type="none" w="med" len="med"/>
                      <a:tailEnd type="none" w="med" len="med"/>
                    </a:lnL>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12700" cmpd="sng">
                      <a:noFill/>
                    </a:lnT>
                    <a:lnB w="12700" cmpd="sng">
                      <a:noFill/>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pSp>
        <p:nvGrpSpPr>
          <p:cNvPr id="18" name="グループ化 17"/>
          <p:cNvGrpSpPr/>
          <p:nvPr/>
        </p:nvGrpSpPr>
        <p:grpSpPr>
          <a:xfrm>
            <a:off x="3498129" y="4657550"/>
            <a:ext cx="8524081" cy="174243"/>
            <a:chOff x="3498129" y="4657550"/>
            <a:chExt cx="8524081" cy="174243"/>
          </a:xfrm>
        </p:grpSpPr>
        <p:sp>
          <p:nvSpPr>
            <p:cNvPr id="128" name="ホームベース 127"/>
            <p:cNvSpPr/>
            <p:nvPr/>
          </p:nvSpPr>
          <p:spPr bwMode="auto">
            <a:xfrm>
              <a:off x="3498129" y="4657550"/>
              <a:ext cx="6263905" cy="174243"/>
            </a:xfrm>
            <a:prstGeom prst="homePlate">
              <a:avLst/>
            </a:prstGeom>
            <a:solidFill>
              <a:srgbClr val="D4EFDF"/>
            </a:solidFill>
            <a:ln w="9525">
              <a:solidFill>
                <a:srgbClr val="27AE60"/>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災害時利活用と運用ルール検討</a:t>
              </a:r>
              <a:endParaRPr kumimoji="0" lang="en-US" altLang="ja-JP" sz="800" dirty="0">
                <a:latin typeface="Meiryo UI" panose="020B0604030504040204" pitchFamily="50" charset="-128"/>
                <a:ea typeface="Meiryo UI" panose="020B0604030504040204" pitchFamily="50" charset="-128"/>
              </a:endParaRPr>
            </a:p>
          </p:txBody>
        </p:sp>
        <p:sp>
          <p:nvSpPr>
            <p:cNvPr id="130" name="山形 129"/>
            <p:cNvSpPr/>
            <p:nvPr/>
          </p:nvSpPr>
          <p:spPr bwMode="auto">
            <a:xfrm>
              <a:off x="9762035" y="4663671"/>
              <a:ext cx="2260175" cy="162000"/>
            </a:xfrm>
            <a:prstGeom prst="chevron">
              <a:avLst/>
            </a:prstGeom>
            <a:solidFill>
              <a:srgbClr val="D4EFDF"/>
            </a:solidFill>
            <a:ln w="9525">
              <a:solidFill>
                <a:srgbClr val="27AE60"/>
              </a:solidFill>
              <a:miter lim="800000"/>
              <a:headEnd/>
              <a:tailEnd/>
            </a:ln>
            <a:effectLst/>
            <a:extLst/>
          </p:spPr>
          <p:txBody>
            <a:bodyPr wrap="none" lIns="59372" tIns="29686" rIns="59372" bIns="29686" rtlCol="0" anchor="ctr" anchorCtr="0"/>
            <a:lstStyle/>
            <a:p>
              <a:pPr>
                <a:buClr>
                  <a:srgbClr val="27AE60"/>
                </a:buClr>
              </a:pPr>
              <a:r>
                <a:rPr kumimoji="0" lang="ja-JP" altLang="en-US" sz="800" dirty="0" smtClean="0">
                  <a:latin typeface="Meiryo UI" panose="020B0604030504040204" pitchFamily="50" charset="-128"/>
                  <a:ea typeface="Meiryo UI" panose="020B0604030504040204" pitchFamily="50" charset="-128"/>
                </a:rPr>
                <a:t>災害時の実運用</a:t>
              </a:r>
              <a:endParaRPr kumimoji="0" lang="ja-JP" altLang="en-US" sz="800" dirty="0">
                <a:latin typeface="Meiryo UI" panose="020B0604030504040204" pitchFamily="50" charset="-128"/>
                <a:ea typeface="Meiryo UI" panose="020B0604030504040204" pitchFamily="50" charset="-128"/>
              </a:endParaRPr>
            </a:p>
          </p:txBody>
        </p:sp>
      </p:grpSp>
      <p:grpSp>
        <p:nvGrpSpPr>
          <p:cNvPr id="11" name="グループ化 10"/>
          <p:cNvGrpSpPr/>
          <p:nvPr/>
        </p:nvGrpSpPr>
        <p:grpSpPr>
          <a:xfrm>
            <a:off x="3498129" y="3750291"/>
            <a:ext cx="8524082" cy="171032"/>
            <a:chOff x="3498129" y="3740766"/>
            <a:chExt cx="8524082" cy="171032"/>
          </a:xfrm>
        </p:grpSpPr>
        <p:sp>
          <p:nvSpPr>
            <p:cNvPr id="140" name="ホームベース 139"/>
            <p:cNvSpPr/>
            <p:nvPr/>
          </p:nvSpPr>
          <p:spPr bwMode="auto">
            <a:xfrm>
              <a:off x="3498129" y="3740766"/>
              <a:ext cx="3938436" cy="171032"/>
            </a:xfrm>
            <a:prstGeom prst="homePlate">
              <a:avLst/>
            </a:prstGeom>
            <a:solidFill>
              <a:srgbClr val="D4E6F1"/>
            </a:solidFill>
            <a:ln w="9525">
              <a:solidFill>
                <a:srgbClr val="2980B9"/>
              </a:solidFill>
              <a:miter lim="800000"/>
              <a:headEnd/>
              <a:tailEnd/>
            </a:ln>
            <a:effectLst/>
            <a:extLst/>
          </p:spPr>
          <p:txBody>
            <a:bodyPr wrap="none" lIns="59372" tIns="29686" rIns="59372" bIns="29686" rtlCol="0" anchor="ctr" anchorCtr="0"/>
            <a:lstStyle/>
            <a:p>
              <a:pPr>
                <a:buClr>
                  <a:srgbClr val="27AE60"/>
                </a:buClr>
              </a:pPr>
              <a:r>
                <a:rPr kumimoji="0" lang="ja-JP" altLang="en-US" sz="800" dirty="0" smtClean="0">
                  <a:latin typeface="Meiryo UI" panose="020B0604030504040204" pitchFamily="50" charset="-128"/>
                  <a:ea typeface="Meiryo UI" panose="020B0604030504040204" pitchFamily="50" charset="-128"/>
                </a:rPr>
                <a:t>災害現場の過酷環境</a:t>
              </a:r>
              <a:r>
                <a:rPr kumimoji="0" lang="ja-JP" altLang="en-US" sz="800" dirty="0">
                  <a:latin typeface="Meiryo UI" panose="020B0604030504040204" pitchFamily="50" charset="-128"/>
                  <a:ea typeface="Meiryo UI" panose="020B0604030504040204" pitchFamily="50" charset="-128"/>
                </a:rPr>
                <a:t>（</a:t>
              </a:r>
              <a:r>
                <a:rPr kumimoji="0" lang="ja-JP" altLang="en-US" sz="800" dirty="0" smtClean="0">
                  <a:latin typeface="Meiryo UI" panose="020B0604030504040204" pitchFamily="50" charset="-128"/>
                  <a:ea typeface="Meiryo UI" panose="020B0604030504040204" pitchFamily="50" charset="-128"/>
                </a:rPr>
                <a:t>風雨、降雪、温度、夜間、高度 等）への耐性向上</a:t>
              </a:r>
              <a:endParaRPr kumimoji="0" lang="en-US" altLang="ja-JP" sz="800" dirty="0">
                <a:latin typeface="Meiryo UI" panose="020B0604030504040204" pitchFamily="50" charset="-128"/>
                <a:ea typeface="Meiryo UI" panose="020B0604030504040204" pitchFamily="50" charset="-128"/>
              </a:endParaRPr>
            </a:p>
          </p:txBody>
        </p:sp>
        <p:sp>
          <p:nvSpPr>
            <p:cNvPr id="141" name="山形 140"/>
            <p:cNvSpPr/>
            <p:nvPr/>
          </p:nvSpPr>
          <p:spPr bwMode="auto">
            <a:xfrm>
              <a:off x="7436564" y="3740767"/>
              <a:ext cx="2325471" cy="162000"/>
            </a:xfrm>
            <a:prstGeom prst="chevron">
              <a:avLst/>
            </a:prstGeom>
            <a:solidFill>
              <a:srgbClr val="D4E6F1"/>
            </a:solidFill>
            <a:ln w="9525">
              <a:solidFill>
                <a:srgbClr val="2980B9"/>
              </a:solidFill>
              <a:miter lim="800000"/>
              <a:headEnd/>
              <a:tailEnd/>
            </a:ln>
            <a:effectLst/>
            <a:extLst/>
          </p:spPr>
          <p:txBody>
            <a:bodyPr wrap="none" lIns="59372" tIns="29686" rIns="59372" bIns="29686" rtlCol="0" anchor="ctr" anchorCtr="0"/>
            <a:lstStyle/>
            <a:p>
              <a:pPr>
                <a:buClr>
                  <a:srgbClr val="27AE60"/>
                </a:buClr>
              </a:pPr>
              <a:r>
                <a:rPr kumimoji="0" lang="ja-JP" altLang="en-US" sz="800" dirty="0" smtClean="0">
                  <a:latin typeface="Meiryo UI" panose="020B0604030504040204" pitchFamily="50" charset="-128"/>
                  <a:ea typeface="Meiryo UI" panose="020B0604030504040204" pitchFamily="50" charset="-128"/>
                </a:rPr>
                <a:t>劣悪環境条件での実証・評価</a:t>
              </a:r>
              <a:endParaRPr kumimoji="0" lang="en-US" altLang="ja-JP" sz="800" dirty="0" smtClean="0">
                <a:latin typeface="Meiryo UI" panose="020B0604030504040204" pitchFamily="50" charset="-128"/>
                <a:ea typeface="Meiryo UI" panose="020B0604030504040204" pitchFamily="50" charset="-128"/>
              </a:endParaRPr>
            </a:p>
          </p:txBody>
        </p:sp>
        <p:sp>
          <p:nvSpPr>
            <p:cNvPr id="142" name="山形 141"/>
            <p:cNvSpPr/>
            <p:nvPr/>
          </p:nvSpPr>
          <p:spPr bwMode="auto">
            <a:xfrm>
              <a:off x="9762036" y="3740767"/>
              <a:ext cx="2260175" cy="162000"/>
            </a:xfrm>
            <a:prstGeom prst="chevron">
              <a:avLst/>
            </a:prstGeom>
            <a:solidFill>
              <a:srgbClr val="D4E6F1"/>
            </a:solidFill>
            <a:ln w="9525">
              <a:solidFill>
                <a:srgbClr val="2980B9"/>
              </a:solidFill>
              <a:miter lim="800000"/>
              <a:headEnd/>
              <a:tailEnd/>
            </a:ln>
            <a:effectLst/>
            <a:extLst/>
          </p:spPr>
          <p:txBody>
            <a:bodyPr wrap="none" lIns="59372" tIns="29686" rIns="59372" bIns="29686" rtlCol="0" anchor="ctr" anchorCtr="0"/>
            <a:lstStyle/>
            <a:p>
              <a:pPr>
                <a:buClr>
                  <a:srgbClr val="27AE60"/>
                </a:buClr>
              </a:pPr>
              <a:r>
                <a:rPr kumimoji="0" lang="ja-JP" altLang="en-US" sz="800" dirty="0" smtClean="0">
                  <a:latin typeface="Meiryo UI" panose="020B0604030504040204" pitchFamily="50" charset="-128"/>
                  <a:ea typeface="Meiryo UI" panose="020B0604030504040204" pitchFamily="50" charset="-128"/>
                </a:rPr>
                <a:t>継続的技術開発による更なる性能向上</a:t>
              </a:r>
              <a:endParaRPr kumimoji="0" lang="ja-JP" altLang="en-US" sz="800" dirty="0">
                <a:latin typeface="Meiryo UI" panose="020B0604030504040204" pitchFamily="50" charset="-128"/>
                <a:ea typeface="Meiryo UI" panose="020B0604030504040204" pitchFamily="50" charset="-128"/>
              </a:endParaRPr>
            </a:p>
          </p:txBody>
        </p:sp>
      </p:grpSp>
      <p:grpSp>
        <p:nvGrpSpPr>
          <p:cNvPr id="13" name="グループ化 12"/>
          <p:cNvGrpSpPr/>
          <p:nvPr/>
        </p:nvGrpSpPr>
        <p:grpSpPr>
          <a:xfrm>
            <a:off x="3498127" y="4192183"/>
            <a:ext cx="8524084" cy="162000"/>
            <a:chOff x="3498127" y="4187913"/>
            <a:chExt cx="8524084" cy="162000"/>
          </a:xfrm>
        </p:grpSpPr>
        <p:sp>
          <p:nvSpPr>
            <p:cNvPr id="144" name="ホームベース 143"/>
            <p:cNvSpPr/>
            <p:nvPr/>
          </p:nvSpPr>
          <p:spPr bwMode="auto">
            <a:xfrm>
              <a:off x="3498127" y="4187913"/>
              <a:ext cx="3938436" cy="162000"/>
            </a:xfrm>
            <a:prstGeom prst="homePlate">
              <a:avLst/>
            </a:prstGeom>
            <a:solidFill>
              <a:srgbClr val="D4E6F1"/>
            </a:solidFill>
            <a:ln w="9525">
              <a:solidFill>
                <a:srgbClr val="2980B9"/>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短時間・少人数運用技術の研究開発</a:t>
              </a:r>
              <a:endParaRPr kumimoji="0" lang="en-US" altLang="ja-JP" sz="800" dirty="0">
                <a:latin typeface="Meiryo UI" panose="020B0604030504040204" pitchFamily="50" charset="-128"/>
                <a:ea typeface="Meiryo UI" panose="020B0604030504040204" pitchFamily="50" charset="-128"/>
              </a:endParaRPr>
            </a:p>
          </p:txBody>
        </p:sp>
        <p:sp>
          <p:nvSpPr>
            <p:cNvPr id="146" name="山形 145"/>
            <p:cNvSpPr/>
            <p:nvPr/>
          </p:nvSpPr>
          <p:spPr bwMode="auto">
            <a:xfrm>
              <a:off x="7443537" y="4187913"/>
              <a:ext cx="4578674" cy="162000"/>
            </a:xfrm>
            <a:prstGeom prst="chevron">
              <a:avLst/>
            </a:prstGeom>
            <a:solidFill>
              <a:srgbClr val="D4E6F1"/>
            </a:solidFill>
            <a:ln w="9525">
              <a:solidFill>
                <a:srgbClr val="2980B9"/>
              </a:solidFill>
              <a:miter lim="800000"/>
              <a:headEnd/>
              <a:tailEnd/>
            </a:ln>
            <a:effectLst/>
            <a:extLst/>
          </p:spPr>
          <p:txBody>
            <a:bodyPr wrap="none" lIns="59372" tIns="29686" rIns="59372" bIns="29686" rtlCol="0" anchor="ctr" anchorCtr="0"/>
            <a:lstStyle/>
            <a:p>
              <a:pPr>
                <a:buClr>
                  <a:srgbClr val="27AE60"/>
                </a:buClr>
              </a:pPr>
              <a:r>
                <a:rPr kumimoji="0" lang="ja-JP" altLang="en-US" sz="800" dirty="0" smtClean="0">
                  <a:latin typeface="Meiryo UI" panose="020B0604030504040204" pitchFamily="50" charset="-128"/>
                  <a:ea typeface="Meiryo UI" panose="020B0604030504040204" pitchFamily="50" charset="-128"/>
                </a:rPr>
                <a:t>継続的技術開発による更なる性能向上</a:t>
              </a:r>
            </a:p>
          </p:txBody>
        </p:sp>
      </p:grpSp>
      <p:grpSp>
        <p:nvGrpSpPr>
          <p:cNvPr id="12" name="グループ化 11"/>
          <p:cNvGrpSpPr/>
          <p:nvPr/>
        </p:nvGrpSpPr>
        <p:grpSpPr>
          <a:xfrm>
            <a:off x="3498127" y="3975753"/>
            <a:ext cx="8524084" cy="162000"/>
            <a:chOff x="3498127" y="3981251"/>
            <a:chExt cx="8524084" cy="162000"/>
          </a:xfrm>
        </p:grpSpPr>
        <p:sp>
          <p:nvSpPr>
            <p:cNvPr id="148" name="ホームベース 147"/>
            <p:cNvSpPr/>
            <p:nvPr/>
          </p:nvSpPr>
          <p:spPr bwMode="auto">
            <a:xfrm>
              <a:off x="3498127" y="3981251"/>
              <a:ext cx="3938436" cy="162000"/>
            </a:xfrm>
            <a:prstGeom prst="homePlate">
              <a:avLst/>
            </a:prstGeom>
            <a:solidFill>
              <a:srgbClr val="D4E6F1"/>
            </a:solidFill>
            <a:ln w="9525">
              <a:solidFill>
                <a:srgbClr val="2980B9"/>
              </a:solidFill>
              <a:miter lim="800000"/>
              <a:headEnd/>
              <a:tailEnd/>
            </a:ln>
            <a:effectLst/>
            <a:extLst/>
          </p:spPr>
          <p:txBody>
            <a:bodyPr wrap="none" lIns="59372" tIns="29686" rIns="59372" bIns="29686" rtlCol="0" anchor="ctr" anchorCtr="0"/>
            <a:lstStyle/>
            <a:p>
              <a:pPr>
                <a:buClr>
                  <a:srgbClr val="27AE60"/>
                </a:buClr>
              </a:pPr>
              <a:r>
                <a:rPr kumimoji="0" lang="ja-JP" altLang="en-US" sz="800" dirty="0" smtClean="0">
                  <a:latin typeface="Meiryo UI" panose="020B0604030504040204" pitchFamily="50" charset="-128"/>
                  <a:ea typeface="Meiryo UI" panose="020B0604030504040204" pitchFamily="50" charset="-128"/>
                </a:rPr>
                <a:t>災害時の運航情報の共有や管理による衝突回避</a:t>
              </a:r>
              <a:endParaRPr kumimoji="0" lang="en-US" altLang="ja-JP" sz="800" dirty="0" smtClean="0">
                <a:latin typeface="Meiryo UI" panose="020B0604030504040204" pitchFamily="50" charset="-128"/>
                <a:ea typeface="Meiryo UI" panose="020B0604030504040204" pitchFamily="50" charset="-128"/>
              </a:endParaRPr>
            </a:p>
          </p:txBody>
        </p:sp>
        <p:sp>
          <p:nvSpPr>
            <p:cNvPr id="150" name="山形 149"/>
            <p:cNvSpPr/>
            <p:nvPr/>
          </p:nvSpPr>
          <p:spPr bwMode="auto">
            <a:xfrm>
              <a:off x="7443537" y="3981251"/>
              <a:ext cx="4578674" cy="162000"/>
            </a:xfrm>
            <a:prstGeom prst="chevron">
              <a:avLst/>
            </a:prstGeom>
            <a:solidFill>
              <a:srgbClr val="D4E6F1"/>
            </a:solidFill>
            <a:ln w="9525">
              <a:solidFill>
                <a:srgbClr val="2980B9"/>
              </a:solidFill>
              <a:miter lim="800000"/>
              <a:headEnd/>
              <a:tailEnd/>
            </a:ln>
            <a:effectLst/>
            <a:extLst/>
          </p:spPr>
          <p:txBody>
            <a:bodyPr wrap="none" lIns="59372" tIns="29686" rIns="59372" bIns="29686" rtlCol="0" anchor="ctr" anchorCtr="0"/>
            <a:lstStyle/>
            <a:p>
              <a:pPr>
                <a:buClr>
                  <a:srgbClr val="27AE60"/>
                </a:buClr>
              </a:pPr>
              <a:r>
                <a:rPr kumimoji="0" lang="ja-JP" altLang="en-US" sz="800" dirty="0" smtClean="0">
                  <a:latin typeface="Meiryo UI" panose="020B0604030504040204" pitchFamily="50" charset="-128"/>
                  <a:ea typeface="Meiryo UI" panose="020B0604030504040204" pitchFamily="50" charset="-128"/>
                </a:rPr>
                <a:t>運航管理の更なる技術</a:t>
              </a:r>
              <a:r>
                <a:rPr kumimoji="0" lang="ja-JP" altLang="en-US" sz="800" dirty="0">
                  <a:latin typeface="Meiryo UI" panose="020B0604030504040204" pitchFamily="50" charset="-128"/>
                  <a:ea typeface="Meiryo UI" panose="020B0604030504040204" pitchFamily="50" charset="-128"/>
                </a:rPr>
                <a:t>開発</a:t>
              </a:r>
              <a:r>
                <a:rPr kumimoji="0" lang="ja-JP" altLang="en-US" sz="800" dirty="0" smtClean="0">
                  <a:latin typeface="Meiryo UI" panose="020B0604030504040204" pitchFamily="50" charset="-128"/>
                  <a:ea typeface="Meiryo UI" panose="020B0604030504040204" pitchFamily="50" charset="-128"/>
                </a:rPr>
                <a:t>、有人機や他の無人機との衝突回避に係る技術開発・実証・評価</a:t>
              </a:r>
            </a:p>
          </p:txBody>
        </p:sp>
      </p:grpSp>
      <p:graphicFrame>
        <p:nvGraphicFramePr>
          <p:cNvPr id="151" name="表 150"/>
          <p:cNvGraphicFramePr>
            <a:graphicFrameLocks noGrp="1"/>
          </p:cNvGraphicFramePr>
          <p:nvPr>
            <p:extLst>
              <p:ext uri="{D42A27DB-BD31-4B8C-83A1-F6EECF244321}">
                <p14:modId xmlns:p14="http://schemas.microsoft.com/office/powerpoint/2010/main" val="1507088285"/>
              </p:ext>
            </p:extLst>
          </p:nvPr>
        </p:nvGraphicFramePr>
        <p:xfrm>
          <a:off x="1561023" y="6596501"/>
          <a:ext cx="10494000" cy="1144800"/>
        </p:xfrm>
        <a:graphic>
          <a:graphicData uri="http://schemas.openxmlformats.org/drawingml/2006/table">
            <a:tbl>
              <a:tblPr firstRow="1" bandRow="1">
                <a:tableStyleId>{5940675A-B579-460E-94D1-54222C63F5DA}</a:tableStyleId>
              </a:tblPr>
              <a:tblGrid>
                <a:gridCol w="360000"/>
                <a:gridCol w="302400"/>
                <a:gridCol w="1227600"/>
                <a:gridCol w="1944000"/>
                <a:gridCol w="1944000"/>
                <a:gridCol w="2124000"/>
                <a:gridCol w="216000"/>
                <a:gridCol w="2376000"/>
              </a:tblGrid>
              <a:tr h="230400">
                <a:tc rowSpan="5">
                  <a:txBody>
                    <a:bodyPr/>
                    <a:lstStyle/>
                    <a:p>
                      <a:pPr algn="ctr"/>
                      <a:r>
                        <a:rPr kumimoji="1" lang="ja-JP" altLang="en-US" sz="1200" b="1" dirty="0" smtClean="0">
                          <a:solidFill>
                            <a:srgbClr val="17375E"/>
                          </a:solidFill>
                          <a:latin typeface="Meiryo UI" panose="020B0604030504040204" pitchFamily="50" charset="-128"/>
                          <a:ea typeface="Meiryo UI" panose="020B0604030504040204" pitchFamily="50" charset="-128"/>
                        </a:rPr>
                        <a:t>測量</a:t>
                      </a:r>
                      <a:endParaRPr kumimoji="1" lang="ja-JP" altLang="en-US" sz="1200" b="1" dirty="0">
                        <a:solidFill>
                          <a:srgbClr val="17375E"/>
                        </a:solidFill>
                        <a:latin typeface="Meiryo UI" panose="020B0604030504040204" pitchFamily="50" charset="-128"/>
                        <a:ea typeface="Meiryo UI" panose="020B0604030504040204" pitchFamily="50" charset="-128"/>
                      </a:endParaRPr>
                    </a:p>
                  </a:txBody>
                  <a:tcPr vert="eaVert"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gridSpan="2">
                  <a:txBody>
                    <a:bodyPr/>
                    <a:lstStyle/>
                    <a:p>
                      <a:pPr algn="ctr"/>
                      <a:r>
                        <a:rPr kumimoji="1" lang="ja-JP" altLang="en-US" sz="900" b="1" dirty="0" smtClean="0">
                          <a:solidFill>
                            <a:schemeClr val="bg1"/>
                          </a:solidFill>
                          <a:latin typeface="Meiryo UI" panose="020B0604030504040204" pitchFamily="50" charset="-128"/>
                          <a:ea typeface="Meiryo UI" panose="020B0604030504040204" pitchFamily="50" charset="-128"/>
                        </a:rPr>
                        <a:t>利活用</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rgbClr val="E74C3C"/>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E74C3C"/>
                    </a:solidFill>
                  </a:tcPr>
                </a:tc>
                <a:tc hMerge="1">
                  <a:txBody>
                    <a:bodyPr/>
                    <a:lstStyle/>
                    <a:p>
                      <a:endParaRPr lang="ja-JP" altLang="en-US" sz="900" dirty="0">
                        <a:latin typeface="Meiryo UI" panose="020B0604030504040204" pitchFamily="50" charset="-128"/>
                        <a:ea typeface="Meiryo UI" panose="020B0604030504040204" pitchFamily="50" charset="-128"/>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F8176"/>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rgbClr val="E74C3C"/>
                      </a:solidFill>
                      <a:prstDash val="solid"/>
                      <a:round/>
                      <a:headEnd type="none" w="med" len="med"/>
                      <a:tailEnd type="none" w="med" len="med"/>
                    </a:lnL>
                    <a:lnR w="12700" cap="flat" cmpd="sng" algn="ctr">
                      <a:solidFill>
                        <a:schemeClr val="tx1"/>
                      </a:solidFill>
                      <a:prstDash val="sysDash"/>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ysDash"/>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smtClean="0">
                        <a:latin typeface="Meiryo UI" panose="020B0604030504040204" pitchFamily="50" charset="-128"/>
                        <a:ea typeface="Meiryo UI" panose="020B0604030504040204" pitchFamily="50" charset="-128"/>
                      </a:endParaRPr>
                    </a:p>
                  </a:txBody>
                  <a:tcPr anchor="ctr">
                    <a:lnT w="12700" cap="flat" cmpd="sng" algn="ctr">
                      <a:noFill/>
                      <a:prstDash val="solid"/>
                      <a:round/>
                      <a:headEnd type="none" w="med" len="med"/>
                      <a:tailEnd type="none" w="med" len="med"/>
                    </a:lnT>
                    <a:lnB w="12700" cmpd="sng">
                      <a:noFill/>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smtClean="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r>
              <a:tr h="216000">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1" dirty="0" smtClean="0">
                        <a:solidFill>
                          <a:schemeClr val="bg1"/>
                        </a:solidFill>
                        <a:latin typeface="Meiryo UI" panose="020B0604030504040204" pitchFamily="50" charset="-128"/>
                        <a:ea typeface="Meiryo UI" panose="020B0604030504040204" pitchFamily="50" charset="-128"/>
                      </a:endParaRPr>
                    </a:p>
                  </a:txBody>
                  <a:tcPr vert="eaVert" anchor="ctr">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980B9"/>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solidFill>
                            <a:schemeClr val="bg1"/>
                          </a:solidFill>
                          <a:latin typeface="Meiryo UI" panose="020B0604030504040204" pitchFamily="50" charset="-128"/>
                          <a:ea typeface="Meiryo UI" panose="020B0604030504040204" pitchFamily="50" charset="-128"/>
                        </a:rPr>
                        <a:t>技術</a:t>
                      </a:r>
                      <a:endParaRPr kumimoji="1" lang="en-US" altLang="ja-JP" sz="900" b="1" dirty="0" smtClean="0">
                        <a:solidFill>
                          <a:schemeClr val="bg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solidFill>
                            <a:schemeClr val="bg1"/>
                          </a:solidFill>
                          <a:latin typeface="Meiryo UI" panose="020B0604030504040204" pitchFamily="50" charset="-128"/>
                          <a:ea typeface="Meiryo UI" panose="020B0604030504040204" pitchFamily="50" charset="-128"/>
                        </a:rPr>
                        <a:t>開発</a:t>
                      </a:r>
                    </a:p>
                  </a:txBody>
                  <a:tcPr vert="eaVert"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2980B9"/>
                    </a:solidFill>
                  </a:tcPr>
                </a:tc>
                <a:tc>
                  <a:txBody>
                    <a:bodyPr/>
                    <a:lstStyle/>
                    <a:p>
                      <a:r>
                        <a:rPr kumimoji="1" lang="ja-JP" altLang="en-US" sz="800" dirty="0" smtClean="0">
                          <a:solidFill>
                            <a:schemeClr val="bg1"/>
                          </a:solidFill>
                          <a:latin typeface="Meiryo UI" panose="020B0604030504040204" pitchFamily="50" charset="-128"/>
                          <a:ea typeface="Meiryo UI" panose="020B0604030504040204" pitchFamily="50" charset="-128"/>
                        </a:rPr>
                        <a:t>測量に関する技術開発</a:t>
                      </a:r>
                      <a:endParaRPr kumimoji="1" lang="ja-JP" altLang="en-US" sz="900"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rgbClr val="2980B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9A6CE"/>
                    </a:solidFill>
                  </a:tcPr>
                </a:tc>
                <a:tc>
                  <a:txBody>
                    <a:bodyPr/>
                    <a:lstStyle/>
                    <a:p>
                      <a:endParaRPr kumimoji="1" lang="ja-JP" altLang="en-US" sz="900" b="0" dirty="0">
                        <a:latin typeface="Meiryo UI" panose="020B0604030504040204" pitchFamily="50" charset="-128"/>
                        <a:ea typeface="Meiryo UI" panose="020B0604030504040204" pitchFamily="50" charset="-128"/>
                      </a:endParaRPr>
                    </a:p>
                  </a:txBody>
                  <a:tcPr anchor="ctr">
                    <a:lnL w="12700" cap="flat" cmpd="sng" algn="ctr">
                      <a:solidFill>
                        <a:srgbClr val="2980B9"/>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mpd="sng">
                      <a:noFill/>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ysDash"/>
                      <a:round/>
                      <a:headEnd type="none" w="med" len="med"/>
                      <a:tailEnd type="none" w="med" len="med"/>
                    </a:lnL>
                    <a:lnT w="12700" cap="flat" cmpd="sng" algn="ctr">
                      <a:solidFill>
                        <a:schemeClr val="tx1"/>
                      </a:solidFill>
                      <a:prstDash val="solid"/>
                      <a:round/>
                      <a:headEnd type="none" w="med" len="med"/>
                      <a:tailEnd type="none" w="med" len="med"/>
                    </a:lnT>
                    <a:lnB w="12700" cmpd="sng">
                      <a:noFill/>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mpd="sng">
                      <a:noFill/>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12700" cmpd="sng">
                      <a:noFill/>
                    </a:lnT>
                    <a:lnB w="12700" cmpd="sng">
                      <a:noFill/>
                    </a:lnB>
                  </a:tcPr>
                </a:tc>
                <a:tc>
                  <a:txBody>
                    <a:bodyPr/>
                    <a:lstStyle/>
                    <a:p>
                      <a:pPr marL="180000" indent="-144000">
                        <a:buClr>
                          <a:srgbClr val="2980B9"/>
                        </a:buClr>
                        <a:buFont typeface="Wingdings" panose="05000000000000000000" pitchFamily="2" charset="2"/>
                        <a:buChar char="l"/>
                      </a:pPr>
                      <a:endParaRPr kumimoji="1" lang="ja-JP" altLang="en-US" sz="9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mpd="sng">
                      <a:noFill/>
                    </a:lnB>
                  </a:tcPr>
                </a:tc>
              </a:tr>
              <a:tr h="21600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900" dirty="0" smtClean="0">
                          <a:solidFill>
                            <a:schemeClr val="bg1"/>
                          </a:solidFill>
                          <a:latin typeface="Meiryo UI" panose="020B0604030504040204" pitchFamily="50" charset="-128"/>
                          <a:ea typeface="Meiryo UI" panose="020B0604030504040204" pitchFamily="50" charset="-128"/>
                        </a:rPr>
                        <a:t>その他の技術開発</a:t>
                      </a:r>
                    </a:p>
                  </a:txBody>
                  <a:tcPr anchor="ctr">
                    <a:lnL w="12700" cap="flat" cmpd="sng" algn="ctr">
                      <a:solidFill>
                        <a:schemeClr val="bg1"/>
                      </a:solidFill>
                      <a:prstDash val="solid"/>
                      <a:round/>
                      <a:headEnd type="none" w="med" len="med"/>
                      <a:tailEnd type="none" w="med" len="med"/>
                    </a:lnL>
                    <a:lnR w="12700" cap="flat" cmpd="sng" algn="ctr">
                      <a:solidFill>
                        <a:srgbClr val="2980B9"/>
                      </a:solidFill>
                      <a:prstDash val="solid"/>
                      <a:round/>
                      <a:headEnd type="none" w="med" len="med"/>
                      <a:tailEnd type="none" w="med" len="med"/>
                    </a:lnR>
                    <a:lnT w="12700" cap="flat" cmpd="sng" algn="ctr">
                      <a:solidFill>
                        <a:schemeClr val="bg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69A6CE"/>
                    </a:solidFill>
                  </a:tcPr>
                </a:tc>
                <a:tc>
                  <a:txBody>
                    <a:bodyPr/>
                    <a:lstStyle/>
                    <a:p>
                      <a:endParaRPr kumimoji="1" lang="ja-JP" altLang="en-US" sz="900" b="0" dirty="0">
                        <a:latin typeface="Meiryo UI" panose="020B0604030504040204" pitchFamily="50" charset="-128"/>
                        <a:ea typeface="Meiryo UI" panose="020B0604030504040204" pitchFamily="50" charset="-128"/>
                      </a:endParaRPr>
                    </a:p>
                  </a:txBody>
                  <a:tcPr anchor="ctr">
                    <a:lnL w="12700" cap="flat" cmpd="sng" algn="ctr">
                      <a:solidFill>
                        <a:srgbClr val="2980B9"/>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mpd="sng">
                      <a:noFill/>
                    </a:lnT>
                    <a:lnB w="9525" cap="flat" cmpd="sng" algn="ctr">
                      <a:solidFill>
                        <a:schemeClr val="tx1"/>
                      </a:solid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ysDash"/>
                      <a:round/>
                      <a:headEnd type="none" w="med" len="med"/>
                      <a:tailEnd type="none" w="med" len="med"/>
                    </a:lnL>
                    <a:lnT w="12700" cmpd="sng">
                      <a:noFill/>
                    </a:lnT>
                    <a:lnB w="9525" cap="flat" cmpd="sng" algn="ctr">
                      <a:solidFill>
                        <a:schemeClr val="tx1"/>
                      </a:solid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12700" cmpd="sng">
                      <a:noFill/>
                    </a:lnT>
                    <a:lnB w="9525" cap="flat" cmpd="sng" algn="ctr">
                      <a:solidFill>
                        <a:schemeClr val="tx1"/>
                      </a:solid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12700" cmpd="sng">
                      <a:noFill/>
                    </a:lnT>
                    <a:lnB w="12700" cmpd="sng">
                      <a:noFill/>
                    </a:lnB>
                  </a:tcPr>
                </a:tc>
                <a:tc>
                  <a:txBody>
                    <a:bodyPr/>
                    <a:lstStyle/>
                    <a:p>
                      <a:pPr marL="180000" indent="-144000">
                        <a:buClr>
                          <a:srgbClr val="2980B9"/>
                        </a:buClr>
                        <a:buFont typeface="Wingdings" panose="05000000000000000000" pitchFamily="2" charset="2"/>
                        <a:buChar char="l"/>
                      </a:pPr>
                      <a:endParaRPr kumimoji="1" lang="ja-JP" altLang="en-US" sz="900" dirty="0">
                        <a:latin typeface="Meiryo UI" panose="020B0604030504040204" pitchFamily="50" charset="-128"/>
                        <a:ea typeface="Meiryo UI" panose="020B0604030504040204" pitchFamily="50" charset="-128"/>
                      </a:endParaRPr>
                    </a:p>
                  </a:txBody>
                  <a:tcPr anchor="ctr">
                    <a:lnT w="12700" cmpd="sng">
                      <a:noFill/>
                    </a:lnT>
                    <a:lnB w="9525" cap="flat" cmpd="sng" algn="ctr">
                      <a:solidFill>
                        <a:schemeClr val="tx1"/>
                      </a:solidFill>
                      <a:prstDash val="solid"/>
                      <a:round/>
                      <a:headEnd type="none" w="med" len="med"/>
                      <a:tailEnd type="none" w="med" len="med"/>
                    </a:lnB>
                  </a:tcPr>
                </a:tc>
              </a:tr>
              <a:tr h="216000">
                <a:tc vMerge="1">
                  <a:txBody>
                    <a:bodyPr/>
                    <a:lstStyle/>
                    <a:p>
                      <a:pPr algn="ct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vert="eaVert" anchor="ctr">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7AE60"/>
                    </a:solidFill>
                  </a:tcPr>
                </a:tc>
                <a:tc rowSpan="2">
                  <a:txBody>
                    <a:bodyPr/>
                    <a:lstStyle/>
                    <a:p>
                      <a:pPr algn="ctr"/>
                      <a:r>
                        <a:rPr kumimoji="1" lang="ja-JP" altLang="en-US" sz="900" b="1" dirty="0" smtClean="0">
                          <a:solidFill>
                            <a:schemeClr val="bg1"/>
                          </a:solidFill>
                          <a:latin typeface="Meiryo UI" panose="020B0604030504040204" pitchFamily="50" charset="-128"/>
                          <a:ea typeface="Meiryo UI" panose="020B0604030504040204" pitchFamily="50" charset="-128"/>
                        </a:rPr>
                        <a:t>環境</a:t>
                      </a:r>
                      <a:endParaRPr kumimoji="1" lang="en-US" altLang="ja-JP" sz="900" b="1"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900" b="1" dirty="0" smtClean="0">
                          <a:solidFill>
                            <a:schemeClr val="bg1"/>
                          </a:solidFill>
                          <a:latin typeface="Meiryo UI" panose="020B0604030504040204" pitchFamily="50" charset="-128"/>
                          <a:ea typeface="Meiryo UI" panose="020B0604030504040204" pitchFamily="50" charset="-128"/>
                        </a:rPr>
                        <a:t>整備</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7AE6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baseline="0" dirty="0" smtClean="0">
                          <a:solidFill>
                            <a:schemeClr val="bg1"/>
                          </a:solidFill>
                          <a:latin typeface="Meiryo UI" panose="020B0604030504040204" pitchFamily="50" charset="-128"/>
                          <a:ea typeface="Meiryo UI" panose="020B0604030504040204" pitchFamily="50" charset="-128"/>
                        </a:rPr>
                        <a:t>測量に関する環境整備</a:t>
                      </a:r>
                      <a:endParaRPr kumimoji="1" lang="en-US" altLang="ja-JP" sz="900" baseline="0" dirty="0" smtClean="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rgbClr val="27AE60"/>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7C676"/>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rgbClr val="27AE60"/>
                      </a:solidFill>
                      <a:prstDash val="solid"/>
                      <a:round/>
                      <a:headEnd type="none" w="med" len="med"/>
                      <a:tailEnd type="none" w="med" len="med"/>
                    </a:lnL>
                    <a:lnR w="12700" cap="flat" cmpd="sng" algn="ctr">
                      <a:solidFill>
                        <a:schemeClr val="tx1"/>
                      </a:solidFill>
                      <a:prstDash val="sysDash"/>
                      <a:round/>
                      <a:headEnd type="none" w="med" len="med"/>
                      <a:tailEnd type="none" w="med" len="med"/>
                    </a:lnR>
                    <a:lnT w="9525" cap="flat" cmpd="sng" algn="ctr">
                      <a:solidFill>
                        <a:schemeClr val="tx1"/>
                      </a:solidFill>
                      <a:prstDash val="solid"/>
                      <a:round/>
                      <a:headEnd type="none" w="med" len="med"/>
                      <a:tailEnd type="none" w="med" len="med"/>
                    </a:lnT>
                    <a:lnB w="12700" cmpd="sng">
                      <a:noFill/>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ysDash"/>
                      <a:round/>
                      <a:headEnd type="none" w="med" len="med"/>
                      <a:tailEnd type="none" w="med" len="med"/>
                    </a:lnL>
                    <a:lnT w="9525" cap="flat" cmpd="sng" algn="ctr">
                      <a:solidFill>
                        <a:schemeClr val="tx1"/>
                      </a:solidFill>
                      <a:prstDash val="solid"/>
                      <a:round/>
                      <a:headEnd type="none" w="med" len="med"/>
                      <a:tailEnd type="none" w="med" len="med"/>
                    </a:lnT>
                    <a:lnB w="12700" cmpd="sng">
                      <a:noFill/>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9525" cap="flat" cmpd="sng" algn="ctr">
                      <a:solidFill>
                        <a:schemeClr val="tx1"/>
                      </a:solidFill>
                      <a:prstDash val="solid"/>
                      <a:round/>
                      <a:headEnd type="none" w="med" len="med"/>
                      <a:tailEnd type="none" w="med" len="med"/>
                    </a:lnT>
                    <a:lnB w="12700" cmpd="sng">
                      <a:noFill/>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12700" cmpd="sng">
                      <a:noFill/>
                    </a:lnT>
                    <a:lnB w="12700" cmpd="sng">
                      <a:noFill/>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9525" cap="flat" cmpd="sng" algn="ctr">
                      <a:solidFill>
                        <a:schemeClr val="tx1"/>
                      </a:solidFill>
                      <a:prstDash val="solid"/>
                      <a:round/>
                      <a:headEnd type="none" w="med" len="med"/>
                      <a:tailEnd type="none" w="med" len="med"/>
                    </a:lnT>
                    <a:lnB w="12700" cmpd="sng">
                      <a:noFill/>
                    </a:lnB>
                  </a:tcPr>
                </a:tc>
              </a:tr>
              <a:tr h="216000">
                <a:tc vMerge="1">
                  <a:txBody>
                    <a:bodyPr/>
                    <a:lstStyle/>
                    <a:p>
                      <a:endParaRPr kumimoji="1" lang="ja-JP" altLang="en-US"/>
                    </a:p>
                  </a:txBody>
                  <a:tcPr/>
                </a:tc>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baseline="0" dirty="0" smtClean="0">
                          <a:solidFill>
                            <a:schemeClr val="bg1"/>
                          </a:solidFill>
                          <a:latin typeface="Meiryo UI" panose="020B0604030504040204" pitchFamily="50" charset="-128"/>
                          <a:ea typeface="Meiryo UI" panose="020B0604030504040204" pitchFamily="50" charset="-128"/>
                        </a:rPr>
                        <a:t>地理空間情報</a:t>
                      </a:r>
                      <a:endParaRPr kumimoji="1" lang="en-US" altLang="ja-JP" sz="900" baseline="0" dirty="0" smtClean="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rgbClr val="27AE6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7C676"/>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rgbClr val="27AE6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mpd="sng">
                      <a:noFill/>
                    </a:lnT>
                    <a:lnB w="12700" cap="flat" cmpd="sng" algn="ctr">
                      <a:solidFill>
                        <a:schemeClr val="tx1"/>
                      </a:solid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ysDash"/>
                      <a:round/>
                      <a:headEnd type="none" w="med" len="med"/>
                      <a:tailEnd type="none" w="med" len="med"/>
                    </a:lnL>
                    <a:lnT w="12700" cmpd="sng">
                      <a:noFill/>
                    </a:lnT>
                    <a:lnB w="12700" cap="flat" cmpd="sng" algn="ctr">
                      <a:solidFill>
                        <a:schemeClr val="tx1"/>
                      </a:solid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12700" cmpd="sng">
                      <a:noFill/>
                    </a:lnT>
                    <a:lnB w="12700" cap="flat" cmpd="sng" algn="ctr">
                      <a:solidFill>
                        <a:schemeClr val="tx1"/>
                      </a:solid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12700" cmpd="sng">
                      <a:noFill/>
                    </a:lnT>
                    <a:lnB w="12700" cmpd="sng">
                      <a:noFill/>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12700" cmpd="sng">
                      <a:noFill/>
                    </a:lnT>
                    <a:lnB w="12700" cap="flat" cmpd="sng" algn="ctr">
                      <a:solidFill>
                        <a:schemeClr val="tx1"/>
                      </a:solidFill>
                      <a:prstDash val="solid"/>
                      <a:round/>
                      <a:headEnd type="none" w="med" len="med"/>
                      <a:tailEnd type="none" w="med" len="med"/>
                    </a:lnB>
                  </a:tcPr>
                </a:tc>
              </a:tr>
            </a:tbl>
          </a:graphicData>
        </a:graphic>
      </p:graphicFrame>
      <p:sp>
        <p:nvSpPr>
          <p:cNvPr id="152" name="ホームベース 151"/>
          <p:cNvSpPr/>
          <p:nvPr/>
        </p:nvSpPr>
        <p:spPr bwMode="auto">
          <a:xfrm>
            <a:off x="3503156" y="7074617"/>
            <a:ext cx="8519053" cy="162000"/>
          </a:xfrm>
          <a:prstGeom prst="homePlate">
            <a:avLst/>
          </a:prstGeom>
          <a:solidFill>
            <a:srgbClr val="D4E6F1"/>
          </a:solidFill>
          <a:ln w="9525">
            <a:solidFill>
              <a:srgbClr val="2980B9"/>
            </a:solidFill>
            <a:miter lim="800000"/>
            <a:headEnd/>
            <a:tailEnd/>
          </a:ln>
          <a:effectLst/>
          <a:extLst/>
        </p:spPr>
        <p:txBody>
          <a:bodyPr wrap="none" lIns="59372" tIns="29686" rIns="59372" bIns="29686" rtlCol="0" anchor="ctr" anchorCtr="0"/>
          <a:lstStyle/>
          <a:p>
            <a:pPr>
              <a:buClr>
                <a:srgbClr val="27AE60"/>
              </a:buClr>
            </a:pPr>
            <a:r>
              <a:rPr kumimoji="0" lang="ja-JP" altLang="en-US" sz="800" dirty="0">
                <a:latin typeface="Meiryo UI" panose="020B0604030504040204" pitchFamily="50" charset="-128"/>
                <a:ea typeface="Meiryo UI" panose="020B0604030504040204" pitchFamily="50" charset="-128"/>
              </a:rPr>
              <a:t>共通基盤コア</a:t>
            </a:r>
            <a:r>
              <a:rPr kumimoji="0" lang="ja-JP" altLang="en-US" sz="800" dirty="0" smtClean="0">
                <a:latin typeface="Meiryo UI" panose="020B0604030504040204" pitchFamily="50" charset="-128"/>
                <a:ea typeface="Meiryo UI" panose="020B0604030504040204" pitchFamily="50" charset="-128"/>
              </a:rPr>
              <a:t>技術（運航管理、自律飛行制御等）、周辺技術（各種センサ、バッテリ等）の高度化</a:t>
            </a:r>
            <a:endParaRPr kumimoji="0" lang="en-US" altLang="ja-JP" sz="800" dirty="0">
              <a:latin typeface="Meiryo UI" panose="020B0604030504040204" pitchFamily="50" charset="-128"/>
              <a:ea typeface="Meiryo UI" panose="020B0604030504040204" pitchFamily="50" charset="-128"/>
            </a:endParaRPr>
          </a:p>
        </p:txBody>
      </p:sp>
      <p:sp>
        <p:nvSpPr>
          <p:cNvPr id="153" name="ホームベース 152"/>
          <p:cNvSpPr/>
          <p:nvPr/>
        </p:nvSpPr>
        <p:spPr bwMode="auto">
          <a:xfrm>
            <a:off x="3503151" y="6863735"/>
            <a:ext cx="1815467" cy="162000"/>
          </a:xfrm>
          <a:prstGeom prst="homePlate">
            <a:avLst/>
          </a:prstGeom>
          <a:solidFill>
            <a:srgbClr val="D4E6F1"/>
          </a:solidFill>
          <a:ln w="9525">
            <a:solidFill>
              <a:srgbClr val="2980B9"/>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空中写真測量、三次元データ整備</a:t>
            </a:r>
            <a:r>
              <a:rPr kumimoji="0" lang="en-US" altLang="ja-JP" sz="800" dirty="0" smtClean="0">
                <a:latin typeface="Meiryo UI" panose="020B0604030504040204" pitchFamily="50" charset="-128"/>
                <a:ea typeface="Meiryo UI" panose="020B0604030504040204" pitchFamily="50" charset="-128"/>
              </a:rPr>
              <a:t>(</a:t>
            </a:r>
            <a:r>
              <a:rPr kumimoji="0" lang="ja-JP" altLang="en-US" sz="800" dirty="0" smtClean="0">
                <a:latin typeface="Meiryo UI" panose="020B0604030504040204" pitchFamily="50" charset="-128"/>
                <a:ea typeface="Meiryo UI" panose="020B0604030504040204" pitchFamily="50" charset="-128"/>
              </a:rPr>
              <a:t>済</a:t>
            </a:r>
            <a:r>
              <a:rPr kumimoji="0" lang="en-US" altLang="ja-JP" sz="800" dirty="0">
                <a:latin typeface="Meiryo UI" panose="020B0604030504040204" pitchFamily="50" charset="-128"/>
                <a:ea typeface="Meiryo UI" panose="020B0604030504040204" pitchFamily="50" charset="-128"/>
              </a:rPr>
              <a:t>)</a:t>
            </a:r>
          </a:p>
        </p:txBody>
      </p:sp>
      <p:sp>
        <p:nvSpPr>
          <p:cNvPr id="158" name="山形 157"/>
          <p:cNvSpPr/>
          <p:nvPr/>
        </p:nvSpPr>
        <p:spPr bwMode="auto">
          <a:xfrm>
            <a:off x="7443537" y="6632471"/>
            <a:ext cx="2318497" cy="162000"/>
          </a:xfrm>
          <a:prstGeom prst="chevron">
            <a:avLst/>
          </a:prstGeom>
          <a:solidFill>
            <a:srgbClr val="FADBD8"/>
          </a:solidFill>
          <a:ln w="9525">
            <a:solidFill>
              <a:srgbClr val="E74C3C"/>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利活用の推進</a:t>
            </a:r>
            <a:endParaRPr kumimoji="0" lang="ja-JP" altLang="en-US" sz="800" dirty="0">
              <a:latin typeface="Meiryo UI" panose="020B0604030504040204" pitchFamily="50" charset="-128"/>
              <a:ea typeface="Meiryo UI" panose="020B0604030504040204" pitchFamily="50" charset="-128"/>
            </a:endParaRPr>
          </a:p>
        </p:txBody>
      </p:sp>
      <p:sp>
        <p:nvSpPr>
          <p:cNvPr id="159" name="ホームベース 158"/>
          <p:cNvSpPr/>
          <p:nvPr/>
        </p:nvSpPr>
        <p:spPr bwMode="auto">
          <a:xfrm>
            <a:off x="3503172" y="6632471"/>
            <a:ext cx="3933387" cy="162000"/>
          </a:xfrm>
          <a:prstGeom prst="homePlate">
            <a:avLst/>
          </a:prstGeom>
          <a:solidFill>
            <a:srgbClr val="FADBD8"/>
          </a:solidFill>
          <a:ln w="9525">
            <a:solidFill>
              <a:srgbClr val="E74C3C"/>
            </a:solidFill>
            <a:miter lim="800000"/>
            <a:headEnd/>
            <a:tailEnd/>
          </a:ln>
          <a:effectLst/>
          <a:extLst/>
        </p:spPr>
        <p:txBody>
          <a:bodyPr wrap="none" lIns="59372" tIns="29686" rIns="59372" bIns="29686" rtlCol="0" anchor="ctr" anchorCtr="0"/>
          <a:lstStyle/>
          <a:p>
            <a:pPr>
              <a:buClr>
                <a:srgbClr val="27AE60"/>
              </a:buClr>
            </a:pPr>
            <a:r>
              <a:rPr kumimoji="0" lang="ja-JP" altLang="en-US" sz="800" dirty="0">
                <a:latin typeface="Meiryo UI" panose="020B0604030504040204" pitchFamily="50" charset="-128"/>
                <a:ea typeface="Meiryo UI" panose="020B0604030504040204" pitchFamily="50" charset="-128"/>
              </a:rPr>
              <a:t>公共測量、工事測量で順次導入（</a:t>
            </a:r>
            <a:r>
              <a:rPr kumimoji="0" lang="en-US" altLang="ja-JP" sz="800" dirty="0" err="1">
                <a:latin typeface="Meiryo UI" panose="020B0604030504040204" pitchFamily="50" charset="-128"/>
                <a:ea typeface="Meiryo UI" panose="020B0604030504040204" pitchFamily="50" charset="-128"/>
              </a:rPr>
              <a:t>i</a:t>
            </a:r>
            <a:r>
              <a:rPr kumimoji="0" lang="en-US" altLang="ja-JP" sz="800" dirty="0">
                <a:latin typeface="Meiryo UI" panose="020B0604030504040204" pitchFamily="50" charset="-128"/>
                <a:ea typeface="Meiryo UI" panose="020B0604030504040204" pitchFamily="50" charset="-128"/>
              </a:rPr>
              <a:t>-Construction</a:t>
            </a:r>
            <a:r>
              <a:rPr kumimoji="0" lang="ja-JP" altLang="en-US" sz="800" dirty="0">
                <a:latin typeface="Meiryo UI" panose="020B0604030504040204" pitchFamily="50" charset="-128"/>
                <a:ea typeface="Meiryo UI" panose="020B0604030504040204" pitchFamily="50" charset="-128"/>
              </a:rPr>
              <a:t>等</a:t>
            </a:r>
            <a:r>
              <a:rPr kumimoji="0" lang="ja-JP" altLang="en-US" sz="800" dirty="0" smtClean="0">
                <a:latin typeface="Meiryo UI" panose="020B0604030504040204" pitchFamily="50" charset="-128"/>
                <a:ea typeface="Meiryo UI" panose="020B0604030504040204" pitchFamily="50" charset="-128"/>
              </a:rPr>
              <a:t>）</a:t>
            </a:r>
            <a:endParaRPr kumimoji="0" lang="en-US" altLang="ja-JP" sz="800" dirty="0">
              <a:latin typeface="Meiryo UI" panose="020B0604030504040204" pitchFamily="50" charset="-128"/>
              <a:ea typeface="Meiryo UI" panose="020B0604030504040204" pitchFamily="50" charset="-128"/>
            </a:endParaRPr>
          </a:p>
        </p:txBody>
      </p:sp>
      <p:sp>
        <p:nvSpPr>
          <p:cNvPr id="160" name="山形 159"/>
          <p:cNvSpPr/>
          <p:nvPr/>
        </p:nvSpPr>
        <p:spPr bwMode="auto">
          <a:xfrm>
            <a:off x="9762036" y="6632471"/>
            <a:ext cx="2260174" cy="162000"/>
          </a:xfrm>
          <a:prstGeom prst="chevron">
            <a:avLst/>
          </a:prstGeom>
          <a:solidFill>
            <a:srgbClr val="FADBD8"/>
          </a:solidFill>
          <a:ln w="9525">
            <a:solidFill>
              <a:srgbClr val="E74C3C"/>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技術開発等の進展により、更なる高度化</a:t>
            </a:r>
            <a:endParaRPr kumimoji="0" lang="ja-JP" altLang="en-US" sz="800" dirty="0">
              <a:latin typeface="Meiryo UI" panose="020B0604030504040204" pitchFamily="50" charset="-128"/>
              <a:ea typeface="Meiryo UI" panose="020B0604030504040204" pitchFamily="50" charset="-128"/>
            </a:endParaRPr>
          </a:p>
        </p:txBody>
      </p:sp>
      <p:sp>
        <p:nvSpPr>
          <p:cNvPr id="161" name="山形 160"/>
          <p:cNvSpPr/>
          <p:nvPr/>
        </p:nvSpPr>
        <p:spPr bwMode="auto">
          <a:xfrm>
            <a:off x="5318618" y="6866568"/>
            <a:ext cx="6703592" cy="162000"/>
          </a:xfrm>
          <a:prstGeom prst="chevron">
            <a:avLst/>
          </a:prstGeom>
          <a:solidFill>
            <a:srgbClr val="D4E6F1"/>
          </a:solidFill>
          <a:ln w="9525">
            <a:solidFill>
              <a:srgbClr val="2980B9"/>
            </a:solidFill>
            <a:miter lim="800000"/>
            <a:headEnd/>
            <a:tailEnd/>
          </a:ln>
          <a:effectLst/>
          <a:extLst/>
        </p:spPr>
        <p:txBody>
          <a:bodyPr wrap="none" lIns="59372" tIns="29686" rIns="59372" bIns="29686" rtlCol="0" anchor="ctr" anchorCtr="0"/>
          <a:lstStyle/>
          <a:p>
            <a:pPr>
              <a:buClr>
                <a:srgbClr val="27AE60"/>
              </a:buClr>
            </a:pPr>
            <a:r>
              <a:rPr kumimoji="0" lang="en-US" altLang="ja-JP" sz="800" dirty="0">
                <a:latin typeface="Meiryo UI" panose="020B0604030504040204" pitchFamily="50" charset="-128"/>
                <a:ea typeface="Meiryo UI" panose="020B0604030504040204" pitchFamily="50" charset="-128"/>
              </a:rPr>
              <a:t>UAV</a:t>
            </a:r>
            <a:r>
              <a:rPr kumimoji="0" lang="ja-JP" altLang="en-US" sz="800" dirty="0">
                <a:latin typeface="Meiryo UI" panose="020B0604030504040204" pitchFamily="50" charset="-128"/>
                <a:ea typeface="Meiryo UI" panose="020B0604030504040204" pitchFamily="50" charset="-128"/>
              </a:rPr>
              <a:t>を用いた測量で使用する測量機器の拡充（ＬＰ等）、高度化、軽量化</a:t>
            </a:r>
            <a:endParaRPr kumimoji="0" lang="en-US" altLang="ja-JP" sz="800" dirty="0">
              <a:latin typeface="Meiryo UI" panose="020B0604030504040204" pitchFamily="50" charset="-128"/>
              <a:ea typeface="Meiryo UI" panose="020B0604030504040204" pitchFamily="50" charset="-128"/>
            </a:endParaRPr>
          </a:p>
        </p:txBody>
      </p:sp>
      <p:grpSp>
        <p:nvGrpSpPr>
          <p:cNvPr id="162" name="グループ化 161"/>
          <p:cNvGrpSpPr/>
          <p:nvPr/>
        </p:nvGrpSpPr>
        <p:grpSpPr>
          <a:xfrm>
            <a:off x="3503149" y="7322798"/>
            <a:ext cx="8519059" cy="162000"/>
            <a:chOff x="1648448" y="10414523"/>
            <a:chExt cx="8519059" cy="162000"/>
          </a:xfrm>
        </p:grpSpPr>
        <p:sp>
          <p:nvSpPr>
            <p:cNvPr id="163" name="ホームベース 162"/>
            <p:cNvSpPr/>
            <p:nvPr/>
          </p:nvSpPr>
          <p:spPr bwMode="auto">
            <a:xfrm>
              <a:off x="1648448" y="10414523"/>
              <a:ext cx="1815469" cy="162000"/>
            </a:xfrm>
            <a:prstGeom prst="homePlate">
              <a:avLst/>
            </a:prstGeom>
            <a:solidFill>
              <a:srgbClr val="D4EFDF"/>
            </a:solidFill>
            <a:ln w="9525">
              <a:solidFill>
                <a:srgbClr val="27AE60"/>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作業マニュアル、安全基準の公表</a:t>
              </a:r>
              <a:r>
                <a:rPr kumimoji="0" lang="en-US" altLang="ja-JP" sz="800" dirty="0" smtClean="0">
                  <a:latin typeface="Meiryo UI" panose="020B0604030504040204" pitchFamily="50" charset="-128"/>
                  <a:ea typeface="Meiryo UI" panose="020B0604030504040204" pitchFamily="50" charset="-128"/>
                </a:rPr>
                <a:t>(</a:t>
              </a:r>
              <a:r>
                <a:rPr kumimoji="0" lang="ja-JP" altLang="en-US" sz="800" dirty="0" smtClean="0">
                  <a:latin typeface="Meiryo UI" panose="020B0604030504040204" pitchFamily="50" charset="-128"/>
                  <a:ea typeface="Meiryo UI" panose="020B0604030504040204" pitchFamily="50" charset="-128"/>
                </a:rPr>
                <a:t>済</a:t>
              </a:r>
              <a:r>
                <a:rPr kumimoji="0" lang="en-US" altLang="ja-JP" sz="800" dirty="0">
                  <a:latin typeface="Meiryo UI" panose="020B0604030504040204" pitchFamily="50" charset="-128"/>
                  <a:ea typeface="Meiryo UI" panose="020B0604030504040204" pitchFamily="50" charset="-128"/>
                </a:rPr>
                <a:t>)</a:t>
              </a:r>
            </a:p>
          </p:txBody>
        </p:sp>
        <p:sp>
          <p:nvSpPr>
            <p:cNvPr id="164" name="山形 163"/>
            <p:cNvSpPr/>
            <p:nvPr/>
          </p:nvSpPr>
          <p:spPr bwMode="auto">
            <a:xfrm>
              <a:off x="3463916" y="10414523"/>
              <a:ext cx="6703591" cy="162000"/>
            </a:xfrm>
            <a:prstGeom prst="chevron">
              <a:avLst/>
            </a:prstGeom>
            <a:solidFill>
              <a:srgbClr val="D4EFDF"/>
            </a:solidFill>
            <a:ln w="9525">
              <a:solidFill>
                <a:srgbClr val="27AE60"/>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マニュアル等の周知啓発、内容拡充、見直しの実施</a:t>
              </a:r>
              <a:endParaRPr kumimoji="0" lang="ja-JP" altLang="en-US" sz="800" dirty="0">
                <a:latin typeface="Meiryo UI" panose="020B0604030504040204" pitchFamily="50" charset="-128"/>
                <a:ea typeface="Meiryo UI" panose="020B0604030504040204" pitchFamily="50" charset="-128"/>
              </a:endParaRPr>
            </a:p>
          </p:txBody>
        </p:sp>
      </p:grpSp>
      <p:graphicFrame>
        <p:nvGraphicFramePr>
          <p:cNvPr id="172" name="表 171"/>
          <p:cNvGraphicFramePr>
            <a:graphicFrameLocks noGrp="1"/>
          </p:cNvGraphicFramePr>
          <p:nvPr>
            <p:extLst>
              <p:ext uri="{D42A27DB-BD31-4B8C-83A1-F6EECF244321}">
                <p14:modId xmlns:p14="http://schemas.microsoft.com/office/powerpoint/2010/main" val="2446748438"/>
              </p:ext>
            </p:extLst>
          </p:nvPr>
        </p:nvGraphicFramePr>
        <p:xfrm>
          <a:off x="1564198" y="5255907"/>
          <a:ext cx="10494000" cy="1144800"/>
        </p:xfrm>
        <a:graphic>
          <a:graphicData uri="http://schemas.openxmlformats.org/drawingml/2006/table">
            <a:tbl>
              <a:tblPr firstRow="1" bandRow="1">
                <a:tableStyleId>{5940675A-B579-460E-94D1-54222C63F5DA}</a:tableStyleId>
              </a:tblPr>
              <a:tblGrid>
                <a:gridCol w="360000"/>
                <a:gridCol w="302400"/>
                <a:gridCol w="1227600"/>
                <a:gridCol w="1944000"/>
                <a:gridCol w="1944000"/>
                <a:gridCol w="2124000"/>
                <a:gridCol w="216000"/>
                <a:gridCol w="2376000"/>
              </a:tblGrid>
              <a:tr h="230400">
                <a:tc rowSpan="5">
                  <a:txBody>
                    <a:bodyPr/>
                    <a:lstStyle/>
                    <a:p>
                      <a:pPr algn="ctr"/>
                      <a:r>
                        <a:rPr kumimoji="1" lang="ja-JP" altLang="en-US" sz="1000" b="1" dirty="0" smtClean="0">
                          <a:solidFill>
                            <a:srgbClr val="17375E"/>
                          </a:solidFill>
                          <a:latin typeface="Meiryo UI" panose="020B0604030504040204" pitchFamily="50" charset="-128"/>
                          <a:ea typeface="Meiryo UI" panose="020B0604030504040204" pitchFamily="50" charset="-128"/>
                        </a:rPr>
                        <a:t>インフラ維持管理</a:t>
                      </a:r>
                      <a:endParaRPr kumimoji="1" lang="ja-JP" altLang="en-US" sz="1000" b="1" dirty="0">
                        <a:solidFill>
                          <a:srgbClr val="17375E"/>
                        </a:solidFill>
                        <a:latin typeface="Meiryo UI" panose="020B0604030504040204" pitchFamily="50" charset="-128"/>
                        <a:ea typeface="Meiryo UI" panose="020B0604030504040204" pitchFamily="50" charset="-128"/>
                      </a:endParaRPr>
                    </a:p>
                  </a:txBody>
                  <a:tcPr vert="eaVert"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gridSpan="2">
                  <a:txBody>
                    <a:bodyPr/>
                    <a:lstStyle/>
                    <a:p>
                      <a:pPr algn="ctr"/>
                      <a:r>
                        <a:rPr kumimoji="1" lang="ja-JP" altLang="en-US" sz="900" b="1" dirty="0" smtClean="0">
                          <a:solidFill>
                            <a:schemeClr val="bg1"/>
                          </a:solidFill>
                          <a:latin typeface="Meiryo UI" panose="020B0604030504040204" pitchFamily="50" charset="-128"/>
                          <a:ea typeface="Meiryo UI" panose="020B0604030504040204" pitchFamily="50" charset="-128"/>
                        </a:rPr>
                        <a:t>利活用</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rgbClr val="E74C3C"/>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E74C3C"/>
                    </a:solidFill>
                  </a:tcPr>
                </a:tc>
                <a:tc hMerge="1">
                  <a:txBody>
                    <a:bodyPr/>
                    <a:lstStyle/>
                    <a:p>
                      <a:endParaRPr lang="ja-JP" altLang="en-US" sz="900" dirty="0">
                        <a:latin typeface="Meiryo UI" panose="020B0604030504040204" pitchFamily="50" charset="-128"/>
                        <a:ea typeface="Meiryo UI" panose="020B0604030504040204" pitchFamily="50" charset="-128"/>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F8176"/>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rgbClr val="E74C3C"/>
                      </a:solidFill>
                      <a:prstDash val="solid"/>
                      <a:round/>
                      <a:headEnd type="none" w="med" len="med"/>
                      <a:tailEnd type="none" w="med" len="med"/>
                    </a:lnL>
                    <a:lnR w="12700" cap="flat" cmpd="sng" algn="ctr">
                      <a:solidFill>
                        <a:schemeClr val="tx1"/>
                      </a:solidFill>
                      <a:prstDash val="sysDash"/>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ysDash"/>
                      <a:round/>
                      <a:headEnd type="none" w="med" len="med"/>
                      <a:tailEnd type="none" w="med" len="med"/>
                    </a:lnL>
                    <a:lnB w="9525" cap="flat" cmpd="sng" algn="ctr">
                      <a:solidFill>
                        <a:schemeClr val="tx1"/>
                      </a:solid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B w="9525"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smtClean="0">
                        <a:latin typeface="Meiryo UI" panose="020B0604030504040204" pitchFamily="50" charset="-128"/>
                        <a:ea typeface="Meiryo UI" panose="020B0604030504040204" pitchFamily="50" charset="-128"/>
                      </a:endParaRPr>
                    </a:p>
                  </a:txBody>
                  <a:tcPr anchor="ctr">
                    <a:lnT w="12700" cap="flat" cmpd="sng" algn="ctr">
                      <a:noFill/>
                      <a:prstDash val="solid"/>
                      <a:round/>
                      <a:headEnd type="none" w="med" len="med"/>
                      <a:tailEnd type="none" w="med" len="med"/>
                    </a:lnT>
                    <a:lnB w="12700" cmpd="sng">
                      <a:noFill/>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smtClean="0">
                        <a:latin typeface="Meiryo UI" panose="020B0604030504040204" pitchFamily="50" charset="-128"/>
                        <a:ea typeface="Meiryo UI" panose="020B0604030504040204" pitchFamily="50" charset="-128"/>
                      </a:endParaRPr>
                    </a:p>
                  </a:txBody>
                  <a:tcPr anchor="ctr">
                    <a:lnB w="9525" cap="flat" cmpd="sng" algn="ctr">
                      <a:solidFill>
                        <a:schemeClr val="tx1"/>
                      </a:solidFill>
                      <a:prstDash val="solid"/>
                      <a:round/>
                      <a:headEnd type="none" w="med" len="med"/>
                      <a:tailEnd type="none" w="med" len="med"/>
                    </a:lnB>
                  </a:tcPr>
                </a:tc>
              </a:tr>
              <a:tr h="216000">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1" dirty="0" smtClean="0">
                        <a:solidFill>
                          <a:schemeClr val="bg1"/>
                        </a:solidFill>
                        <a:latin typeface="Meiryo UI" panose="020B0604030504040204" pitchFamily="50" charset="-128"/>
                        <a:ea typeface="Meiryo UI" panose="020B0604030504040204" pitchFamily="50" charset="-128"/>
                      </a:endParaRPr>
                    </a:p>
                  </a:txBody>
                  <a:tcPr vert="eaVert" anchor="ctr">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980B9"/>
                    </a:solidFill>
                  </a:tcPr>
                </a:tc>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solidFill>
                            <a:schemeClr val="bg1"/>
                          </a:solidFill>
                          <a:latin typeface="Meiryo UI" panose="020B0604030504040204" pitchFamily="50" charset="-128"/>
                          <a:ea typeface="Meiryo UI" panose="020B0604030504040204" pitchFamily="50" charset="-128"/>
                        </a:rPr>
                        <a:t>技術開発</a:t>
                      </a:r>
                    </a:p>
                  </a:txBody>
                  <a:tcPr vert="eaVert"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980B9"/>
                    </a:solidFill>
                  </a:tcPr>
                </a:tc>
                <a:tc>
                  <a:txBody>
                    <a:bodyPr/>
                    <a:lstStyle/>
                    <a:p>
                      <a:r>
                        <a:rPr kumimoji="1" lang="ja-JP" altLang="en-US" sz="900" dirty="0" smtClean="0">
                          <a:solidFill>
                            <a:schemeClr val="bg1"/>
                          </a:solidFill>
                          <a:latin typeface="Meiryo UI" panose="020B0604030504040204" pitchFamily="50" charset="-128"/>
                          <a:ea typeface="Meiryo UI" panose="020B0604030504040204" pitchFamily="50" charset="-128"/>
                        </a:rPr>
                        <a:t>データ取得技術</a:t>
                      </a:r>
                      <a:endParaRPr kumimoji="1" lang="ja-JP" altLang="en-US" sz="900"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rgbClr val="2980B9"/>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9A6CE"/>
                    </a:solidFill>
                  </a:tcPr>
                </a:tc>
                <a:tc>
                  <a:txBody>
                    <a:bodyPr/>
                    <a:lstStyle/>
                    <a:p>
                      <a:endParaRPr kumimoji="1" lang="ja-JP" altLang="en-US" sz="900" b="0" dirty="0">
                        <a:latin typeface="Meiryo UI" panose="020B0604030504040204" pitchFamily="50" charset="-128"/>
                        <a:ea typeface="Meiryo UI" panose="020B0604030504040204" pitchFamily="50" charset="-128"/>
                      </a:endParaRPr>
                    </a:p>
                  </a:txBody>
                  <a:tcPr anchor="ctr">
                    <a:lnL w="12700" cap="flat" cmpd="sng" algn="ctr">
                      <a:solidFill>
                        <a:srgbClr val="2980B9"/>
                      </a:solidFill>
                      <a:prstDash val="solid"/>
                      <a:round/>
                      <a:headEnd type="none" w="med" len="med"/>
                      <a:tailEnd type="none" w="med" len="med"/>
                    </a:lnL>
                    <a:lnR w="12700" cap="flat" cmpd="sng" algn="ctr">
                      <a:solidFill>
                        <a:schemeClr val="tx1"/>
                      </a:solidFill>
                      <a:prstDash val="sysDash"/>
                      <a:round/>
                      <a:headEnd type="none" w="med" len="med"/>
                      <a:tailEnd type="none" w="med" len="med"/>
                    </a:lnR>
                    <a:lnT w="9525" cap="flat" cmpd="sng" algn="ctr">
                      <a:solidFill>
                        <a:schemeClr val="tx1"/>
                      </a:solidFill>
                      <a:prstDash val="solid"/>
                      <a:round/>
                      <a:headEnd type="none" w="med" len="med"/>
                      <a:tailEnd type="none" w="med" len="med"/>
                    </a:lnT>
                    <a:lnB w="12700" cmpd="sng">
                      <a:noFill/>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ysDash"/>
                      <a:round/>
                      <a:headEnd type="none" w="med" len="med"/>
                      <a:tailEnd type="none" w="med" len="med"/>
                    </a:lnL>
                    <a:lnT w="9525" cap="flat" cmpd="sng" algn="ctr">
                      <a:solidFill>
                        <a:schemeClr val="tx1"/>
                      </a:solidFill>
                      <a:prstDash val="solid"/>
                      <a:round/>
                      <a:headEnd type="none" w="med" len="med"/>
                      <a:tailEnd type="none" w="med" len="med"/>
                    </a:lnT>
                    <a:lnB w="12700" cmpd="sng">
                      <a:noFill/>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9525" cap="flat" cmpd="sng" algn="ctr">
                      <a:solidFill>
                        <a:schemeClr val="tx1"/>
                      </a:solidFill>
                      <a:prstDash val="solid"/>
                      <a:round/>
                      <a:headEnd type="none" w="med" len="med"/>
                      <a:tailEnd type="none" w="med" len="med"/>
                    </a:lnT>
                    <a:lnB w="12700" cmpd="sng">
                      <a:noFill/>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12700" cmpd="sng">
                      <a:noFill/>
                    </a:lnT>
                    <a:lnB w="12700" cmpd="sng">
                      <a:noFill/>
                    </a:lnB>
                  </a:tcPr>
                </a:tc>
                <a:tc>
                  <a:txBody>
                    <a:bodyPr/>
                    <a:lstStyle/>
                    <a:p>
                      <a:pPr marL="180000" indent="-144000">
                        <a:buClr>
                          <a:srgbClr val="2980B9"/>
                        </a:buClr>
                        <a:buFont typeface="Wingdings" panose="05000000000000000000" pitchFamily="2" charset="2"/>
                        <a:buChar char="l"/>
                      </a:pPr>
                      <a:endParaRPr kumimoji="1" lang="ja-JP" altLang="en-US" sz="900" dirty="0">
                        <a:latin typeface="Meiryo UI" panose="020B0604030504040204" pitchFamily="50" charset="-128"/>
                        <a:ea typeface="Meiryo UI" panose="020B0604030504040204" pitchFamily="50" charset="-128"/>
                      </a:endParaRPr>
                    </a:p>
                  </a:txBody>
                  <a:tcPr anchor="ctr">
                    <a:lnT w="9525" cap="flat" cmpd="sng" algn="ctr">
                      <a:solidFill>
                        <a:schemeClr val="tx1"/>
                      </a:solidFill>
                      <a:prstDash val="solid"/>
                      <a:round/>
                      <a:headEnd type="none" w="med" len="med"/>
                      <a:tailEnd type="none" w="med" len="med"/>
                    </a:lnT>
                    <a:lnB w="12700" cmpd="sng">
                      <a:noFill/>
                    </a:lnB>
                  </a:tcPr>
                </a:tc>
              </a:tr>
              <a:tr h="21600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900" dirty="0" smtClean="0">
                          <a:solidFill>
                            <a:schemeClr val="bg1"/>
                          </a:solidFill>
                          <a:latin typeface="Meiryo UI" panose="020B0604030504040204" pitchFamily="50" charset="-128"/>
                          <a:ea typeface="Meiryo UI" panose="020B0604030504040204" pitchFamily="50" charset="-128"/>
                        </a:rPr>
                        <a:t>飛行制御技術</a:t>
                      </a:r>
                      <a:endParaRPr kumimoji="1" lang="ja-JP" altLang="en-US" sz="900"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rgbClr val="2980B9"/>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69A6CE"/>
                    </a:solidFill>
                  </a:tcPr>
                </a:tc>
                <a:tc>
                  <a:txBody>
                    <a:bodyPr/>
                    <a:lstStyle/>
                    <a:p>
                      <a:endParaRPr kumimoji="1" lang="ja-JP" altLang="en-US" sz="900" b="0" dirty="0">
                        <a:latin typeface="Meiryo UI" panose="020B0604030504040204" pitchFamily="50" charset="-128"/>
                        <a:ea typeface="Meiryo UI" panose="020B0604030504040204" pitchFamily="50" charset="-128"/>
                      </a:endParaRPr>
                    </a:p>
                  </a:txBody>
                  <a:tcPr anchor="ctr">
                    <a:lnL w="12700" cap="flat" cmpd="sng" algn="ctr">
                      <a:solidFill>
                        <a:srgbClr val="2980B9"/>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mpd="sng">
                      <a:noFill/>
                    </a:lnT>
                    <a:lnB w="12700" cmpd="sng">
                      <a:noFill/>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ysDash"/>
                      <a:round/>
                      <a:headEnd type="none" w="med" len="med"/>
                      <a:tailEnd type="none" w="med" len="med"/>
                    </a:lnL>
                    <a:lnT w="12700" cmpd="sng">
                      <a:noFill/>
                    </a:lnT>
                    <a:lnB w="12700" cmpd="sng">
                      <a:noFill/>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12700" cmpd="sng">
                      <a:noFill/>
                    </a:lnT>
                    <a:lnB w="12700" cmpd="sng">
                      <a:noFill/>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12700" cmpd="sng">
                      <a:noFill/>
                    </a:lnT>
                    <a:lnB w="12700" cmpd="sng">
                      <a:noFill/>
                    </a:lnB>
                  </a:tcPr>
                </a:tc>
                <a:tc>
                  <a:txBody>
                    <a:bodyPr/>
                    <a:lstStyle/>
                    <a:p>
                      <a:pPr marL="180000" indent="-144000">
                        <a:buClr>
                          <a:srgbClr val="2980B9"/>
                        </a:buClr>
                        <a:buFont typeface="Wingdings" panose="05000000000000000000" pitchFamily="2" charset="2"/>
                        <a:buChar char="l"/>
                      </a:pPr>
                      <a:endParaRPr kumimoji="1" lang="ja-JP" altLang="en-US" sz="900" dirty="0">
                        <a:latin typeface="Meiryo UI" panose="020B0604030504040204" pitchFamily="50" charset="-128"/>
                        <a:ea typeface="Meiryo UI" panose="020B0604030504040204" pitchFamily="50" charset="-128"/>
                      </a:endParaRPr>
                    </a:p>
                  </a:txBody>
                  <a:tcPr anchor="ctr">
                    <a:lnT w="12700" cmpd="sng">
                      <a:noFill/>
                    </a:lnT>
                    <a:lnB w="12700" cmpd="sng">
                      <a:noFill/>
                    </a:lnB>
                  </a:tcPr>
                </a:tc>
              </a:tr>
              <a:tr h="21600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900" dirty="0" smtClean="0">
                          <a:solidFill>
                            <a:schemeClr val="bg1"/>
                          </a:solidFill>
                          <a:latin typeface="Meiryo UI" panose="020B0604030504040204" pitchFamily="50" charset="-128"/>
                          <a:ea typeface="Meiryo UI" panose="020B0604030504040204" pitchFamily="50" charset="-128"/>
                        </a:rPr>
                        <a:t>リスク抑制技術</a:t>
                      </a:r>
                      <a:endParaRPr kumimoji="1" lang="ja-JP" altLang="en-US" sz="900"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rgbClr val="2980B9"/>
                      </a:solidFill>
                      <a:prstDash val="solid"/>
                      <a:round/>
                      <a:headEnd type="none" w="med" len="med"/>
                      <a:tailEnd type="none" w="med" len="med"/>
                    </a:lnR>
                    <a:lnT w="12700" cap="flat" cmpd="sng" algn="ctr">
                      <a:solidFill>
                        <a:schemeClr val="bg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69A6CE"/>
                    </a:solidFill>
                  </a:tcPr>
                </a:tc>
                <a:tc>
                  <a:txBody>
                    <a:bodyPr/>
                    <a:lstStyle/>
                    <a:p>
                      <a:endParaRPr kumimoji="1" lang="ja-JP" altLang="en-US" sz="900" b="0" dirty="0">
                        <a:latin typeface="Meiryo UI" panose="020B0604030504040204" pitchFamily="50" charset="-128"/>
                        <a:ea typeface="Meiryo UI" panose="020B0604030504040204" pitchFamily="50" charset="-128"/>
                      </a:endParaRPr>
                    </a:p>
                  </a:txBody>
                  <a:tcPr anchor="ctr">
                    <a:lnL w="12700" cap="flat" cmpd="sng" algn="ctr">
                      <a:solidFill>
                        <a:srgbClr val="2980B9"/>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mpd="sng">
                      <a:noFill/>
                    </a:lnT>
                    <a:lnB w="9525" cap="flat" cmpd="sng" algn="ctr">
                      <a:solidFill>
                        <a:schemeClr val="tx1"/>
                      </a:solid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ysDash"/>
                      <a:round/>
                      <a:headEnd type="none" w="med" len="med"/>
                      <a:tailEnd type="none" w="med" len="med"/>
                    </a:lnL>
                    <a:lnT w="12700" cmpd="sng">
                      <a:noFill/>
                    </a:lnT>
                    <a:lnB w="9525" cap="flat" cmpd="sng" algn="ctr">
                      <a:solidFill>
                        <a:schemeClr val="tx1"/>
                      </a:solid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12700" cmpd="sng">
                      <a:noFill/>
                    </a:lnT>
                    <a:lnB w="9525" cap="flat" cmpd="sng" algn="ctr">
                      <a:solidFill>
                        <a:schemeClr val="tx1"/>
                      </a:solid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12700" cmpd="sng">
                      <a:noFill/>
                    </a:lnT>
                    <a:lnB w="12700" cmpd="sng">
                      <a:noFill/>
                    </a:lnB>
                  </a:tcPr>
                </a:tc>
                <a:tc>
                  <a:txBody>
                    <a:bodyPr/>
                    <a:lstStyle/>
                    <a:p>
                      <a:pPr marL="180000" indent="-144000">
                        <a:buClr>
                          <a:srgbClr val="2980B9"/>
                        </a:buClr>
                        <a:buFont typeface="Wingdings" panose="05000000000000000000" pitchFamily="2" charset="2"/>
                        <a:buChar char="l"/>
                      </a:pPr>
                      <a:endParaRPr kumimoji="1" lang="ja-JP" altLang="en-US" sz="900" dirty="0">
                        <a:latin typeface="Meiryo UI" panose="020B0604030504040204" pitchFamily="50" charset="-128"/>
                        <a:ea typeface="Meiryo UI" panose="020B0604030504040204" pitchFamily="50" charset="-128"/>
                      </a:endParaRPr>
                    </a:p>
                  </a:txBody>
                  <a:tcPr anchor="ctr">
                    <a:lnT w="12700" cmpd="sng">
                      <a:noFill/>
                    </a:lnT>
                    <a:lnB w="9525" cap="flat" cmpd="sng" algn="ctr">
                      <a:solidFill>
                        <a:schemeClr val="tx1"/>
                      </a:solidFill>
                      <a:prstDash val="solid"/>
                      <a:round/>
                      <a:headEnd type="none" w="med" len="med"/>
                      <a:tailEnd type="none" w="med" len="med"/>
                    </a:lnB>
                  </a:tcPr>
                </a:tc>
              </a:tr>
              <a:tr h="216000">
                <a:tc vMerge="1">
                  <a:txBody>
                    <a:bodyPr/>
                    <a:lstStyle/>
                    <a:p>
                      <a:pPr algn="ctr"/>
                      <a:endParaRPr kumimoji="1" lang="en-US" altLang="ja-JP" sz="900" b="1" dirty="0" smtClean="0">
                        <a:solidFill>
                          <a:schemeClr val="bg1"/>
                        </a:solidFill>
                        <a:latin typeface="Meiryo UI" panose="020B0604030504040204" pitchFamily="50" charset="-128"/>
                        <a:ea typeface="Meiryo UI" panose="020B0604030504040204" pitchFamily="50" charset="-128"/>
                      </a:endParaRPr>
                    </a:p>
                  </a:txBody>
                  <a:tcPr vert="eaVert" anchor="ctr">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7AE60"/>
                    </a:solidFill>
                  </a:tcPr>
                </a:tc>
                <a:tc>
                  <a:txBody>
                    <a:bodyPr/>
                    <a:lstStyle/>
                    <a:p>
                      <a:pPr algn="ctr"/>
                      <a:endParaRPr kumimoji="1" lang="en-US" altLang="ja-JP" sz="900" b="1" dirty="0" smtClean="0">
                        <a:solidFill>
                          <a:schemeClr val="bg1"/>
                        </a:solidFill>
                        <a:latin typeface="Meiryo UI" panose="020B0604030504040204" pitchFamily="50" charset="-128"/>
                        <a:ea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7AE6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baseline="0" dirty="0" smtClean="0">
                          <a:solidFill>
                            <a:schemeClr val="bg1"/>
                          </a:solidFill>
                          <a:latin typeface="Meiryo UI" panose="020B0604030504040204" pitchFamily="50" charset="-128"/>
                          <a:ea typeface="Meiryo UI" panose="020B0604030504040204" pitchFamily="50" charset="-128"/>
                        </a:rPr>
                        <a:t>性能評価基準</a:t>
                      </a:r>
                      <a:endParaRPr kumimoji="1" lang="en-US" altLang="ja-JP" sz="900" baseline="0" dirty="0" smtClean="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rgbClr val="27AE60"/>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7C676"/>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rgbClr val="27AE60"/>
                      </a:solidFill>
                      <a:prstDash val="solid"/>
                      <a:round/>
                      <a:headEnd type="none" w="med" len="med"/>
                      <a:tailEnd type="none" w="med" len="med"/>
                    </a:lnL>
                    <a:lnR w="12700" cap="flat" cmpd="sng" algn="ctr">
                      <a:solidFill>
                        <a:schemeClr val="tx1"/>
                      </a:solidFill>
                      <a:prstDash val="sysDash"/>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ysDash"/>
                      <a:round/>
                      <a:headEnd type="none" w="med" len="med"/>
                      <a:tailEnd type="none" w="med" len="med"/>
                    </a:lnL>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12700" cmpd="sng">
                      <a:noFill/>
                    </a:lnT>
                    <a:lnB w="12700" cmpd="sng">
                      <a:noFill/>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pSp>
        <p:nvGrpSpPr>
          <p:cNvPr id="175" name="グループ化 174"/>
          <p:cNvGrpSpPr/>
          <p:nvPr/>
        </p:nvGrpSpPr>
        <p:grpSpPr>
          <a:xfrm>
            <a:off x="3495788" y="5739605"/>
            <a:ext cx="8526426" cy="162000"/>
            <a:chOff x="1641479" y="2742928"/>
            <a:chExt cx="6473594" cy="162000"/>
          </a:xfrm>
        </p:grpSpPr>
        <p:sp>
          <p:nvSpPr>
            <p:cNvPr id="176" name="ホームベース 175"/>
            <p:cNvSpPr/>
            <p:nvPr/>
          </p:nvSpPr>
          <p:spPr bwMode="auto">
            <a:xfrm>
              <a:off x="1641479" y="2742928"/>
              <a:ext cx="2057106" cy="162000"/>
            </a:xfrm>
            <a:prstGeom prst="homePlate">
              <a:avLst/>
            </a:prstGeom>
            <a:solidFill>
              <a:srgbClr val="D4E6F1"/>
            </a:solidFill>
            <a:ln w="9525">
              <a:solidFill>
                <a:srgbClr val="2980B9"/>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安定してインフラ点検を行うための飛行制御技術の開発</a:t>
              </a:r>
              <a:endParaRPr kumimoji="0" lang="en-US" altLang="ja-JP" sz="800" dirty="0">
                <a:latin typeface="Meiryo UI" panose="020B0604030504040204" pitchFamily="50" charset="-128"/>
                <a:ea typeface="Meiryo UI" panose="020B0604030504040204" pitchFamily="50" charset="-128"/>
              </a:endParaRPr>
            </a:p>
          </p:txBody>
        </p:sp>
        <p:sp>
          <p:nvSpPr>
            <p:cNvPr id="177" name="山形 176"/>
            <p:cNvSpPr/>
            <p:nvPr/>
          </p:nvSpPr>
          <p:spPr bwMode="auto">
            <a:xfrm>
              <a:off x="3698585" y="2742928"/>
              <a:ext cx="4416488" cy="162000"/>
            </a:xfrm>
            <a:prstGeom prst="chevron">
              <a:avLst/>
            </a:prstGeom>
            <a:solidFill>
              <a:srgbClr val="D4E6F1"/>
            </a:solidFill>
            <a:ln w="9525">
              <a:solidFill>
                <a:srgbClr val="2980B9"/>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風、雨等の外乱下での遠隔位置制御技術の確立及び現場への導入</a:t>
              </a:r>
              <a:endParaRPr kumimoji="0" lang="ja-JP" altLang="en-US" sz="800" dirty="0">
                <a:latin typeface="Meiryo UI" panose="020B0604030504040204" pitchFamily="50" charset="-128"/>
                <a:ea typeface="Meiryo UI" panose="020B0604030504040204" pitchFamily="50" charset="-128"/>
              </a:endParaRPr>
            </a:p>
          </p:txBody>
        </p:sp>
      </p:grpSp>
      <p:sp>
        <p:nvSpPr>
          <p:cNvPr id="178" name="ホームベース 177"/>
          <p:cNvSpPr/>
          <p:nvPr/>
        </p:nvSpPr>
        <p:spPr bwMode="auto">
          <a:xfrm>
            <a:off x="3495787" y="5965727"/>
            <a:ext cx="2728223" cy="162000"/>
          </a:xfrm>
          <a:prstGeom prst="homePlate">
            <a:avLst/>
          </a:prstGeom>
          <a:solidFill>
            <a:srgbClr val="D4E6F1"/>
          </a:solidFill>
          <a:ln w="9525">
            <a:solidFill>
              <a:srgbClr val="2980B9"/>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安全落下及び安全着陸技術の開発</a:t>
            </a:r>
            <a:endParaRPr kumimoji="0" lang="en-US" altLang="ja-JP" sz="800" dirty="0">
              <a:latin typeface="Meiryo UI" panose="020B0604030504040204" pitchFamily="50" charset="-128"/>
              <a:ea typeface="Meiryo UI" panose="020B0604030504040204" pitchFamily="50" charset="-128"/>
            </a:endParaRPr>
          </a:p>
        </p:txBody>
      </p:sp>
      <p:grpSp>
        <p:nvGrpSpPr>
          <p:cNvPr id="179" name="グループ化 178"/>
          <p:cNvGrpSpPr/>
          <p:nvPr/>
        </p:nvGrpSpPr>
        <p:grpSpPr>
          <a:xfrm>
            <a:off x="3495782" y="5523008"/>
            <a:ext cx="8526428" cy="162000"/>
            <a:chOff x="1641476" y="2515444"/>
            <a:chExt cx="8526427" cy="162000"/>
          </a:xfrm>
        </p:grpSpPr>
        <p:sp>
          <p:nvSpPr>
            <p:cNvPr id="180" name="ホームベース 179"/>
            <p:cNvSpPr/>
            <p:nvPr/>
          </p:nvSpPr>
          <p:spPr bwMode="auto">
            <a:xfrm>
              <a:off x="1641476" y="2515444"/>
              <a:ext cx="2728228" cy="162000"/>
            </a:xfrm>
            <a:prstGeom prst="homePlate">
              <a:avLst/>
            </a:prstGeom>
            <a:solidFill>
              <a:srgbClr val="D4E6F1"/>
            </a:solidFill>
            <a:ln w="9525">
              <a:solidFill>
                <a:srgbClr val="2980B9"/>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a:latin typeface="Meiryo UI" panose="020B0604030504040204" pitchFamily="50" charset="-128"/>
                  <a:ea typeface="Meiryo UI" panose="020B0604030504040204" pitchFamily="50" charset="-128"/>
                </a:rPr>
                <a:t>インフラ</a:t>
              </a:r>
              <a:r>
                <a:rPr kumimoji="0" lang="ja-JP" altLang="en-US" sz="800" dirty="0" smtClean="0">
                  <a:latin typeface="Meiryo UI" panose="020B0604030504040204" pitchFamily="50" charset="-128"/>
                  <a:ea typeface="Meiryo UI" panose="020B0604030504040204" pitchFamily="50" charset="-128"/>
                </a:rPr>
                <a:t>の損傷箇所等に対する高精細画像取得技術の開発</a:t>
              </a:r>
              <a:endParaRPr kumimoji="0" lang="en-US" altLang="ja-JP" sz="800" dirty="0">
                <a:latin typeface="Meiryo UI" panose="020B0604030504040204" pitchFamily="50" charset="-128"/>
                <a:ea typeface="Meiryo UI" panose="020B0604030504040204" pitchFamily="50" charset="-128"/>
              </a:endParaRPr>
            </a:p>
          </p:txBody>
        </p:sp>
        <p:sp>
          <p:nvSpPr>
            <p:cNvPr id="181" name="山形 180"/>
            <p:cNvSpPr/>
            <p:nvPr/>
          </p:nvSpPr>
          <p:spPr bwMode="auto">
            <a:xfrm>
              <a:off x="4369704" y="2515444"/>
              <a:ext cx="5798199" cy="162000"/>
            </a:xfrm>
            <a:prstGeom prst="chevron">
              <a:avLst/>
            </a:prstGeom>
            <a:solidFill>
              <a:srgbClr val="D4E6F1"/>
            </a:solidFill>
            <a:ln w="9525">
              <a:solidFill>
                <a:srgbClr val="2980B9"/>
              </a:solidFill>
              <a:miter lim="800000"/>
              <a:headEnd/>
              <a:tailEnd/>
            </a:ln>
            <a:effectLst/>
            <a:extLst/>
          </p:spPr>
          <p:txBody>
            <a:bodyPr wrap="none" lIns="59372" tIns="29686" rIns="59372" bIns="29686" rtlCol="0" anchor="ctr" anchorCtr="0"/>
            <a:lstStyle/>
            <a:p>
              <a:pPr>
                <a:buClr>
                  <a:srgbClr val="27AE60"/>
                </a:buClr>
              </a:pPr>
              <a:r>
                <a:rPr kumimoji="0" lang="ja-JP" altLang="en-US" sz="800" dirty="0" smtClean="0">
                  <a:latin typeface="Meiryo UI" panose="020B0604030504040204" pitchFamily="50" charset="-128"/>
                  <a:ea typeface="Meiryo UI" panose="020B0604030504040204" pitchFamily="50" charset="-128"/>
                </a:rPr>
                <a:t>高精度のデータ検出及び記録システムの確立及び現場への導入</a:t>
              </a:r>
              <a:endParaRPr kumimoji="0" lang="ja-JP" altLang="en-US" sz="800" dirty="0">
                <a:latin typeface="Meiryo UI" panose="020B0604030504040204" pitchFamily="50" charset="-128"/>
                <a:ea typeface="Meiryo UI" panose="020B0604030504040204" pitchFamily="50" charset="-128"/>
              </a:endParaRPr>
            </a:p>
          </p:txBody>
        </p:sp>
      </p:grpSp>
      <p:grpSp>
        <p:nvGrpSpPr>
          <p:cNvPr id="184" name="グループ化 183"/>
          <p:cNvGrpSpPr/>
          <p:nvPr/>
        </p:nvGrpSpPr>
        <p:grpSpPr>
          <a:xfrm>
            <a:off x="3495801" y="5291109"/>
            <a:ext cx="8526409" cy="162000"/>
            <a:chOff x="1631951" y="2492896"/>
            <a:chExt cx="8526410" cy="162000"/>
          </a:xfrm>
        </p:grpSpPr>
        <p:sp>
          <p:nvSpPr>
            <p:cNvPr id="185" name="ホームベース 184"/>
            <p:cNvSpPr/>
            <p:nvPr/>
          </p:nvSpPr>
          <p:spPr bwMode="auto">
            <a:xfrm>
              <a:off x="1631951" y="2492896"/>
              <a:ext cx="2728209" cy="162000"/>
            </a:xfrm>
            <a:prstGeom prst="homePlate">
              <a:avLst/>
            </a:prstGeom>
            <a:solidFill>
              <a:srgbClr val="ECF0F1"/>
            </a:solidFill>
            <a:ln w="9525">
              <a:solidFill>
                <a:srgbClr val="95A5A6"/>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全国各地（特区、</a:t>
              </a:r>
              <a:r>
                <a:rPr kumimoji="0" lang="ja-JP" altLang="en-US" sz="800" dirty="0">
                  <a:latin typeface="Meiryo UI" panose="020B0604030504040204" pitchFamily="50" charset="-128"/>
                  <a:ea typeface="Meiryo UI" panose="020B0604030504040204" pitchFamily="50" charset="-128"/>
                </a:rPr>
                <a:t>テストフィールド</a:t>
              </a:r>
              <a:r>
                <a:rPr kumimoji="0" lang="ja-JP" altLang="en-US" sz="800" dirty="0" smtClean="0">
                  <a:latin typeface="Meiryo UI" panose="020B0604030504040204" pitchFamily="50" charset="-128"/>
                  <a:ea typeface="Meiryo UI" panose="020B0604030504040204" pitchFamily="50" charset="-128"/>
                </a:rPr>
                <a:t>等）における実証</a:t>
              </a:r>
              <a:endParaRPr kumimoji="0" lang="en-US" altLang="ja-JP" sz="800" dirty="0">
                <a:latin typeface="Meiryo UI" panose="020B0604030504040204" pitchFamily="50" charset="-128"/>
                <a:ea typeface="Meiryo UI" panose="020B0604030504040204" pitchFamily="50" charset="-128"/>
              </a:endParaRPr>
            </a:p>
          </p:txBody>
        </p:sp>
        <p:sp>
          <p:nvSpPr>
            <p:cNvPr id="186" name="山形 185"/>
            <p:cNvSpPr/>
            <p:nvPr/>
          </p:nvSpPr>
          <p:spPr bwMode="auto">
            <a:xfrm>
              <a:off x="4360161" y="2492896"/>
              <a:ext cx="5798200" cy="162000"/>
            </a:xfrm>
            <a:prstGeom prst="chevron">
              <a:avLst/>
            </a:prstGeom>
            <a:solidFill>
              <a:srgbClr val="FADBD8"/>
            </a:solidFill>
            <a:ln w="9525">
              <a:solidFill>
                <a:srgbClr val="E74C3C"/>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各地のインフラにおける実用</a:t>
              </a:r>
              <a:endParaRPr kumimoji="0" lang="ja-JP" altLang="en-US" sz="800" dirty="0">
                <a:latin typeface="Meiryo UI" panose="020B0604030504040204" pitchFamily="50" charset="-128"/>
                <a:ea typeface="Meiryo UI" panose="020B0604030504040204" pitchFamily="50" charset="-128"/>
              </a:endParaRPr>
            </a:p>
          </p:txBody>
        </p:sp>
      </p:grpSp>
      <p:grpSp>
        <p:nvGrpSpPr>
          <p:cNvPr id="6" name="グループ化 5"/>
          <p:cNvGrpSpPr/>
          <p:nvPr/>
        </p:nvGrpSpPr>
        <p:grpSpPr>
          <a:xfrm>
            <a:off x="3495782" y="6203163"/>
            <a:ext cx="8526428" cy="162000"/>
            <a:chOff x="3534971" y="6198400"/>
            <a:chExt cx="8526428" cy="162000"/>
          </a:xfrm>
        </p:grpSpPr>
        <p:sp>
          <p:nvSpPr>
            <p:cNvPr id="182" name="ホームベース 181"/>
            <p:cNvSpPr/>
            <p:nvPr/>
          </p:nvSpPr>
          <p:spPr bwMode="auto">
            <a:xfrm>
              <a:off x="3534971" y="6198400"/>
              <a:ext cx="928288" cy="162000"/>
            </a:xfrm>
            <a:prstGeom prst="homePlate">
              <a:avLst/>
            </a:prstGeom>
            <a:solidFill>
              <a:srgbClr val="D4EFDF"/>
            </a:solidFill>
            <a:ln w="9525">
              <a:solidFill>
                <a:srgbClr val="27AE60"/>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評価項目の検討</a:t>
              </a:r>
              <a:endParaRPr kumimoji="0" lang="en-US" altLang="ja-JP" sz="800" dirty="0">
                <a:latin typeface="Meiryo UI" panose="020B0604030504040204" pitchFamily="50" charset="-128"/>
                <a:ea typeface="Meiryo UI" panose="020B0604030504040204" pitchFamily="50" charset="-128"/>
              </a:endParaRPr>
            </a:p>
          </p:txBody>
        </p:sp>
        <p:sp>
          <p:nvSpPr>
            <p:cNvPr id="183" name="山形 182"/>
            <p:cNvSpPr/>
            <p:nvPr/>
          </p:nvSpPr>
          <p:spPr bwMode="auto">
            <a:xfrm>
              <a:off x="9801225" y="6198400"/>
              <a:ext cx="2260174" cy="162000"/>
            </a:xfrm>
            <a:prstGeom prst="chevron">
              <a:avLst/>
            </a:prstGeom>
            <a:solidFill>
              <a:srgbClr val="D4EFDF"/>
            </a:solidFill>
            <a:ln w="9525">
              <a:solidFill>
                <a:srgbClr val="27AE60"/>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認証</a:t>
              </a:r>
              <a:endParaRPr kumimoji="0" lang="ja-JP" altLang="en-US" sz="800" dirty="0">
                <a:latin typeface="Meiryo UI" panose="020B0604030504040204" pitchFamily="50" charset="-128"/>
                <a:ea typeface="Meiryo UI" panose="020B0604030504040204" pitchFamily="50" charset="-128"/>
              </a:endParaRPr>
            </a:p>
          </p:txBody>
        </p:sp>
        <p:sp>
          <p:nvSpPr>
            <p:cNvPr id="188" name="山形 187"/>
            <p:cNvSpPr/>
            <p:nvPr/>
          </p:nvSpPr>
          <p:spPr bwMode="auto">
            <a:xfrm>
              <a:off x="4463258" y="6198400"/>
              <a:ext cx="5337965" cy="162000"/>
            </a:xfrm>
            <a:prstGeom prst="chevron">
              <a:avLst/>
            </a:prstGeom>
            <a:solidFill>
              <a:srgbClr val="D4EFDF"/>
            </a:solidFill>
            <a:ln w="9525">
              <a:solidFill>
                <a:srgbClr val="27AE60"/>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順次、各用途について策定</a:t>
              </a:r>
              <a:endParaRPr kumimoji="0" lang="ja-JP" altLang="en-US" sz="800" dirty="0">
                <a:latin typeface="Meiryo UI" panose="020B0604030504040204" pitchFamily="50" charset="-128"/>
                <a:ea typeface="Meiryo UI" panose="020B0604030504040204" pitchFamily="50" charset="-128"/>
              </a:endParaRPr>
            </a:p>
          </p:txBody>
        </p:sp>
      </p:grpSp>
      <p:sp>
        <p:nvSpPr>
          <p:cNvPr id="189" name="山形 188"/>
          <p:cNvSpPr/>
          <p:nvPr/>
        </p:nvSpPr>
        <p:spPr bwMode="auto">
          <a:xfrm>
            <a:off x="6205218" y="5959596"/>
            <a:ext cx="5816995" cy="162000"/>
          </a:xfrm>
          <a:prstGeom prst="chevron">
            <a:avLst/>
          </a:prstGeom>
          <a:solidFill>
            <a:srgbClr val="D4E6F1"/>
          </a:solidFill>
          <a:ln w="9525">
            <a:solidFill>
              <a:srgbClr val="2980B9"/>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自動安全制御技術の確立及び現場への導入</a:t>
            </a:r>
            <a:endParaRPr kumimoji="0" lang="ja-JP" altLang="en-US" sz="800" dirty="0">
              <a:latin typeface="Meiryo UI" panose="020B0604030504040204" pitchFamily="50" charset="-128"/>
              <a:ea typeface="Meiryo UI" panose="020B0604030504040204" pitchFamily="50" charset="-128"/>
            </a:endParaRPr>
          </a:p>
        </p:txBody>
      </p:sp>
      <p:sp>
        <p:nvSpPr>
          <p:cNvPr id="193" name="ホームベース 192"/>
          <p:cNvSpPr/>
          <p:nvPr/>
        </p:nvSpPr>
        <p:spPr bwMode="auto">
          <a:xfrm>
            <a:off x="3496420" y="3519409"/>
            <a:ext cx="3940143" cy="162000"/>
          </a:xfrm>
          <a:prstGeom prst="homePlate">
            <a:avLst/>
          </a:prstGeom>
          <a:solidFill>
            <a:srgbClr val="FADBD8"/>
          </a:solidFill>
          <a:ln w="9525">
            <a:solidFill>
              <a:srgbClr val="E74C3C"/>
            </a:solidFill>
            <a:miter lim="800000"/>
            <a:headEnd/>
            <a:tailEnd/>
          </a:ln>
          <a:effectLst/>
          <a:extLst/>
        </p:spPr>
        <p:txBody>
          <a:bodyPr wrap="none" lIns="59372" tIns="29686" rIns="59372" bIns="29686" rtlCol="0" anchor="ctr" anchorCtr="0"/>
          <a:lstStyle/>
          <a:p>
            <a:pPr>
              <a:buClr>
                <a:srgbClr val="27AE60"/>
              </a:buClr>
            </a:pPr>
            <a:r>
              <a:rPr kumimoji="0" lang="ja-JP" altLang="en-US" sz="800" dirty="0">
                <a:latin typeface="Meiryo UI" panose="020B0604030504040204" pitchFamily="50" charset="-128"/>
                <a:ea typeface="Meiryo UI" panose="020B0604030504040204" pitchFamily="50" charset="-128"/>
              </a:rPr>
              <a:t>災害現場の情報収集（空撮、計測</a:t>
            </a:r>
            <a:r>
              <a:rPr kumimoji="0" lang="ja-JP" altLang="en-US" sz="800" dirty="0" smtClean="0">
                <a:latin typeface="Meiryo UI" panose="020B0604030504040204" pitchFamily="50" charset="-128"/>
                <a:ea typeface="Meiryo UI" panose="020B0604030504040204" pitchFamily="50" charset="-128"/>
              </a:rPr>
              <a:t>等）</a:t>
            </a:r>
            <a:endParaRPr kumimoji="0" lang="en-US" altLang="ja-JP" sz="800" dirty="0">
              <a:latin typeface="Meiryo UI" panose="020B0604030504040204" pitchFamily="50" charset="-128"/>
              <a:ea typeface="Meiryo UI" panose="020B0604030504040204" pitchFamily="50" charset="-128"/>
            </a:endParaRPr>
          </a:p>
        </p:txBody>
      </p:sp>
      <p:sp>
        <p:nvSpPr>
          <p:cNvPr id="194" name="山形 193"/>
          <p:cNvSpPr/>
          <p:nvPr/>
        </p:nvSpPr>
        <p:spPr bwMode="auto">
          <a:xfrm>
            <a:off x="7436560" y="3519409"/>
            <a:ext cx="2325476" cy="162000"/>
          </a:xfrm>
          <a:prstGeom prst="chevron">
            <a:avLst/>
          </a:prstGeom>
          <a:solidFill>
            <a:srgbClr val="FADBD8"/>
          </a:solidFill>
          <a:ln w="9525">
            <a:solidFill>
              <a:srgbClr val="E74C3C"/>
            </a:solidFill>
            <a:miter lim="800000"/>
            <a:headEnd/>
            <a:tailEnd/>
          </a:ln>
          <a:effectLst/>
          <a:extLst/>
        </p:spPr>
        <p:txBody>
          <a:bodyPr wrap="none" lIns="59372" tIns="29686" rIns="59372" bIns="29686" rtlCol="0" anchor="ctr" anchorCtr="0"/>
          <a:lstStyle/>
          <a:p>
            <a:pPr>
              <a:buClr>
                <a:srgbClr val="27AE60"/>
              </a:buClr>
            </a:pPr>
            <a:r>
              <a:rPr kumimoji="0" lang="ja-JP" altLang="en-US" sz="800" dirty="0">
                <a:latin typeface="Meiryo UI" panose="020B0604030504040204" pitchFamily="50" charset="-128"/>
                <a:ea typeface="Meiryo UI" panose="020B0604030504040204" pitchFamily="50" charset="-128"/>
              </a:rPr>
              <a:t>災害現場における捜索・救助支援、複数機連携</a:t>
            </a:r>
            <a:endParaRPr kumimoji="0" lang="en-US" altLang="ja-JP" sz="800" dirty="0">
              <a:latin typeface="Meiryo UI" panose="020B0604030504040204" pitchFamily="50" charset="-128"/>
              <a:ea typeface="Meiryo UI" panose="020B0604030504040204" pitchFamily="50" charset="-128"/>
            </a:endParaRPr>
          </a:p>
        </p:txBody>
      </p:sp>
      <p:sp>
        <p:nvSpPr>
          <p:cNvPr id="195" name="山形 194"/>
          <p:cNvSpPr/>
          <p:nvPr/>
        </p:nvSpPr>
        <p:spPr bwMode="auto">
          <a:xfrm>
            <a:off x="9762036" y="3519409"/>
            <a:ext cx="2260176" cy="162000"/>
          </a:xfrm>
          <a:prstGeom prst="chevron">
            <a:avLst/>
          </a:prstGeom>
          <a:solidFill>
            <a:srgbClr val="FADBD8"/>
          </a:solidFill>
          <a:ln w="9525">
            <a:solidFill>
              <a:srgbClr val="E74C3C"/>
            </a:solidFill>
            <a:miter lim="800000"/>
            <a:headEnd/>
            <a:tailEnd/>
          </a:ln>
          <a:effectLst/>
          <a:extLst/>
        </p:spPr>
        <p:txBody>
          <a:bodyPr wrap="none" lIns="59372" tIns="29686" rIns="59372" bIns="29686" rtlCol="0" anchor="ctr" anchorCtr="0"/>
          <a:lstStyle/>
          <a:p>
            <a:pPr>
              <a:buClr>
                <a:srgbClr val="27AE60"/>
              </a:buClr>
            </a:pPr>
            <a:r>
              <a:rPr kumimoji="0" lang="ja-JP" altLang="en-US" sz="800" dirty="0">
                <a:latin typeface="Meiryo UI" panose="020B0604030504040204" pitchFamily="50" charset="-128"/>
                <a:ea typeface="Meiryo UI" panose="020B0604030504040204" pitchFamily="50" charset="-128"/>
              </a:rPr>
              <a:t>発災直後（有人・過酷環境下）の多数機</a:t>
            </a:r>
            <a:r>
              <a:rPr kumimoji="0" lang="ja-JP" altLang="en-US" sz="800" dirty="0" smtClean="0">
                <a:latin typeface="Meiryo UI" panose="020B0604030504040204" pitchFamily="50" charset="-128"/>
                <a:ea typeface="Meiryo UI" panose="020B0604030504040204" pitchFamily="50" charset="-128"/>
              </a:rPr>
              <a:t>出動</a:t>
            </a:r>
            <a:endParaRPr kumimoji="0" lang="en-US" altLang="ja-JP" sz="800" dirty="0">
              <a:latin typeface="Meiryo UI" panose="020B0604030504040204" pitchFamily="50" charset="-128"/>
              <a:ea typeface="Meiryo UI" panose="020B0604030504040204" pitchFamily="50" charset="-128"/>
            </a:endParaRPr>
          </a:p>
        </p:txBody>
      </p:sp>
      <p:grpSp>
        <p:nvGrpSpPr>
          <p:cNvPr id="196" name="グループ化 195"/>
          <p:cNvGrpSpPr/>
          <p:nvPr/>
        </p:nvGrpSpPr>
        <p:grpSpPr>
          <a:xfrm>
            <a:off x="3503227" y="838019"/>
            <a:ext cx="4600211" cy="162000"/>
            <a:chOff x="1631951" y="2492896"/>
            <a:chExt cx="4600211" cy="162000"/>
          </a:xfrm>
        </p:grpSpPr>
        <p:sp>
          <p:nvSpPr>
            <p:cNvPr id="197" name="ホームベース 196"/>
            <p:cNvSpPr/>
            <p:nvPr/>
          </p:nvSpPr>
          <p:spPr bwMode="auto">
            <a:xfrm>
              <a:off x="1631951" y="2492896"/>
              <a:ext cx="2728209" cy="162000"/>
            </a:xfrm>
            <a:prstGeom prst="homePlate">
              <a:avLst/>
            </a:prstGeom>
            <a:solidFill>
              <a:srgbClr val="ECF0F1"/>
            </a:solidFill>
            <a:ln w="9525">
              <a:solidFill>
                <a:srgbClr val="95A5A6"/>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全国各地（特区、私有地、テストフィールド等）における実証</a:t>
              </a:r>
              <a:endParaRPr kumimoji="0" lang="en-US" altLang="ja-JP" sz="800" dirty="0">
                <a:latin typeface="Meiryo UI" panose="020B0604030504040204" pitchFamily="50" charset="-128"/>
                <a:ea typeface="Meiryo UI" panose="020B0604030504040204" pitchFamily="50" charset="-128"/>
              </a:endParaRPr>
            </a:p>
          </p:txBody>
        </p:sp>
        <p:sp>
          <p:nvSpPr>
            <p:cNvPr id="198" name="山形 197"/>
            <p:cNvSpPr/>
            <p:nvPr/>
          </p:nvSpPr>
          <p:spPr bwMode="auto">
            <a:xfrm>
              <a:off x="4360162" y="2492896"/>
              <a:ext cx="1872000" cy="162000"/>
            </a:xfrm>
            <a:prstGeom prst="chevron">
              <a:avLst/>
            </a:prstGeom>
            <a:solidFill>
              <a:srgbClr val="FADBD8"/>
            </a:solidFill>
            <a:ln w="9525">
              <a:solidFill>
                <a:srgbClr val="E74C3C"/>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a:latin typeface="Meiryo UI" panose="020B0604030504040204" pitchFamily="50" charset="-128"/>
                  <a:ea typeface="Meiryo UI" panose="020B0604030504040204" pitchFamily="50" charset="-128"/>
                </a:rPr>
                <a:t>特</a:t>
              </a:r>
              <a:r>
                <a:rPr kumimoji="0" lang="ja-JP" altLang="en-US" sz="800" dirty="0" smtClean="0">
                  <a:latin typeface="Meiryo UI" panose="020B0604030504040204" pitchFamily="50" charset="-128"/>
                  <a:ea typeface="Meiryo UI" panose="020B0604030504040204" pitchFamily="50" charset="-128"/>
                </a:rPr>
                <a:t>区・私有地など特定範囲内での運搬</a:t>
              </a:r>
              <a:endParaRPr kumimoji="0" lang="ja-JP" altLang="en-US" sz="800" dirty="0">
                <a:latin typeface="Meiryo UI" panose="020B0604030504040204" pitchFamily="50" charset="-128"/>
                <a:ea typeface="Meiryo UI" panose="020B0604030504040204" pitchFamily="50" charset="-128"/>
              </a:endParaRPr>
            </a:p>
          </p:txBody>
        </p:sp>
      </p:grpSp>
      <p:sp>
        <p:nvSpPr>
          <p:cNvPr id="199" name="山形 198"/>
          <p:cNvSpPr/>
          <p:nvPr/>
        </p:nvSpPr>
        <p:spPr bwMode="auto">
          <a:xfrm>
            <a:off x="8122328" y="838019"/>
            <a:ext cx="1639708" cy="162000"/>
          </a:xfrm>
          <a:prstGeom prst="chevron">
            <a:avLst/>
          </a:prstGeom>
          <a:solidFill>
            <a:srgbClr val="FADBD8"/>
          </a:solidFill>
          <a:ln w="9525">
            <a:solidFill>
              <a:srgbClr val="E74C3C"/>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荷物配送</a:t>
            </a:r>
            <a:r>
              <a:rPr kumimoji="0" lang="ja-JP" altLang="en-US" sz="800" dirty="0">
                <a:latin typeface="Meiryo UI" panose="020B0604030504040204" pitchFamily="50" charset="-128"/>
                <a:ea typeface="Meiryo UI" panose="020B0604030504040204" pitchFamily="50" charset="-128"/>
              </a:rPr>
              <a:t>（</a:t>
            </a:r>
            <a:r>
              <a:rPr kumimoji="0" lang="ja-JP" altLang="en-US" sz="800" dirty="0" smtClean="0">
                <a:latin typeface="Meiryo UI" panose="020B0604030504040204" pitchFamily="50" charset="-128"/>
                <a:ea typeface="Meiryo UI" panose="020B0604030504040204" pitchFamily="50" charset="-128"/>
              </a:rPr>
              <a:t>主に</a:t>
            </a:r>
            <a:r>
              <a:rPr kumimoji="0" lang="ja-JP" altLang="en-US" sz="800" dirty="0">
                <a:latin typeface="Meiryo UI" panose="020B0604030504040204" pitchFamily="50" charset="-128"/>
                <a:ea typeface="Meiryo UI" panose="020B0604030504040204" pitchFamily="50" charset="-128"/>
              </a:rPr>
              <a:t>離島</a:t>
            </a:r>
            <a:r>
              <a:rPr kumimoji="0" lang="ja-JP" altLang="en-US" sz="800" dirty="0" smtClean="0">
                <a:latin typeface="Meiryo UI" panose="020B0604030504040204" pitchFamily="50" charset="-128"/>
                <a:ea typeface="Meiryo UI" panose="020B0604030504040204" pitchFamily="50" charset="-128"/>
              </a:rPr>
              <a:t>や山間部等</a:t>
            </a:r>
            <a:r>
              <a:rPr kumimoji="0" lang="ja-JP" altLang="en-US" sz="800" dirty="0">
                <a:latin typeface="Meiryo UI" panose="020B0604030504040204" pitchFamily="50" charset="-128"/>
                <a:ea typeface="Meiryo UI" panose="020B0604030504040204" pitchFamily="50" charset="-128"/>
              </a:rPr>
              <a:t>）</a:t>
            </a:r>
          </a:p>
        </p:txBody>
      </p:sp>
      <p:sp>
        <p:nvSpPr>
          <p:cNvPr id="200" name="山形 199"/>
          <p:cNvSpPr/>
          <p:nvPr/>
        </p:nvSpPr>
        <p:spPr bwMode="auto">
          <a:xfrm>
            <a:off x="9762036" y="840706"/>
            <a:ext cx="2260178" cy="162000"/>
          </a:xfrm>
          <a:prstGeom prst="chevron">
            <a:avLst/>
          </a:prstGeom>
          <a:solidFill>
            <a:srgbClr val="FADBD8"/>
          </a:solidFill>
          <a:ln w="9525">
            <a:solidFill>
              <a:srgbClr val="E74C3C"/>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都市を含む地域における荷物配送</a:t>
            </a:r>
            <a:endParaRPr kumimoji="0" lang="ja-JP" altLang="en-US" sz="800" dirty="0">
              <a:latin typeface="Meiryo UI" panose="020B0604030504040204" pitchFamily="50" charset="-128"/>
              <a:ea typeface="Meiryo UI" panose="020B0604030504040204" pitchFamily="50" charset="-128"/>
            </a:endParaRPr>
          </a:p>
        </p:txBody>
      </p:sp>
      <p:graphicFrame>
        <p:nvGraphicFramePr>
          <p:cNvPr id="96" name="表 95"/>
          <p:cNvGraphicFramePr>
            <a:graphicFrameLocks noGrp="1"/>
          </p:cNvGraphicFramePr>
          <p:nvPr>
            <p:extLst>
              <p:ext uri="{D42A27DB-BD31-4B8C-83A1-F6EECF244321}">
                <p14:modId xmlns:p14="http://schemas.microsoft.com/office/powerpoint/2010/main" val="2775728270"/>
              </p:ext>
            </p:extLst>
          </p:nvPr>
        </p:nvGraphicFramePr>
        <p:xfrm>
          <a:off x="1561233" y="7920203"/>
          <a:ext cx="10494000" cy="1314794"/>
        </p:xfrm>
        <a:graphic>
          <a:graphicData uri="http://schemas.openxmlformats.org/drawingml/2006/table">
            <a:tbl>
              <a:tblPr firstRow="1" bandRow="1">
                <a:tableStyleId>{5940675A-B579-460E-94D1-54222C63F5DA}</a:tableStyleId>
              </a:tblPr>
              <a:tblGrid>
                <a:gridCol w="360000"/>
                <a:gridCol w="1530000"/>
                <a:gridCol w="1944000"/>
                <a:gridCol w="1944000"/>
                <a:gridCol w="2124000"/>
                <a:gridCol w="216000"/>
                <a:gridCol w="2376000"/>
              </a:tblGrid>
              <a:tr h="216000">
                <a:tc rowSpan="4">
                  <a:txBody>
                    <a:bodyPr/>
                    <a:lstStyle/>
                    <a:p>
                      <a:pPr algn="ctr"/>
                      <a:r>
                        <a:rPr kumimoji="1" lang="ja-JP" altLang="en-US" sz="1200" b="1" dirty="0" smtClean="0">
                          <a:solidFill>
                            <a:srgbClr val="17375E"/>
                          </a:solidFill>
                          <a:latin typeface="Meiryo UI" panose="020B0604030504040204" pitchFamily="50" charset="-128"/>
                          <a:ea typeface="Meiryo UI" panose="020B0604030504040204" pitchFamily="50" charset="-128"/>
                        </a:rPr>
                        <a:t>農林水産業</a:t>
                      </a:r>
                      <a:endParaRPr kumimoji="1" lang="ja-JP" altLang="en-US" sz="1200" b="1" dirty="0">
                        <a:solidFill>
                          <a:srgbClr val="17375E"/>
                        </a:solidFill>
                        <a:latin typeface="Meiryo UI" panose="020B0604030504040204" pitchFamily="50" charset="-128"/>
                        <a:ea typeface="Meiryo UI" panose="020B0604030504040204" pitchFamily="50" charset="-128"/>
                      </a:endParaRPr>
                    </a:p>
                  </a:txBody>
                  <a:tcPr vert="eaVert"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rowSpan="2">
                  <a:txBody>
                    <a:bodyPr/>
                    <a:lstStyle/>
                    <a:p>
                      <a:pPr algn="ctr"/>
                      <a:r>
                        <a:rPr kumimoji="1" lang="ja-JP" altLang="en-US" sz="900" b="1" dirty="0" smtClean="0">
                          <a:solidFill>
                            <a:schemeClr val="bg1"/>
                          </a:solidFill>
                          <a:latin typeface="Meiryo UI" panose="020B0604030504040204" pitchFamily="50" charset="-128"/>
                          <a:ea typeface="Meiryo UI" panose="020B0604030504040204" pitchFamily="50" charset="-128"/>
                        </a:rPr>
                        <a:t>利活用</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rgbClr val="E74C3C"/>
                      </a:solidFill>
                      <a:prstDash val="solid"/>
                      <a:round/>
                      <a:headEnd type="none" w="med" len="med"/>
                      <a:tailEnd type="none" w="med" len="med"/>
                    </a:lnR>
                    <a:lnB w="9525" cap="flat" cmpd="sng" algn="ctr">
                      <a:solidFill>
                        <a:schemeClr val="tx1"/>
                      </a:solidFill>
                      <a:prstDash val="solid"/>
                      <a:round/>
                      <a:headEnd type="none" w="med" len="med"/>
                      <a:tailEnd type="none" w="med" len="med"/>
                    </a:lnB>
                    <a:solidFill>
                      <a:srgbClr val="E74C3C"/>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rgbClr val="E74C3C"/>
                      </a:solidFill>
                      <a:prstDash val="solid"/>
                      <a:round/>
                      <a:headEnd type="none" w="med" len="med"/>
                      <a:tailEnd type="none" w="med" len="med"/>
                    </a:lnL>
                    <a:lnR w="12700" cap="flat" cmpd="sng" algn="ctr">
                      <a:solidFill>
                        <a:schemeClr val="tx1"/>
                      </a:solidFill>
                      <a:prstDash val="sysDash"/>
                      <a:round/>
                      <a:headEnd type="none" w="med" len="med"/>
                      <a:tailEnd type="none" w="med" len="med"/>
                    </a:lnR>
                    <a:lnB w="12700" cmpd="sng">
                      <a:noFill/>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ysDash"/>
                      <a:round/>
                      <a:headEnd type="none" w="med" len="med"/>
                      <a:tailEnd type="none" w="med" len="med"/>
                    </a:lnL>
                    <a:lnB w="12700" cmpd="sng">
                      <a:noFill/>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R w="9525" cap="flat" cmpd="sng" algn="ctr">
                      <a:solidFill>
                        <a:schemeClr val="tx1"/>
                      </a:solidFill>
                      <a:prstDash val="solid"/>
                      <a:round/>
                      <a:headEnd type="none" w="med" len="med"/>
                      <a:tailEnd type="none" w="med" len="med"/>
                    </a:lnR>
                    <a:lnB w="12700" cmpd="sng">
                      <a:noFill/>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smtClean="0">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mpd="sng">
                      <a:noFill/>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smtClean="0">
                        <a:latin typeface="Meiryo UI" panose="020B0604030504040204" pitchFamily="50" charset="-128"/>
                        <a:ea typeface="Meiryo UI" panose="020B0604030504040204" pitchFamily="50" charset="-128"/>
                      </a:endParaRPr>
                    </a:p>
                  </a:txBody>
                  <a:tcPr anchor="ctr">
                    <a:lnB w="12700" cmpd="sng">
                      <a:noFill/>
                    </a:lnB>
                  </a:tcPr>
                </a:tc>
              </a:tr>
              <a:tr h="396794">
                <a:tc vMerge="1">
                  <a:txBody>
                    <a:bodyPr/>
                    <a:lstStyle/>
                    <a:p>
                      <a:pPr algn="ct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vert="eaVert"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4C3C"/>
                    </a:solidFill>
                  </a:tcPr>
                </a:tc>
                <a:tc vMerge="1">
                  <a:txBody>
                    <a:bodyPr/>
                    <a:lstStyle/>
                    <a:p>
                      <a:endParaRPr kumimoji="1" lang="ja-JP" altLang="en-US"/>
                    </a:p>
                  </a:txBody>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rgbClr val="E74C3C"/>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ysDash"/>
                      <a:round/>
                      <a:headEnd type="none" w="med" len="med"/>
                      <a:tailEnd type="none" w="med" len="med"/>
                    </a:lnL>
                    <a:lnT w="12700"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R w="952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smtClean="0">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smtClean="0">
                        <a:latin typeface="Meiryo UI" panose="020B0604030504040204" pitchFamily="50" charset="-128"/>
                        <a:ea typeface="Meiryo UI" panose="020B0604030504040204" pitchFamily="50" charset="-128"/>
                      </a:endParaRPr>
                    </a:p>
                  </a:txBody>
                  <a:tcPr anchor="ctr">
                    <a:lnT w="12700"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460800">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1" dirty="0" smtClean="0">
                        <a:solidFill>
                          <a:schemeClr val="bg1"/>
                        </a:solidFill>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980B9"/>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solidFill>
                            <a:schemeClr val="bg1"/>
                          </a:solidFill>
                          <a:latin typeface="Meiryo UI" panose="020B0604030504040204" pitchFamily="50" charset="-128"/>
                          <a:ea typeface="Meiryo UI" panose="020B0604030504040204" pitchFamily="50" charset="-128"/>
                        </a:rPr>
                        <a:t>技術開発</a:t>
                      </a:r>
                    </a:p>
                  </a:txBody>
                  <a:tcPr anchor="ctr">
                    <a:lnL w="12700" cap="flat" cmpd="sng" algn="ctr">
                      <a:solidFill>
                        <a:schemeClr val="tx1"/>
                      </a:solidFill>
                      <a:prstDash val="solid"/>
                      <a:round/>
                      <a:headEnd type="none" w="med" len="med"/>
                      <a:tailEnd type="none" w="med" len="med"/>
                    </a:lnL>
                    <a:lnR w="12700" cap="flat" cmpd="sng" algn="ctr">
                      <a:solidFill>
                        <a:srgbClr val="2980B9"/>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2980B9"/>
                    </a:solidFill>
                  </a:tcPr>
                </a:tc>
                <a:tc>
                  <a:txBody>
                    <a:bodyPr/>
                    <a:lstStyle/>
                    <a:p>
                      <a:endParaRPr kumimoji="1" lang="ja-JP" altLang="en-US" sz="900" b="0" dirty="0">
                        <a:latin typeface="Meiryo UI" panose="020B0604030504040204" pitchFamily="50" charset="-128"/>
                        <a:ea typeface="Meiryo UI" panose="020B0604030504040204" pitchFamily="50" charset="-128"/>
                      </a:endParaRPr>
                    </a:p>
                  </a:txBody>
                  <a:tcPr anchor="ctr">
                    <a:lnL w="12700" cap="flat" cmpd="sng" algn="ctr">
                      <a:solidFill>
                        <a:srgbClr val="2980B9"/>
                      </a:solidFill>
                      <a:prstDash val="solid"/>
                      <a:round/>
                      <a:headEnd type="none" w="med" len="med"/>
                      <a:tailEnd type="none" w="med" len="med"/>
                    </a:lnL>
                    <a:lnR w="12700" cap="flat" cmpd="sng" algn="ctr">
                      <a:solidFill>
                        <a:schemeClr val="tx1"/>
                      </a:solidFill>
                      <a:prstDash val="sysDash"/>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ysDash"/>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80000" indent="-144000">
                        <a:buClr>
                          <a:srgbClr val="2980B9"/>
                        </a:buClr>
                        <a:buFont typeface="Wingdings" panose="05000000000000000000" pitchFamily="2" charset="2"/>
                        <a:buChar char="l"/>
                      </a:pPr>
                      <a:endParaRPr kumimoji="1" lang="ja-JP" altLang="en-US" sz="900" dirty="0">
                        <a:latin typeface="Meiryo UI" panose="020B0604030504040204" pitchFamily="50" charset="-128"/>
                        <a:ea typeface="Meiryo UI" panose="020B0604030504040204" pitchFamily="50" charset="-128"/>
                      </a:endParaRPr>
                    </a:p>
                  </a:txBody>
                  <a:tcPr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6000">
                <a:tc vMerge="1">
                  <a:txBody>
                    <a:bodyPr/>
                    <a:lstStyle/>
                    <a:p>
                      <a:pPr algn="ct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7AE60"/>
                    </a:solidFill>
                  </a:tcPr>
                </a:tc>
                <a:tc>
                  <a:txBody>
                    <a:bodyPr/>
                    <a:lstStyle/>
                    <a:p>
                      <a:pPr algn="ctr"/>
                      <a:r>
                        <a:rPr kumimoji="1" lang="ja-JP" altLang="en-US" sz="900" b="1" dirty="0" smtClean="0">
                          <a:solidFill>
                            <a:schemeClr val="bg1"/>
                          </a:solidFill>
                          <a:latin typeface="Meiryo UI" panose="020B0604030504040204" pitchFamily="50" charset="-128"/>
                          <a:ea typeface="Meiryo UI" panose="020B0604030504040204" pitchFamily="50" charset="-128"/>
                        </a:rPr>
                        <a:t>環境整備</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rgbClr val="27AE60"/>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7AE60"/>
                    </a:solid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rgbClr val="27AE60"/>
                      </a:solidFill>
                      <a:prstDash val="solid"/>
                      <a:round/>
                      <a:headEnd type="none" w="med" len="med"/>
                      <a:tailEnd type="none" w="med" len="med"/>
                    </a:lnL>
                    <a:lnR w="12700" cap="flat" cmpd="sng" algn="ctr">
                      <a:solidFill>
                        <a:schemeClr val="tx1"/>
                      </a:solidFill>
                      <a:prstDash val="sysDash"/>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ysDash"/>
                      <a:round/>
                      <a:headEnd type="none" w="med" len="med"/>
                      <a:tailEnd type="none" w="med" len="med"/>
                    </a:lnL>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pSp>
        <p:nvGrpSpPr>
          <p:cNvPr id="2" name="グループ化 1"/>
          <p:cNvGrpSpPr/>
          <p:nvPr/>
        </p:nvGrpSpPr>
        <p:grpSpPr>
          <a:xfrm>
            <a:off x="3503226" y="8152673"/>
            <a:ext cx="8518982" cy="162000"/>
            <a:chOff x="3659854" y="8140201"/>
            <a:chExt cx="8518982" cy="162000"/>
          </a:xfrm>
        </p:grpSpPr>
        <p:sp>
          <p:nvSpPr>
            <p:cNvPr id="102" name="ホームベース 101"/>
            <p:cNvSpPr/>
            <p:nvPr/>
          </p:nvSpPr>
          <p:spPr bwMode="auto">
            <a:xfrm>
              <a:off x="3659854" y="8140201"/>
              <a:ext cx="6258810" cy="162000"/>
            </a:xfrm>
            <a:prstGeom prst="homePlate">
              <a:avLst/>
            </a:prstGeom>
            <a:solidFill>
              <a:srgbClr val="FADBD8"/>
            </a:solidFill>
            <a:ln w="9525">
              <a:solidFill>
                <a:srgbClr val="E74C3C"/>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作物の生育状況等のセンシング結果等を活用して営農管理等を最適にするシステムの社会実装</a:t>
              </a:r>
              <a:endParaRPr kumimoji="0" lang="en-US" altLang="ja-JP" sz="800" dirty="0">
                <a:latin typeface="Meiryo UI" panose="020B0604030504040204" pitchFamily="50" charset="-128"/>
                <a:ea typeface="Meiryo UI" panose="020B0604030504040204" pitchFamily="50" charset="-128"/>
              </a:endParaRPr>
            </a:p>
          </p:txBody>
        </p:sp>
        <p:sp>
          <p:nvSpPr>
            <p:cNvPr id="103" name="山形 102"/>
            <p:cNvSpPr/>
            <p:nvPr/>
          </p:nvSpPr>
          <p:spPr bwMode="auto">
            <a:xfrm>
              <a:off x="9918664" y="8140201"/>
              <a:ext cx="2260172" cy="162000"/>
            </a:xfrm>
            <a:prstGeom prst="chevron">
              <a:avLst/>
            </a:prstGeom>
            <a:solidFill>
              <a:srgbClr val="FADBD8"/>
            </a:solidFill>
            <a:ln w="9525">
              <a:solidFill>
                <a:srgbClr val="E74C3C"/>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作物</a:t>
              </a:r>
              <a:r>
                <a:rPr kumimoji="0" lang="ja-JP" altLang="en-US" sz="800" dirty="0">
                  <a:latin typeface="Meiryo UI" panose="020B0604030504040204" pitchFamily="50" charset="-128"/>
                  <a:ea typeface="Meiryo UI" panose="020B0604030504040204" pitchFamily="50" charset="-128"/>
                </a:rPr>
                <a:t>の</a:t>
              </a:r>
              <a:r>
                <a:rPr kumimoji="0" lang="ja-JP" altLang="en-US" sz="800" dirty="0" smtClean="0">
                  <a:latin typeface="Meiryo UI" panose="020B0604030504040204" pitchFamily="50" charset="-128"/>
                  <a:ea typeface="Meiryo UI" panose="020B0604030504040204" pitchFamily="50" charset="-128"/>
                </a:rPr>
                <a:t>適時診断による営農管理の高度化</a:t>
              </a:r>
              <a:endParaRPr kumimoji="0" lang="ja-JP" altLang="en-US" sz="800" dirty="0">
                <a:latin typeface="Meiryo UI" panose="020B0604030504040204" pitchFamily="50" charset="-128"/>
                <a:ea typeface="Meiryo UI" panose="020B0604030504040204" pitchFamily="50" charset="-128"/>
              </a:endParaRPr>
            </a:p>
          </p:txBody>
        </p:sp>
      </p:grpSp>
      <p:sp>
        <p:nvSpPr>
          <p:cNvPr id="105" name="ホームベース 104"/>
          <p:cNvSpPr/>
          <p:nvPr/>
        </p:nvSpPr>
        <p:spPr bwMode="auto">
          <a:xfrm>
            <a:off x="3503226" y="8588529"/>
            <a:ext cx="8518988" cy="162000"/>
          </a:xfrm>
          <a:prstGeom prst="homePlate">
            <a:avLst/>
          </a:prstGeom>
          <a:solidFill>
            <a:srgbClr val="D4E6F1"/>
          </a:solidFill>
          <a:ln w="9525">
            <a:solidFill>
              <a:srgbClr val="2980B9"/>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作物の生育状況等の把握等に必要な圃場・生育診断法や画像センサ等の開発、生産管理の高度化</a:t>
            </a:r>
            <a:endParaRPr kumimoji="0" lang="en-US" altLang="ja-JP" sz="800" dirty="0">
              <a:latin typeface="Meiryo UI" panose="020B0604030504040204" pitchFamily="50" charset="-128"/>
              <a:ea typeface="Meiryo UI" panose="020B0604030504040204" pitchFamily="50" charset="-128"/>
            </a:endParaRPr>
          </a:p>
        </p:txBody>
      </p:sp>
      <p:sp>
        <p:nvSpPr>
          <p:cNvPr id="157" name="ホームベース 156"/>
          <p:cNvSpPr/>
          <p:nvPr/>
        </p:nvSpPr>
        <p:spPr bwMode="auto">
          <a:xfrm>
            <a:off x="3502416" y="8346585"/>
            <a:ext cx="8519792" cy="162000"/>
          </a:xfrm>
          <a:prstGeom prst="homePlate">
            <a:avLst/>
          </a:prstGeom>
          <a:solidFill>
            <a:srgbClr val="FADBD8"/>
          </a:solidFill>
          <a:ln w="9525">
            <a:solidFill>
              <a:srgbClr val="E74C3C"/>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鳥獣被害の軽減対策</a:t>
            </a:r>
            <a:endParaRPr kumimoji="0" lang="en-US" altLang="ja-JP" sz="800" dirty="0">
              <a:latin typeface="Meiryo UI" panose="020B0604030504040204" pitchFamily="50" charset="-128"/>
              <a:ea typeface="Meiryo UI" panose="020B0604030504040204" pitchFamily="50" charset="-128"/>
            </a:endParaRPr>
          </a:p>
        </p:txBody>
      </p:sp>
      <p:sp>
        <p:nvSpPr>
          <p:cNvPr id="173" name="ホームベース 172"/>
          <p:cNvSpPr/>
          <p:nvPr/>
        </p:nvSpPr>
        <p:spPr bwMode="auto">
          <a:xfrm>
            <a:off x="3503227" y="8805539"/>
            <a:ext cx="1920338" cy="161999"/>
          </a:xfrm>
          <a:prstGeom prst="homePlate">
            <a:avLst/>
          </a:prstGeom>
          <a:solidFill>
            <a:srgbClr val="D4E6F1"/>
          </a:solidFill>
          <a:ln w="9525">
            <a:solidFill>
              <a:srgbClr val="2980B9"/>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a:latin typeface="Meiryo UI" panose="020B0604030504040204" pitchFamily="50" charset="-128"/>
                <a:ea typeface="Meiryo UI" panose="020B0604030504040204" pitchFamily="50" charset="-128"/>
              </a:rPr>
              <a:t>農薬の適正散布技術の</a:t>
            </a:r>
            <a:r>
              <a:rPr kumimoji="0" lang="ja-JP" altLang="en-US" sz="800" dirty="0" smtClean="0">
                <a:latin typeface="Meiryo UI" panose="020B0604030504040204" pitchFamily="50" charset="-128"/>
                <a:ea typeface="Meiryo UI" panose="020B0604030504040204" pitchFamily="50" charset="-128"/>
              </a:rPr>
              <a:t>確立</a:t>
            </a:r>
            <a:endParaRPr kumimoji="0" lang="en-US" altLang="ja-JP" sz="800" dirty="0">
              <a:latin typeface="Meiryo UI" panose="020B0604030504040204" pitchFamily="50" charset="-128"/>
              <a:ea typeface="Meiryo UI" panose="020B0604030504040204" pitchFamily="50" charset="-128"/>
            </a:endParaRPr>
          </a:p>
        </p:txBody>
      </p:sp>
      <p:grpSp>
        <p:nvGrpSpPr>
          <p:cNvPr id="3" name="グループ化 2"/>
          <p:cNvGrpSpPr/>
          <p:nvPr/>
        </p:nvGrpSpPr>
        <p:grpSpPr>
          <a:xfrm>
            <a:off x="3503226" y="7958760"/>
            <a:ext cx="8518983" cy="162000"/>
            <a:chOff x="3659854" y="7945697"/>
            <a:chExt cx="8518983" cy="162000"/>
          </a:xfrm>
        </p:grpSpPr>
        <p:sp>
          <p:nvSpPr>
            <p:cNvPr id="104" name="山形 103"/>
            <p:cNvSpPr/>
            <p:nvPr/>
          </p:nvSpPr>
          <p:spPr bwMode="auto">
            <a:xfrm>
              <a:off x="7593186" y="7945697"/>
              <a:ext cx="4585651" cy="161998"/>
            </a:xfrm>
            <a:prstGeom prst="chevron">
              <a:avLst/>
            </a:prstGeom>
            <a:solidFill>
              <a:srgbClr val="FADBD8"/>
            </a:solidFill>
            <a:ln w="9525">
              <a:solidFill>
                <a:srgbClr val="E74C3C"/>
              </a:solidFill>
              <a:miter lim="800000"/>
              <a:headEnd/>
              <a:tailEnd/>
            </a:ln>
            <a:effectLst/>
            <a:extLst/>
          </p:spPr>
          <p:txBody>
            <a:bodyPr wrap="none" lIns="59372" tIns="29686" rIns="59372" bIns="29686" rtlCol="0" anchor="ctr" anchorCtr="0"/>
            <a:lstStyle/>
            <a:p>
              <a:pPr>
                <a:buClr>
                  <a:srgbClr val="27AE60"/>
                </a:buClr>
              </a:pPr>
              <a:r>
                <a:rPr kumimoji="0" lang="ja-JP" altLang="en-US" sz="800" dirty="0" smtClean="0">
                  <a:latin typeface="Meiryo UI" panose="020B0604030504040204" pitchFamily="50" charset="-128"/>
                  <a:ea typeface="Meiryo UI" panose="020B0604030504040204" pitchFamily="50" charset="-128"/>
                </a:rPr>
                <a:t>肥料</a:t>
              </a:r>
              <a:r>
                <a:rPr kumimoji="0" lang="ja-JP" altLang="en-US" sz="800" dirty="0">
                  <a:latin typeface="Meiryo UI" panose="020B0604030504040204" pitchFamily="50" charset="-128"/>
                  <a:ea typeface="Meiryo UI" panose="020B0604030504040204" pitchFamily="50" charset="-128"/>
                </a:rPr>
                <a:t>散布</a:t>
              </a:r>
              <a:r>
                <a:rPr kumimoji="0" lang="ja-JP" altLang="en-US" sz="800" dirty="0" smtClean="0">
                  <a:latin typeface="Meiryo UI" panose="020B0604030504040204" pitchFamily="50" charset="-128"/>
                  <a:ea typeface="Meiryo UI" panose="020B0604030504040204" pitchFamily="50" charset="-128"/>
                </a:rPr>
                <a:t>、播種へ</a:t>
              </a:r>
              <a:r>
                <a:rPr kumimoji="0" lang="ja-JP" altLang="en-US" sz="800" dirty="0">
                  <a:latin typeface="Meiryo UI" panose="020B0604030504040204" pitchFamily="50" charset="-128"/>
                  <a:ea typeface="Meiryo UI" panose="020B0604030504040204" pitchFamily="50" charset="-128"/>
                </a:rPr>
                <a:t>の</a:t>
              </a:r>
              <a:r>
                <a:rPr kumimoji="0" lang="ja-JP" altLang="en-US" sz="800" dirty="0" smtClean="0">
                  <a:latin typeface="Meiryo UI" panose="020B0604030504040204" pitchFamily="50" charset="-128"/>
                  <a:ea typeface="Meiryo UI" panose="020B0604030504040204" pitchFamily="50" charset="-128"/>
                </a:rPr>
                <a:t>利用。</a:t>
              </a:r>
              <a:r>
                <a:rPr kumimoji="0" lang="ja-JP" altLang="en-US" sz="800" dirty="0">
                  <a:latin typeface="Meiryo UI" panose="020B0604030504040204" pitchFamily="50" charset="-128"/>
                  <a:ea typeface="Meiryo UI" panose="020B0604030504040204" pitchFamily="50" charset="-128"/>
                </a:rPr>
                <a:t>運航アシストシステム</a:t>
              </a:r>
              <a:r>
                <a:rPr kumimoji="0" lang="ja-JP" altLang="en-US" sz="800" dirty="0" smtClean="0">
                  <a:latin typeface="Meiryo UI" panose="020B0604030504040204" pitchFamily="50" charset="-128"/>
                  <a:ea typeface="Meiryo UI" panose="020B0604030504040204" pitchFamily="50" charset="-128"/>
                </a:rPr>
                <a:t>の導入</a:t>
              </a:r>
              <a:endParaRPr kumimoji="0" lang="ja-JP" altLang="en-US" sz="800" dirty="0">
                <a:latin typeface="Meiryo UI" panose="020B0604030504040204" pitchFamily="50" charset="-128"/>
                <a:ea typeface="Meiryo UI" panose="020B0604030504040204" pitchFamily="50" charset="-128"/>
              </a:endParaRPr>
            </a:p>
          </p:txBody>
        </p:sp>
        <p:sp>
          <p:nvSpPr>
            <p:cNvPr id="174" name="ホームベース 173"/>
            <p:cNvSpPr/>
            <p:nvPr/>
          </p:nvSpPr>
          <p:spPr bwMode="auto">
            <a:xfrm>
              <a:off x="3659854" y="7945697"/>
              <a:ext cx="3933332" cy="162000"/>
            </a:xfrm>
            <a:prstGeom prst="homePlate">
              <a:avLst/>
            </a:prstGeom>
            <a:solidFill>
              <a:srgbClr val="FADBD8"/>
            </a:solidFill>
            <a:ln w="9525">
              <a:solidFill>
                <a:srgbClr val="E74C3C"/>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農薬散布の適正利用</a:t>
              </a:r>
              <a:endParaRPr kumimoji="0" lang="en-US" altLang="ja-JP" sz="800" dirty="0">
                <a:latin typeface="Meiryo UI" panose="020B0604030504040204" pitchFamily="50" charset="-128"/>
                <a:ea typeface="Meiryo UI" panose="020B0604030504040204" pitchFamily="50" charset="-128"/>
              </a:endParaRPr>
            </a:p>
          </p:txBody>
        </p:sp>
      </p:grpSp>
      <p:cxnSp>
        <p:nvCxnSpPr>
          <p:cNvPr id="187" name="直線矢印コネクタ 186"/>
          <p:cNvCxnSpPr/>
          <p:nvPr/>
        </p:nvCxnSpPr>
        <p:spPr>
          <a:xfrm flipV="1">
            <a:off x="9456503" y="8221201"/>
            <a:ext cx="0" cy="438803"/>
          </a:xfrm>
          <a:prstGeom prst="straightConnector1">
            <a:avLst/>
          </a:prstGeom>
          <a:ln w="9525">
            <a:solidFill>
              <a:srgbClr val="2980B9">
                <a:alpha val="70000"/>
              </a:srgbClr>
            </a:solidFill>
            <a:prstDash val="sysDash"/>
            <a:headEnd type="oval" w="sm" len="sm"/>
            <a:tailEnd type="triangle" w="sm" len="med"/>
          </a:ln>
        </p:spPr>
        <p:style>
          <a:lnRef idx="1">
            <a:schemeClr val="accent1"/>
          </a:lnRef>
          <a:fillRef idx="0">
            <a:schemeClr val="accent1"/>
          </a:fillRef>
          <a:effectRef idx="0">
            <a:schemeClr val="accent1"/>
          </a:effectRef>
          <a:fontRef idx="minor">
            <a:schemeClr val="tx1"/>
          </a:fontRef>
        </p:style>
      </p:cxnSp>
      <p:sp>
        <p:nvSpPr>
          <p:cNvPr id="190" name="山形 189"/>
          <p:cNvSpPr/>
          <p:nvPr/>
        </p:nvSpPr>
        <p:spPr bwMode="auto">
          <a:xfrm>
            <a:off x="5423564" y="8805539"/>
            <a:ext cx="6598644" cy="162000"/>
          </a:xfrm>
          <a:prstGeom prst="chevron">
            <a:avLst/>
          </a:prstGeom>
          <a:solidFill>
            <a:srgbClr val="D4E6F1"/>
          </a:solidFill>
          <a:ln w="9525">
            <a:solidFill>
              <a:srgbClr val="2980B9"/>
            </a:solidFill>
            <a:miter lim="800000"/>
            <a:headEnd/>
            <a:tailEnd/>
          </a:ln>
          <a:effectLst/>
          <a:extLst/>
        </p:spPr>
        <p:txBody>
          <a:bodyPr wrap="none" lIns="59372" tIns="29686" rIns="59372" bIns="29686" rtlCol="0" anchor="ctr" anchorCtr="0"/>
          <a:lstStyle/>
          <a:p>
            <a:pPr>
              <a:buClr>
                <a:srgbClr val="27AE60"/>
              </a:buClr>
            </a:pPr>
            <a:r>
              <a:rPr kumimoji="0" lang="ja-JP" altLang="en-US" sz="800" dirty="0">
                <a:latin typeface="Meiryo UI" panose="020B0604030504040204" pitchFamily="50" charset="-128"/>
                <a:ea typeface="Meiryo UI" panose="020B0604030504040204" pitchFamily="50" charset="-128"/>
              </a:rPr>
              <a:t>肥料散布、播種技術の確立。</a:t>
            </a:r>
            <a:r>
              <a:rPr kumimoji="0" lang="ja-JP" altLang="en-US" sz="800" dirty="0" smtClean="0">
                <a:latin typeface="Meiryo UI" panose="020B0604030504040204" pitchFamily="50" charset="-128"/>
                <a:ea typeface="Meiryo UI" panose="020B0604030504040204" pitchFamily="50" charset="-128"/>
              </a:rPr>
              <a:t>運航アシストシステム</a:t>
            </a:r>
            <a:r>
              <a:rPr kumimoji="0" lang="ja-JP" altLang="en-US" sz="800" dirty="0">
                <a:latin typeface="Meiryo UI" panose="020B0604030504040204" pitchFamily="50" charset="-128"/>
                <a:ea typeface="Meiryo UI" panose="020B0604030504040204" pitchFamily="50" charset="-128"/>
              </a:rPr>
              <a:t>の検証、</a:t>
            </a:r>
            <a:r>
              <a:rPr kumimoji="0" lang="ja-JP" altLang="en-US" sz="800" dirty="0" smtClean="0">
                <a:latin typeface="Meiryo UI" panose="020B0604030504040204" pitchFamily="50" charset="-128"/>
                <a:ea typeface="Meiryo UI" panose="020B0604030504040204" pitchFamily="50" charset="-128"/>
              </a:rPr>
              <a:t>改良</a:t>
            </a:r>
            <a:endParaRPr kumimoji="0" lang="en-US" altLang="ja-JP" sz="800" dirty="0">
              <a:latin typeface="Meiryo UI" panose="020B0604030504040204" pitchFamily="50" charset="-128"/>
              <a:ea typeface="Meiryo UI" panose="020B0604030504040204" pitchFamily="50" charset="-128"/>
            </a:endParaRPr>
          </a:p>
        </p:txBody>
      </p:sp>
      <p:sp>
        <p:nvSpPr>
          <p:cNvPr id="201" name="ホームベース 200"/>
          <p:cNvSpPr/>
          <p:nvPr/>
        </p:nvSpPr>
        <p:spPr bwMode="auto">
          <a:xfrm>
            <a:off x="3503226" y="9042664"/>
            <a:ext cx="8518981" cy="162000"/>
          </a:xfrm>
          <a:prstGeom prst="homePlate">
            <a:avLst/>
          </a:prstGeom>
          <a:solidFill>
            <a:srgbClr val="D4EFDF"/>
          </a:solidFill>
          <a:ln w="9525">
            <a:solidFill>
              <a:srgbClr val="27AE60"/>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a:latin typeface="Meiryo UI" panose="020B0604030504040204" pitchFamily="50" charset="-128"/>
                <a:ea typeface="Meiryo UI" panose="020B0604030504040204" pitchFamily="50" charset="-128"/>
              </a:rPr>
              <a:t>空中散布に</a:t>
            </a:r>
            <a:r>
              <a:rPr kumimoji="0" lang="ja-JP" altLang="en-US" sz="800" dirty="0" smtClean="0">
                <a:latin typeface="Meiryo UI" panose="020B0604030504040204" pitchFamily="50" charset="-128"/>
                <a:ea typeface="Meiryo UI" panose="020B0604030504040204" pitchFamily="50" charset="-128"/>
              </a:rPr>
              <a:t>おける無人航空機の利用に係るガイドラインの順次運用見直し</a:t>
            </a:r>
            <a:endParaRPr kumimoji="0" lang="en-US" altLang="ja-JP" sz="800" dirty="0">
              <a:latin typeface="Meiryo UI" panose="020B0604030504040204" pitchFamily="50" charset="-128"/>
              <a:ea typeface="Meiryo UI" panose="020B0604030504040204" pitchFamily="50" charset="-128"/>
            </a:endParaRPr>
          </a:p>
        </p:txBody>
      </p:sp>
      <p:grpSp>
        <p:nvGrpSpPr>
          <p:cNvPr id="5" name="グループ化 4"/>
          <p:cNvGrpSpPr/>
          <p:nvPr/>
        </p:nvGrpSpPr>
        <p:grpSpPr>
          <a:xfrm>
            <a:off x="3496420" y="4876917"/>
            <a:ext cx="8525790" cy="162000"/>
            <a:chOff x="3535609" y="4883267"/>
            <a:chExt cx="8525790" cy="162000"/>
          </a:xfrm>
        </p:grpSpPr>
        <p:sp>
          <p:nvSpPr>
            <p:cNvPr id="165" name="ホームベース 164"/>
            <p:cNvSpPr/>
            <p:nvPr/>
          </p:nvSpPr>
          <p:spPr bwMode="auto">
            <a:xfrm>
              <a:off x="3535609" y="4883267"/>
              <a:ext cx="928288" cy="162000"/>
            </a:xfrm>
            <a:prstGeom prst="homePlate">
              <a:avLst/>
            </a:prstGeom>
            <a:solidFill>
              <a:srgbClr val="D4EFDF"/>
            </a:solidFill>
            <a:ln w="9525">
              <a:solidFill>
                <a:srgbClr val="27AE60"/>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評価項目の検討</a:t>
              </a:r>
              <a:endParaRPr kumimoji="0" lang="en-US" altLang="ja-JP" sz="800" dirty="0">
                <a:latin typeface="Meiryo UI" panose="020B0604030504040204" pitchFamily="50" charset="-128"/>
                <a:ea typeface="Meiryo UI" panose="020B0604030504040204" pitchFamily="50" charset="-128"/>
              </a:endParaRPr>
            </a:p>
          </p:txBody>
        </p:sp>
        <p:sp>
          <p:nvSpPr>
            <p:cNvPr id="166" name="山形 165"/>
            <p:cNvSpPr/>
            <p:nvPr/>
          </p:nvSpPr>
          <p:spPr bwMode="auto">
            <a:xfrm>
              <a:off x="9801225" y="4883267"/>
              <a:ext cx="2260174" cy="162000"/>
            </a:xfrm>
            <a:prstGeom prst="chevron">
              <a:avLst/>
            </a:prstGeom>
            <a:solidFill>
              <a:srgbClr val="D4EFDF"/>
            </a:solidFill>
            <a:ln w="9525">
              <a:solidFill>
                <a:srgbClr val="27AE60"/>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認証</a:t>
              </a:r>
              <a:endParaRPr kumimoji="0" lang="ja-JP" altLang="en-US" sz="800" dirty="0">
                <a:latin typeface="Meiryo UI" panose="020B0604030504040204" pitchFamily="50" charset="-128"/>
                <a:ea typeface="Meiryo UI" panose="020B0604030504040204" pitchFamily="50" charset="-128"/>
              </a:endParaRPr>
            </a:p>
          </p:txBody>
        </p:sp>
        <p:sp>
          <p:nvSpPr>
            <p:cNvPr id="167" name="山形 166"/>
            <p:cNvSpPr/>
            <p:nvPr/>
          </p:nvSpPr>
          <p:spPr bwMode="auto">
            <a:xfrm>
              <a:off x="4463896" y="4883267"/>
              <a:ext cx="5337327" cy="162000"/>
            </a:xfrm>
            <a:prstGeom prst="chevron">
              <a:avLst/>
            </a:prstGeom>
            <a:solidFill>
              <a:srgbClr val="D4EFDF"/>
            </a:solidFill>
            <a:ln w="9525">
              <a:solidFill>
                <a:srgbClr val="27AE60"/>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順次、各用途について策定</a:t>
              </a:r>
              <a:endParaRPr kumimoji="0" lang="ja-JP" altLang="en-US" sz="800" dirty="0">
                <a:latin typeface="Meiryo UI" panose="020B0604030504040204" pitchFamily="50" charset="-128"/>
                <a:ea typeface="Meiryo UI" panose="020B0604030504040204" pitchFamily="50" charset="-128"/>
              </a:endParaRPr>
            </a:p>
          </p:txBody>
        </p:sp>
      </p:grpSp>
      <p:grpSp>
        <p:nvGrpSpPr>
          <p:cNvPr id="10" name="グループ化 9"/>
          <p:cNvGrpSpPr/>
          <p:nvPr/>
        </p:nvGrpSpPr>
        <p:grpSpPr>
          <a:xfrm>
            <a:off x="3502416" y="3107624"/>
            <a:ext cx="8519796" cy="162000"/>
            <a:chOff x="3502416" y="3107624"/>
            <a:chExt cx="8519796" cy="162000"/>
          </a:xfrm>
        </p:grpSpPr>
        <p:sp>
          <p:nvSpPr>
            <p:cNvPr id="168" name="ホームベース 167"/>
            <p:cNvSpPr/>
            <p:nvPr/>
          </p:nvSpPr>
          <p:spPr bwMode="auto">
            <a:xfrm>
              <a:off x="3502416" y="3107624"/>
              <a:ext cx="928288" cy="162000"/>
            </a:xfrm>
            <a:prstGeom prst="homePlate">
              <a:avLst/>
            </a:prstGeom>
            <a:solidFill>
              <a:srgbClr val="D4EFDF"/>
            </a:solidFill>
            <a:ln w="9525">
              <a:solidFill>
                <a:srgbClr val="27AE60"/>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評価項目の検討</a:t>
              </a:r>
              <a:endParaRPr kumimoji="0" lang="en-US" altLang="ja-JP" sz="800" dirty="0">
                <a:latin typeface="Meiryo UI" panose="020B0604030504040204" pitchFamily="50" charset="-128"/>
                <a:ea typeface="Meiryo UI" panose="020B0604030504040204" pitchFamily="50" charset="-128"/>
              </a:endParaRPr>
            </a:p>
          </p:txBody>
        </p:sp>
        <p:sp>
          <p:nvSpPr>
            <p:cNvPr id="169" name="山形 168"/>
            <p:cNvSpPr/>
            <p:nvPr/>
          </p:nvSpPr>
          <p:spPr bwMode="auto">
            <a:xfrm>
              <a:off x="9762036" y="3107624"/>
              <a:ext cx="2260176" cy="162000"/>
            </a:xfrm>
            <a:prstGeom prst="chevron">
              <a:avLst/>
            </a:prstGeom>
            <a:solidFill>
              <a:srgbClr val="D4EFDF"/>
            </a:solidFill>
            <a:ln w="9525">
              <a:solidFill>
                <a:srgbClr val="27AE60"/>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認証</a:t>
              </a:r>
              <a:endParaRPr kumimoji="0" lang="ja-JP" altLang="en-US" sz="800" dirty="0">
                <a:latin typeface="Meiryo UI" panose="020B0604030504040204" pitchFamily="50" charset="-128"/>
                <a:ea typeface="Meiryo UI" panose="020B0604030504040204" pitchFamily="50" charset="-128"/>
              </a:endParaRPr>
            </a:p>
          </p:txBody>
        </p:sp>
        <p:sp>
          <p:nvSpPr>
            <p:cNvPr id="170" name="山形 169"/>
            <p:cNvSpPr/>
            <p:nvPr/>
          </p:nvSpPr>
          <p:spPr bwMode="auto">
            <a:xfrm>
              <a:off x="4430703" y="3107624"/>
              <a:ext cx="5331333" cy="162000"/>
            </a:xfrm>
            <a:prstGeom prst="chevron">
              <a:avLst/>
            </a:prstGeom>
            <a:solidFill>
              <a:srgbClr val="D4EFDF"/>
            </a:solidFill>
            <a:ln w="9525">
              <a:solidFill>
                <a:srgbClr val="27AE60"/>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順次、各用途について策定</a:t>
              </a:r>
              <a:endParaRPr kumimoji="0" lang="ja-JP" altLang="en-US" sz="800" dirty="0">
                <a:latin typeface="Meiryo UI" panose="020B0604030504040204" pitchFamily="50" charset="-128"/>
                <a:ea typeface="Meiryo UI" panose="020B0604030504040204" pitchFamily="50" charset="-128"/>
              </a:endParaRPr>
            </a:p>
          </p:txBody>
        </p:sp>
      </p:grpSp>
      <p:sp>
        <p:nvSpPr>
          <p:cNvPr id="171" name="ホームベース 170"/>
          <p:cNvSpPr/>
          <p:nvPr/>
        </p:nvSpPr>
        <p:spPr bwMode="auto">
          <a:xfrm>
            <a:off x="3496418" y="4408613"/>
            <a:ext cx="8525795" cy="162000"/>
          </a:xfrm>
          <a:prstGeom prst="homePlate">
            <a:avLst/>
          </a:prstGeom>
          <a:solidFill>
            <a:srgbClr val="D4E6F1"/>
          </a:solidFill>
          <a:ln w="9525">
            <a:solidFill>
              <a:srgbClr val="2980B9"/>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災害現場の効率的な情報取得技術の開発・実証</a:t>
            </a:r>
            <a:endParaRPr kumimoji="0" lang="en-US" altLang="ja-JP" sz="800" dirty="0">
              <a:latin typeface="Meiryo UI" panose="020B0604030504040204" pitchFamily="50" charset="-128"/>
              <a:ea typeface="Meiryo UI" panose="020B0604030504040204" pitchFamily="50" charset="-128"/>
            </a:endParaRPr>
          </a:p>
        </p:txBody>
      </p:sp>
      <p:grpSp>
        <p:nvGrpSpPr>
          <p:cNvPr id="91" name="グループ化 90"/>
          <p:cNvGrpSpPr/>
          <p:nvPr/>
        </p:nvGrpSpPr>
        <p:grpSpPr>
          <a:xfrm>
            <a:off x="3513480" y="7538200"/>
            <a:ext cx="6248556" cy="162000"/>
            <a:chOff x="1626265" y="5547252"/>
            <a:chExt cx="6004333" cy="162000"/>
          </a:xfrm>
        </p:grpSpPr>
        <p:sp>
          <p:nvSpPr>
            <p:cNvPr id="92" name="ホームベース 91"/>
            <p:cNvSpPr/>
            <p:nvPr/>
          </p:nvSpPr>
          <p:spPr bwMode="auto">
            <a:xfrm>
              <a:off x="1626265" y="5547252"/>
              <a:ext cx="2413502" cy="162000"/>
            </a:xfrm>
            <a:prstGeom prst="homePlate">
              <a:avLst/>
            </a:prstGeom>
            <a:solidFill>
              <a:srgbClr val="D4EFDF"/>
            </a:solidFill>
            <a:ln w="9525">
              <a:solidFill>
                <a:srgbClr val="27AE60"/>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第</a:t>
              </a:r>
              <a:r>
                <a:rPr kumimoji="0" lang="en-US" altLang="ja-JP" sz="800" dirty="0" smtClean="0">
                  <a:latin typeface="Meiryo UI" panose="020B0604030504040204" pitchFamily="50" charset="-128"/>
                  <a:ea typeface="Meiryo UI" panose="020B0604030504040204" pitchFamily="50" charset="-128"/>
                </a:rPr>
                <a:t>2</a:t>
              </a:r>
              <a:r>
                <a:rPr kumimoji="0" lang="ja-JP" altLang="en-US" sz="800" dirty="0" smtClean="0">
                  <a:latin typeface="Meiryo UI" panose="020B0604030504040204" pitchFamily="50" charset="-128"/>
                  <a:ea typeface="Meiryo UI" panose="020B0604030504040204" pitchFamily="50" charset="-128"/>
                </a:rPr>
                <a:t>期基本計画</a:t>
              </a:r>
              <a:endParaRPr kumimoji="0" lang="en-US" altLang="ja-JP" sz="800" dirty="0">
                <a:latin typeface="Meiryo UI" panose="020B0604030504040204" pitchFamily="50" charset="-128"/>
                <a:ea typeface="Meiryo UI" panose="020B0604030504040204" pitchFamily="50" charset="-128"/>
              </a:endParaRPr>
            </a:p>
          </p:txBody>
        </p:sp>
        <p:sp>
          <p:nvSpPr>
            <p:cNvPr id="93" name="山形 92"/>
            <p:cNvSpPr/>
            <p:nvPr/>
          </p:nvSpPr>
          <p:spPr bwMode="auto">
            <a:xfrm>
              <a:off x="4039767" y="5547252"/>
              <a:ext cx="3590831" cy="162000"/>
            </a:xfrm>
            <a:prstGeom prst="chevron">
              <a:avLst/>
            </a:prstGeom>
            <a:solidFill>
              <a:srgbClr val="D4EFDF"/>
            </a:solidFill>
            <a:ln w="9525">
              <a:solidFill>
                <a:srgbClr val="27AE60"/>
              </a:solidFill>
              <a:miter lim="800000"/>
              <a:headEnd/>
              <a:tailEnd/>
            </a:ln>
            <a:effectLst/>
            <a:extLst/>
          </p:spPr>
          <p:txBody>
            <a:bodyPr wrap="none" lIns="59372" tIns="29686" rIns="59372" bIns="29686" rtlCol="0" anchor="ctr" anchorCtr="0"/>
            <a:lstStyle/>
            <a:p>
              <a:pPr algn="l">
                <a:buClr>
                  <a:srgbClr val="27AE60"/>
                </a:buClr>
              </a:pPr>
              <a:r>
                <a:rPr kumimoji="0" lang="ja-JP" altLang="en-US" sz="800" dirty="0" smtClean="0">
                  <a:latin typeface="Meiryo UI" panose="020B0604030504040204" pitchFamily="50" charset="-128"/>
                  <a:ea typeface="Meiryo UI" panose="020B0604030504040204" pitchFamily="50" charset="-128"/>
                </a:rPr>
                <a:t>第</a:t>
              </a:r>
              <a:r>
                <a:rPr kumimoji="0" lang="en-US" altLang="ja-JP" sz="800" dirty="0" smtClean="0">
                  <a:latin typeface="Meiryo UI" panose="020B0604030504040204" pitchFamily="50" charset="-128"/>
                  <a:ea typeface="Meiryo UI" panose="020B0604030504040204" pitchFamily="50" charset="-128"/>
                </a:rPr>
                <a:t>3</a:t>
              </a:r>
              <a:r>
                <a:rPr kumimoji="0" lang="ja-JP" altLang="en-US" sz="800" dirty="0" smtClean="0">
                  <a:latin typeface="Meiryo UI" panose="020B0604030504040204" pitchFamily="50" charset="-128"/>
                  <a:ea typeface="Meiryo UI" panose="020B0604030504040204" pitchFamily="50" charset="-128"/>
                </a:rPr>
                <a:t>期基本計画</a:t>
              </a:r>
              <a:endParaRPr kumimoji="0" lang="ja-JP" altLang="en-US" sz="800" dirty="0">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2330608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275423" y="163286"/>
            <a:ext cx="13059404" cy="646331"/>
          </a:xfrm>
        </p:spPr>
        <p:txBody>
          <a:bodyPr/>
          <a:lstStyle/>
          <a:p>
            <a:r>
              <a:rPr lang="ja-JP" altLang="en-US" sz="3300" dirty="0"/>
              <a:t>小型無人機（ドローン）の飛行レベル</a:t>
            </a:r>
          </a:p>
        </p:txBody>
      </p:sp>
      <p:graphicFrame>
        <p:nvGraphicFramePr>
          <p:cNvPr id="6" name="表 5"/>
          <p:cNvGraphicFramePr>
            <a:graphicFrameLocks noGrp="1"/>
          </p:cNvGraphicFramePr>
          <p:nvPr>
            <p:extLst>
              <p:ext uri="{D42A27DB-BD31-4B8C-83A1-F6EECF244321}">
                <p14:modId xmlns:p14="http://schemas.microsoft.com/office/powerpoint/2010/main" val="4204542882"/>
              </p:ext>
            </p:extLst>
          </p:nvPr>
        </p:nvGraphicFramePr>
        <p:xfrm>
          <a:off x="1226807" y="2482547"/>
          <a:ext cx="11128415" cy="5443200"/>
        </p:xfrm>
        <a:graphic>
          <a:graphicData uri="http://schemas.openxmlformats.org/drawingml/2006/table">
            <a:tbl>
              <a:tblPr firstRow="1" bandRow="1">
                <a:tableStyleId>{5940675A-B579-460E-94D1-54222C63F5DA}</a:tableStyleId>
              </a:tblPr>
              <a:tblGrid>
                <a:gridCol w="2225683"/>
                <a:gridCol w="2225683"/>
                <a:gridCol w="2225683"/>
                <a:gridCol w="4451366"/>
              </a:tblGrid>
              <a:tr h="2268000">
                <a:tc>
                  <a:txBody>
                    <a:bodyPr/>
                    <a:lstStyle/>
                    <a:p>
                      <a:pPr algn="ctr"/>
                      <a:r>
                        <a:rPr kumimoji="1" lang="ja-JP" altLang="en-US" sz="2200" dirty="0" smtClean="0">
                          <a:latin typeface="Meiryo UI" panose="020B0604030504040204" pitchFamily="50" charset="-128"/>
                          <a:ea typeface="Meiryo UI" panose="020B0604030504040204" pitchFamily="50" charset="-128"/>
                        </a:rPr>
                        <a:t>有人地帯</a:t>
                      </a:r>
                      <a:endParaRPr kumimoji="1" lang="en-US" altLang="ja-JP" sz="2200" dirty="0" smtClean="0">
                        <a:latin typeface="Meiryo UI" panose="020B0604030504040204" pitchFamily="50" charset="-128"/>
                        <a:ea typeface="Meiryo UI" panose="020B0604030504040204" pitchFamily="50" charset="-128"/>
                      </a:endParaRPr>
                    </a:p>
                    <a:p>
                      <a:pPr algn="ctr">
                        <a:spcBef>
                          <a:spcPts val="600"/>
                        </a:spcBef>
                      </a:pPr>
                      <a:r>
                        <a:rPr kumimoji="1" lang="ja-JP" altLang="en-US" sz="1700" dirty="0" smtClean="0">
                          <a:latin typeface="Meiryo UI" panose="020B0604030504040204" pitchFamily="50" charset="-128"/>
                          <a:ea typeface="Meiryo UI" panose="020B0604030504040204" pitchFamily="50" charset="-128"/>
                        </a:rPr>
                        <a:t>（都市を含む地域）</a:t>
                      </a:r>
                      <a:endParaRPr kumimoji="1" lang="ja-JP" altLang="en-US" sz="1700" dirty="0">
                        <a:latin typeface="Meiryo UI" panose="020B0604030504040204" pitchFamily="50" charset="-128"/>
                        <a:ea typeface="Meiryo UI" panose="020B0604030504040204" pitchFamily="50" charset="-128"/>
                      </a:endParaRPr>
                    </a:p>
                  </a:txBody>
                  <a:tcPr marL="125627" marR="125627" marT="64008" marB="64008" anchor="ctr">
                    <a:lnL w="12700" cap="flat" cmpd="sng" algn="ctr">
                      <a:noFill/>
                      <a:prstDash val="solid"/>
                      <a:round/>
                      <a:headEnd type="none" w="med" len="med"/>
                      <a:tailEnd type="none" w="med" len="med"/>
                    </a:lnL>
                    <a:lnR w="28575" cap="flat" cmpd="sng" algn="ctr">
                      <a:noFill/>
                      <a:prstDash val="solid"/>
                      <a:round/>
                      <a:headEnd type="none" w="med" len="med"/>
                      <a:tailEnd type="none" w="med" len="med"/>
                    </a:lnR>
                    <a:lnT w="19050" cap="flat" cmpd="sng" algn="ctr">
                      <a:solidFill>
                        <a:srgbClr val="E6E6E6"/>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rgbClr val="E6E6E6"/>
                    </a:solidFill>
                  </a:tcPr>
                </a:tc>
                <a:tc>
                  <a:txBody>
                    <a:bodyPr/>
                    <a:lstStyle/>
                    <a:p>
                      <a:pPr marL="3600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ja-JP" altLang="en-US" sz="2000" dirty="0" smtClean="0">
                        <a:solidFill>
                          <a:srgbClr val="27AE60"/>
                        </a:solidFill>
                        <a:latin typeface="Meiryo UI" panose="020B0604030504040204" pitchFamily="50" charset="-128"/>
                        <a:ea typeface="Meiryo UI" panose="020B0604030504040204" pitchFamily="50" charset="-128"/>
                      </a:endParaRPr>
                    </a:p>
                  </a:txBody>
                  <a:tcPr marL="125627" marR="125627" marT="64008" marB="64008" anchor="ctr">
                    <a:lnL w="28575" cap="flat" cmpd="sng" algn="ctr">
                      <a:no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noFill/>
                  </a:tcPr>
                </a:tc>
                <a:tc>
                  <a:txBody>
                    <a:bodyPr/>
                    <a:lstStyle/>
                    <a:p>
                      <a:pPr marL="36000" indent="0" algn="l">
                        <a:buFont typeface="Wingdings" panose="05000000000000000000" pitchFamily="2" charset="2"/>
                        <a:buNone/>
                      </a:pPr>
                      <a:endParaRPr kumimoji="1" lang="ja-JP" altLang="en-US" sz="2000" dirty="0">
                        <a:solidFill>
                          <a:srgbClr val="27AE60"/>
                        </a:solidFill>
                        <a:latin typeface="Meiryo UI" panose="020B0604030504040204" pitchFamily="50" charset="-128"/>
                        <a:ea typeface="Meiryo UI" panose="020B0604030504040204" pitchFamily="50" charset="-128"/>
                      </a:endParaRPr>
                    </a:p>
                  </a:txBody>
                  <a:tcPr marL="125627" marR="125627" marT="64008" marB="64008"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noFill/>
                  </a:tcPr>
                </a:tc>
                <a:tc>
                  <a:txBody>
                    <a:bodyPr/>
                    <a:lstStyle/>
                    <a:p>
                      <a:pPr marL="36000" indent="0" algn="l">
                        <a:buFont typeface="Wingdings" panose="05000000000000000000" pitchFamily="2" charset="2"/>
                        <a:buNone/>
                      </a:pPr>
                      <a:endParaRPr kumimoji="1" lang="ja-JP" altLang="en-US" sz="2000" dirty="0">
                        <a:solidFill>
                          <a:srgbClr val="27AE60"/>
                        </a:solidFill>
                        <a:latin typeface="Meiryo UI" panose="020B0604030504040204" pitchFamily="50" charset="-128"/>
                        <a:ea typeface="Meiryo UI" panose="020B0604030504040204" pitchFamily="50" charset="-128"/>
                      </a:endParaRPr>
                    </a:p>
                  </a:txBody>
                  <a:tcPr marL="125627" marR="125627" marT="64008" marB="64008"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noFill/>
                  </a:tcPr>
                </a:tc>
              </a:tr>
              <a:tr h="2268000">
                <a:tc>
                  <a:txBody>
                    <a:bodyPr/>
                    <a:lstStyle/>
                    <a:p>
                      <a:pPr algn="ctr"/>
                      <a:r>
                        <a:rPr kumimoji="1" lang="ja-JP" altLang="en-US" sz="2200" dirty="0" smtClean="0">
                          <a:latin typeface="Meiryo UI" panose="020B0604030504040204" pitchFamily="50" charset="-128"/>
                          <a:ea typeface="Meiryo UI" panose="020B0604030504040204" pitchFamily="50" charset="-128"/>
                        </a:rPr>
                        <a:t>無人地帯</a:t>
                      </a:r>
                      <a:endParaRPr kumimoji="1" lang="en-US" altLang="ja-JP" sz="2200" dirty="0" smtClean="0">
                        <a:latin typeface="Meiryo UI" panose="020B0604030504040204" pitchFamily="50" charset="-128"/>
                        <a:ea typeface="Meiryo UI" panose="020B0604030504040204" pitchFamily="50" charset="-128"/>
                      </a:endParaRPr>
                    </a:p>
                    <a:p>
                      <a:pPr algn="ctr">
                        <a:spcBef>
                          <a:spcPts val="600"/>
                        </a:spcBef>
                      </a:pPr>
                      <a:r>
                        <a:rPr kumimoji="1" lang="ja-JP" altLang="en-US" sz="1700" dirty="0" smtClean="0">
                          <a:latin typeface="Meiryo UI" panose="020B0604030504040204" pitchFamily="50" charset="-128"/>
                          <a:ea typeface="Meiryo UI" panose="020B0604030504040204" pitchFamily="50" charset="-128"/>
                        </a:rPr>
                        <a:t>（離島や山間部等）</a:t>
                      </a:r>
                      <a:endParaRPr kumimoji="1" lang="ja-JP" altLang="en-US" sz="1700" dirty="0">
                        <a:latin typeface="Meiryo UI" panose="020B0604030504040204" pitchFamily="50" charset="-128"/>
                        <a:ea typeface="Meiryo UI" panose="020B0604030504040204" pitchFamily="50" charset="-128"/>
                      </a:endParaRPr>
                    </a:p>
                  </a:txBody>
                  <a:tcPr marL="125627" marR="125627" marT="64008" marB="64008" anchor="ctr">
                    <a:lnL w="12700" cap="flat" cmpd="sng" algn="ctr">
                      <a:noFill/>
                      <a:prstDash val="solid"/>
                      <a:round/>
                      <a:headEnd type="none" w="med" len="med"/>
                      <a:tailEnd type="none" w="med" len="med"/>
                    </a:lnL>
                    <a:lnR w="28575" cap="flat" cmpd="sng" algn="ctr">
                      <a:noFill/>
                      <a:prstDash val="solid"/>
                      <a:round/>
                      <a:headEnd type="none" w="med" len="med"/>
                      <a:tailEnd type="none" w="med" len="med"/>
                    </a:lnR>
                    <a:lnT w="57150" cap="flat" cmpd="sng" algn="ctr">
                      <a:solidFill>
                        <a:schemeClr val="bg1"/>
                      </a:solidFill>
                      <a:prstDash val="solid"/>
                      <a:round/>
                      <a:headEnd type="none" w="med" len="med"/>
                      <a:tailEnd type="none" w="med" len="med"/>
                    </a:lnT>
                    <a:lnB w="19050" cap="flat" cmpd="sng" algn="ctr">
                      <a:solidFill>
                        <a:srgbClr val="E6E6E6"/>
                      </a:solidFill>
                      <a:prstDash val="solid"/>
                      <a:round/>
                      <a:headEnd type="none" w="med" len="med"/>
                      <a:tailEnd type="none" w="med" len="med"/>
                    </a:lnB>
                    <a:solidFill>
                      <a:srgbClr val="E6E6E6"/>
                    </a:solidFill>
                  </a:tcPr>
                </a:tc>
                <a:tc>
                  <a:txBody>
                    <a:bodyPr/>
                    <a:lstStyle/>
                    <a:p>
                      <a:pPr marL="36000" indent="0" algn="l">
                        <a:buFont typeface="Wingdings" panose="05000000000000000000" pitchFamily="2" charset="2"/>
                        <a:buNone/>
                      </a:pPr>
                      <a:endParaRPr kumimoji="1" lang="ja-JP" altLang="en-US" sz="2000" dirty="0">
                        <a:solidFill>
                          <a:srgbClr val="27AE60"/>
                        </a:solidFill>
                        <a:latin typeface="Meiryo UI" panose="020B0604030504040204" pitchFamily="50" charset="-128"/>
                        <a:ea typeface="Meiryo UI" panose="020B0604030504040204" pitchFamily="50" charset="-128"/>
                      </a:endParaRPr>
                    </a:p>
                  </a:txBody>
                  <a:tcPr marL="125627" marR="125627" marT="64008" marB="64008" anchor="ctr">
                    <a:lnL w="28575" cap="flat" cmpd="sng" algn="ctr">
                      <a:no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28575" cap="flat" cmpd="sng" algn="ctr">
                      <a:noFill/>
                      <a:prstDash val="solid"/>
                      <a:round/>
                      <a:headEnd type="none" w="med" len="med"/>
                      <a:tailEnd type="none" w="med" len="med"/>
                    </a:lnB>
                    <a:noFill/>
                  </a:tcPr>
                </a:tc>
                <a:tc>
                  <a:txBody>
                    <a:bodyPr/>
                    <a:lstStyle/>
                    <a:p>
                      <a:pPr marL="36000" indent="0" algn="l">
                        <a:buFont typeface="Wingdings" panose="05000000000000000000" pitchFamily="2" charset="2"/>
                        <a:buNone/>
                      </a:pPr>
                      <a:endParaRPr kumimoji="1" lang="ja-JP" altLang="en-US" sz="2000" dirty="0">
                        <a:solidFill>
                          <a:srgbClr val="2980B9"/>
                        </a:solidFill>
                        <a:latin typeface="Meiryo UI" panose="020B0604030504040204" pitchFamily="50" charset="-128"/>
                        <a:ea typeface="Meiryo UI" panose="020B0604030504040204" pitchFamily="50" charset="-128"/>
                      </a:endParaRPr>
                    </a:p>
                  </a:txBody>
                  <a:tcPr marL="125627" marR="125627" marT="64008" marB="64008"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28575" cap="flat" cmpd="sng" algn="ctr">
                      <a:noFill/>
                      <a:prstDash val="solid"/>
                      <a:round/>
                      <a:headEnd type="none" w="med" len="med"/>
                      <a:tailEnd type="none" w="med" len="med"/>
                    </a:lnB>
                    <a:noFill/>
                  </a:tcPr>
                </a:tc>
                <a:tc>
                  <a:txBody>
                    <a:bodyPr/>
                    <a:lstStyle/>
                    <a:p>
                      <a:pPr marL="36000" indent="0" algn="l">
                        <a:buFont typeface="Wingdings" panose="05000000000000000000" pitchFamily="2" charset="2"/>
                        <a:buNone/>
                      </a:pPr>
                      <a:endParaRPr kumimoji="1" lang="ja-JP" altLang="en-US" sz="2000" dirty="0">
                        <a:solidFill>
                          <a:srgbClr val="2980B9"/>
                        </a:solidFill>
                        <a:latin typeface="Meiryo UI" panose="020B0604030504040204" pitchFamily="50" charset="-128"/>
                        <a:ea typeface="Meiryo UI" panose="020B0604030504040204" pitchFamily="50" charset="-128"/>
                      </a:endParaRPr>
                    </a:p>
                  </a:txBody>
                  <a:tcPr marL="125627" marR="125627" marT="64008" marB="64008"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28575" cap="flat" cmpd="sng" algn="ctr">
                      <a:noFill/>
                      <a:prstDash val="solid"/>
                      <a:round/>
                      <a:headEnd type="none" w="med" len="med"/>
                      <a:tailEnd type="none" w="med" len="med"/>
                    </a:lnB>
                    <a:noFill/>
                  </a:tcPr>
                </a:tc>
              </a:tr>
              <a:tr h="907200">
                <a:tc>
                  <a:txBody>
                    <a:bodyPr/>
                    <a:lstStyle/>
                    <a:p>
                      <a:pPr algn="ctr"/>
                      <a:endParaRPr kumimoji="1" lang="ja-JP" altLang="en-US" sz="2000" dirty="0">
                        <a:latin typeface="Meiryo UI" panose="020B0604030504040204" pitchFamily="50" charset="-128"/>
                        <a:ea typeface="Meiryo UI" panose="020B0604030504040204" pitchFamily="50" charset="-128"/>
                      </a:endParaRPr>
                    </a:p>
                  </a:txBody>
                  <a:tcPr marL="125627" marR="125627" marT="64008" marB="64008" anchor="ctr">
                    <a:lnL w="12700" cmpd="sng">
                      <a:noFill/>
                    </a:lnL>
                    <a:lnR w="19050" cap="flat" cmpd="sng" algn="ctr">
                      <a:solidFill>
                        <a:srgbClr val="E6E6E6"/>
                      </a:solidFill>
                      <a:prstDash val="solid"/>
                      <a:round/>
                      <a:headEnd type="none" w="med" len="med"/>
                      <a:tailEnd type="none" w="med" len="med"/>
                    </a:lnR>
                    <a:lnT w="19050" cap="flat" cmpd="sng" algn="ctr">
                      <a:solidFill>
                        <a:srgbClr val="E6E6E6"/>
                      </a:solidFill>
                      <a:prstDash val="solid"/>
                      <a:round/>
                      <a:headEnd type="none" w="med" len="med"/>
                      <a:tailEnd type="none" w="med" len="med"/>
                    </a:lnT>
                    <a:lnB w="12700" cmpd="sng">
                      <a:noFill/>
                    </a:lnB>
                  </a:tcPr>
                </a:tc>
                <a:tc gridSpan="2">
                  <a:txBody>
                    <a:bodyPr/>
                    <a:lstStyle/>
                    <a:p>
                      <a:pPr algn="ctr"/>
                      <a:r>
                        <a:rPr kumimoji="1" lang="ja-JP" altLang="en-US" sz="2200" dirty="0" smtClean="0">
                          <a:latin typeface="Meiryo UI" panose="020B0604030504040204" pitchFamily="50" charset="-128"/>
                          <a:ea typeface="Meiryo UI" panose="020B0604030504040204" pitchFamily="50" charset="-128"/>
                        </a:rPr>
                        <a:t>目視内</a:t>
                      </a:r>
                      <a:endParaRPr kumimoji="1" lang="ja-JP" altLang="en-US" sz="2200" dirty="0">
                        <a:latin typeface="Meiryo UI" panose="020B0604030504040204" pitchFamily="50" charset="-128"/>
                        <a:ea typeface="Meiryo UI" panose="020B0604030504040204" pitchFamily="50" charset="-128"/>
                      </a:endParaRPr>
                    </a:p>
                  </a:txBody>
                  <a:tcPr marL="125627" marR="125627" marT="64008" marB="64008" anchor="ctr">
                    <a:lnL w="19050" cap="flat" cmpd="sng" algn="ctr">
                      <a:solidFill>
                        <a:srgbClr val="E6E6E6"/>
                      </a:solidFill>
                      <a:prstDash val="solid"/>
                      <a:round/>
                      <a:headEnd type="none" w="med" len="med"/>
                      <a:tailEnd type="none" w="med" len="med"/>
                    </a:lnL>
                    <a:lnR w="571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57150" cap="flat" cmpd="sng" algn="ctr">
                      <a:solidFill>
                        <a:schemeClr val="bg1"/>
                      </a:solidFill>
                      <a:prstDash val="solid"/>
                      <a:round/>
                      <a:headEnd type="none" w="med" len="med"/>
                      <a:tailEnd type="none" w="med" len="med"/>
                    </a:lnB>
                    <a:solidFill>
                      <a:srgbClr val="E6E6E6"/>
                    </a:solidFill>
                  </a:tcPr>
                </a:tc>
                <a:tc h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2200" dirty="0" smtClean="0">
                          <a:latin typeface="Meiryo UI" panose="020B0604030504040204" pitchFamily="50" charset="-128"/>
                          <a:ea typeface="Meiryo UI" panose="020B0604030504040204" pitchFamily="50" charset="-128"/>
                        </a:rPr>
                        <a:t>目視外</a:t>
                      </a:r>
                      <a:endParaRPr kumimoji="1" lang="ja-JP" altLang="en-US" sz="2200" dirty="0">
                        <a:latin typeface="Meiryo UI" panose="020B0604030504040204" pitchFamily="50" charset="-128"/>
                        <a:ea typeface="Meiryo UI" panose="020B0604030504040204" pitchFamily="50" charset="-128"/>
                      </a:endParaRPr>
                    </a:p>
                  </a:txBody>
                  <a:tcPr marL="125627" marR="125627" marT="64008" marB="64008" anchor="ctr">
                    <a:lnL w="57150" cap="flat" cmpd="sng" algn="ctr">
                      <a:solidFill>
                        <a:schemeClr val="bg1"/>
                      </a:solidFill>
                      <a:prstDash val="solid"/>
                      <a:round/>
                      <a:headEnd type="none" w="med" len="med"/>
                      <a:tailEnd type="none" w="med" len="med"/>
                    </a:lnL>
                    <a:lnR w="19050" cap="flat" cmpd="sng" algn="ctr">
                      <a:solidFill>
                        <a:srgbClr val="E6E6E6"/>
                      </a:solidFill>
                      <a:prstDash val="solid"/>
                      <a:round/>
                      <a:headEnd type="none" w="med" len="med"/>
                      <a:tailEnd type="none" w="med" len="med"/>
                    </a:lnR>
                    <a:lnT w="28575" cap="flat" cmpd="sng" algn="ctr">
                      <a:noFill/>
                      <a:prstDash val="solid"/>
                      <a:round/>
                      <a:headEnd type="none" w="med" len="med"/>
                      <a:tailEnd type="none" w="med" len="med"/>
                    </a:lnT>
                    <a:lnB w="57150" cap="flat" cmpd="sng" algn="ctr">
                      <a:solidFill>
                        <a:schemeClr val="bg1"/>
                      </a:solidFill>
                      <a:prstDash val="solid"/>
                      <a:round/>
                      <a:headEnd type="none" w="med" len="med"/>
                      <a:tailEnd type="none" w="med" len="med"/>
                    </a:lnB>
                    <a:solidFill>
                      <a:srgbClr val="E6E6E6"/>
                    </a:solidFill>
                  </a:tcPr>
                </a:tc>
              </a:tr>
            </a:tbl>
          </a:graphicData>
        </a:graphic>
      </p:graphicFrame>
      <p:sp>
        <p:nvSpPr>
          <p:cNvPr id="8" name="角丸四角形 7"/>
          <p:cNvSpPr/>
          <p:nvPr/>
        </p:nvSpPr>
        <p:spPr bwMode="auto">
          <a:xfrm>
            <a:off x="3597017" y="2630438"/>
            <a:ext cx="1928925" cy="4234070"/>
          </a:xfrm>
          <a:prstGeom prst="roundRect">
            <a:avLst>
              <a:gd name="adj" fmla="val 12258"/>
            </a:avLst>
          </a:prstGeom>
          <a:solidFill>
            <a:srgbClr val="D4E6F1"/>
          </a:solidFill>
          <a:ln w="25400">
            <a:solidFill>
              <a:srgbClr val="2980B9"/>
            </a:solidFill>
            <a:miter lim="800000"/>
            <a:headEnd/>
            <a:tailEnd/>
          </a:ln>
          <a:effectLst/>
          <a:extLst/>
        </p:spPr>
        <p:txBody>
          <a:bodyPr wrap="square" lIns="126599" tIns="63299" rIns="126599" bIns="63299" rtlCol="0" anchor="ctr"/>
          <a:lstStyle/>
          <a:p>
            <a:pPr algn="ctr"/>
            <a:r>
              <a:rPr kumimoji="0" lang="ja-JP" altLang="en-US" b="1" dirty="0" smtClean="0">
                <a:solidFill>
                  <a:srgbClr val="2980B9"/>
                </a:solidFill>
                <a:effectLst/>
                <a:latin typeface="Meiryo UI" panose="020B0604030504040204" pitchFamily="50" charset="-128"/>
                <a:ea typeface="Meiryo UI" panose="020B0604030504040204" pitchFamily="50" charset="-128"/>
              </a:rPr>
              <a:t>レベル１</a:t>
            </a:r>
            <a:endParaRPr kumimoji="0" lang="en-US" altLang="ja-JP" b="1" dirty="0" smtClean="0">
              <a:solidFill>
                <a:srgbClr val="2980B9"/>
              </a:solidFill>
              <a:effectLst/>
              <a:latin typeface="Meiryo UI" panose="020B0604030504040204" pitchFamily="50" charset="-128"/>
              <a:ea typeface="Meiryo UI" panose="020B0604030504040204" pitchFamily="50" charset="-128"/>
            </a:endParaRPr>
          </a:p>
        </p:txBody>
      </p:sp>
      <p:sp>
        <p:nvSpPr>
          <p:cNvPr id="30" name="角丸四角形 29"/>
          <p:cNvSpPr/>
          <p:nvPr/>
        </p:nvSpPr>
        <p:spPr bwMode="auto">
          <a:xfrm>
            <a:off x="5839742" y="2630830"/>
            <a:ext cx="1928925" cy="4234070"/>
          </a:xfrm>
          <a:prstGeom prst="roundRect">
            <a:avLst>
              <a:gd name="adj" fmla="val 12653"/>
            </a:avLst>
          </a:prstGeom>
          <a:solidFill>
            <a:srgbClr val="D4EFDF"/>
          </a:solidFill>
          <a:ln w="25400">
            <a:solidFill>
              <a:srgbClr val="27AE60"/>
            </a:solidFill>
            <a:miter lim="800000"/>
            <a:headEnd/>
            <a:tailEnd/>
          </a:ln>
          <a:effectLst/>
          <a:extLst/>
        </p:spPr>
        <p:txBody>
          <a:bodyPr wrap="none" lIns="126599" tIns="63299" rIns="126599" bIns="63299" rtlCol="0" anchor="ctr"/>
          <a:lstStyle/>
          <a:p>
            <a:pPr algn="ctr"/>
            <a:r>
              <a:rPr kumimoji="0" lang="ja-JP" altLang="en-US" b="1" dirty="0" smtClean="0">
                <a:solidFill>
                  <a:srgbClr val="27AE60"/>
                </a:solidFill>
                <a:effectLst/>
                <a:latin typeface="Meiryo UI" panose="020B0604030504040204" pitchFamily="50" charset="-128"/>
                <a:ea typeface="Meiryo UI" panose="020B0604030504040204" pitchFamily="50" charset="-128"/>
              </a:rPr>
              <a:t>レベル２</a:t>
            </a:r>
            <a:endParaRPr kumimoji="0" lang="ja-JP" altLang="en-US" b="1" dirty="0">
              <a:solidFill>
                <a:srgbClr val="27AE60"/>
              </a:solidFill>
              <a:latin typeface="Meiryo UI" panose="020B0604030504040204" pitchFamily="50" charset="-128"/>
              <a:ea typeface="Meiryo UI" panose="020B0604030504040204" pitchFamily="50" charset="-128"/>
            </a:endParaRPr>
          </a:p>
        </p:txBody>
      </p:sp>
      <p:sp>
        <p:nvSpPr>
          <p:cNvPr id="32" name="角丸四角形 31"/>
          <p:cNvSpPr/>
          <p:nvPr/>
        </p:nvSpPr>
        <p:spPr bwMode="auto">
          <a:xfrm>
            <a:off x="8054636" y="4899300"/>
            <a:ext cx="4155069" cy="1965600"/>
          </a:xfrm>
          <a:prstGeom prst="roundRect">
            <a:avLst>
              <a:gd name="adj" fmla="val 12597"/>
            </a:avLst>
          </a:prstGeom>
          <a:solidFill>
            <a:srgbClr val="FDEBD0"/>
          </a:solidFill>
          <a:ln w="25400">
            <a:solidFill>
              <a:srgbClr val="F39C12"/>
            </a:solidFill>
            <a:miter lim="800000"/>
            <a:headEnd/>
            <a:tailEnd/>
          </a:ln>
          <a:effectLst/>
          <a:extLst/>
        </p:spPr>
        <p:txBody>
          <a:bodyPr wrap="none" lIns="126599" tIns="63299" rIns="126599" bIns="299052" rtlCol="0" anchor="ctr"/>
          <a:lstStyle/>
          <a:p>
            <a:pPr algn="ctr"/>
            <a:r>
              <a:rPr kumimoji="0" lang="ja-JP" altLang="en-US" b="1" dirty="0" smtClean="0">
                <a:solidFill>
                  <a:srgbClr val="F39C12"/>
                </a:solidFill>
                <a:effectLst/>
                <a:latin typeface="Meiryo UI" panose="020B0604030504040204" pitchFamily="50" charset="-128"/>
                <a:ea typeface="Meiryo UI" panose="020B0604030504040204" pitchFamily="50" charset="-128"/>
              </a:rPr>
              <a:t>レベル３</a:t>
            </a:r>
            <a:endParaRPr kumimoji="0" lang="ja-JP" altLang="en-US" b="1" dirty="0">
              <a:solidFill>
                <a:srgbClr val="F39C12"/>
              </a:solidFill>
              <a:latin typeface="Meiryo UI" panose="020B0604030504040204" pitchFamily="50" charset="-128"/>
              <a:ea typeface="Meiryo UI" panose="020B0604030504040204" pitchFamily="50" charset="-128"/>
            </a:endParaRPr>
          </a:p>
        </p:txBody>
      </p:sp>
      <p:sp>
        <p:nvSpPr>
          <p:cNvPr id="33" name="角丸四角形 32"/>
          <p:cNvSpPr/>
          <p:nvPr/>
        </p:nvSpPr>
        <p:spPr bwMode="auto">
          <a:xfrm>
            <a:off x="8054636" y="2630830"/>
            <a:ext cx="4155069" cy="1965600"/>
          </a:xfrm>
          <a:prstGeom prst="roundRect">
            <a:avLst>
              <a:gd name="adj" fmla="val 12427"/>
            </a:avLst>
          </a:prstGeom>
          <a:solidFill>
            <a:srgbClr val="FADBD8"/>
          </a:solidFill>
          <a:ln w="25400">
            <a:solidFill>
              <a:srgbClr val="E74C3C"/>
            </a:solidFill>
            <a:miter lim="800000"/>
            <a:headEnd/>
            <a:tailEnd/>
          </a:ln>
          <a:effectLst/>
          <a:extLst/>
        </p:spPr>
        <p:txBody>
          <a:bodyPr wrap="none" lIns="126599" tIns="63299" rIns="126599" bIns="299052" rtlCol="0" anchor="ctr"/>
          <a:lstStyle/>
          <a:p>
            <a:pPr algn="ctr"/>
            <a:r>
              <a:rPr kumimoji="0" lang="ja-JP" altLang="en-US" b="1" dirty="0" smtClean="0">
                <a:solidFill>
                  <a:srgbClr val="E74C3C"/>
                </a:solidFill>
                <a:effectLst/>
                <a:latin typeface="Meiryo UI" panose="020B0604030504040204" pitchFamily="50" charset="-128"/>
                <a:ea typeface="Meiryo UI" panose="020B0604030504040204" pitchFamily="50" charset="-128"/>
              </a:rPr>
              <a:t>レベル４</a:t>
            </a:r>
            <a:endParaRPr kumimoji="0" lang="ja-JP" altLang="en-US" b="1" dirty="0">
              <a:solidFill>
                <a:srgbClr val="E74C3C"/>
              </a:solidFill>
              <a:latin typeface="Meiryo UI" panose="020B0604030504040204" pitchFamily="50" charset="-128"/>
              <a:ea typeface="Meiryo UI" panose="020B0604030504040204" pitchFamily="50" charset="-128"/>
            </a:endParaRPr>
          </a:p>
        </p:txBody>
      </p:sp>
      <p:cxnSp>
        <p:nvCxnSpPr>
          <p:cNvPr id="35" name="直線矢印コネクタ 34"/>
          <p:cNvCxnSpPr/>
          <p:nvPr/>
        </p:nvCxnSpPr>
        <p:spPr>
          <a:xfrm flipV="1">
            <a:off x="3451501" y="2482547"/>
            <a:ext cx="0" cy="453434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flipV="1">
            <a:off x="3451501" y="7016892"/>
            <a:ext cx="8903720" cy="1"/>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テキスト プレースホルダー 6"/>
          <p:cNvSpPr txBox="1">
            <a:spLocks/>
          </p:cNvSpPr>
          <p:nvPr/>
        </p:nvSpPr>
        <p:spPr>
          <a:xfrm>
            <a:off x="274196" y="908970"/>
            <a:ext cx="13060018" cy="1008000"/>
          </a:xfrm>
          <a:prstGeom prst="rect">
            <a:avLst/>
          </a:prstGeom>
          <a:solidFill>
            <a:srgbClr val="99D6EC"/>
          </a:solidFill>
        </p:spPr>
        <p:txBody>
          <a:bodyPr lIns="299052" tIns="63299" rIns="299052" bIns="63299" anchor="ctr"/>
          <a:lst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356059" indent="-356059"/>
            <a:r>
              <a:rPr lang="ja-JP" altLang="en-US" sz="2200" dirty="0"/>
              <a:t>「小型無人機の利活用と技術開発のロードマップ」（平成</a:t>
            </a:r>
            <a:r>
              <a:rPr lang="en-US" altLang="ja-JP" sz="2200" dirty="0"/>
              <a:t>28</a:t>
            </a:r>
            <a:r>
              <a:rPr lang="ja-JP" altLang="en-US" sz="2200" dirty="0"/>
              <a:t>年</a:t>
            </a:r>
            <a:r>
              <a:rPr lang="en-US" altLang="ja-JP" sz="2200" dirty="0"/>
              <a:t>4</a:t>
            </a:r>
            <a:r>
              <a:rPr lang="ja-JP" altLang="en-US" sz="2200" dirty="0"/>
              <a:t>月</a:t>
            </a:r>
            <a:r>
              <a:rPr lang="en-US" altLang="ja-JP" sz="2200" dirty="0"/>
              <a:t>28</a:t>
            </a:r>
            <a:r>
              <a:rPr lang="ja-JP" altLang="en-US" sz="2200" dirty="0"/>
              <a:t>日 小型無人機に係る環境整備に向けた官民協議会）では、小型無人機（ドローン）の飛行レベルを下図のように整理した。</a:t>
            </a:r>
            <a:endParaRPr lang="en-US" altLang="ja-JP" sz="2200" dirty="0"/>
          </a:p>
        </p:txBody>
      </p:sp>
      <p:sp>
        <p:nvSpPr>
          <p:cNvPr id="2" name="円/楕円 1"/>
          <p:cNvSpPr/>
          <p:nvPr/>
        </p:nvSpPr>
        <p:spPr bwMode="auto">
          <a:xfrm>
            <a:off x="3377311" y="6941292"/>
            <a:ext cx="148379" cy="151200"/>
          </a:xfrm>
          <a:prstGeom prst="ellipse">
            <a:avLst/>
          </a:prstGeom>
          <a:solidFill>
            <a:schemeClr val="bg1"/>
          </a:solidFill>
          <a:ln w="28575">
            <a:solidFill>
              <a:schemeClr val="tx1"/>
            </a:solidFill>
            <a:miter lim="800000"/>
            <a:headEnd/>
            <a:tailEnd/>
          </a:ln>
          <a:effectLst/>
          <a:extLst/>
        </p:spPr>
        <p:txBody>
          <a:bodyPr wrap="none" lIns="126599" tIns="63299" rIns="126599" bIns="63299" rtlCol="0" anchor="ctr"/>
          <a:lstStyle/>
          <a:p>
            <a:pPr algn="l"/>
            <a:endParaRPr kumimoji="0" lang="ja-JP" altLang="en-US" dirty="0"/>
          </a:p>
        </p:txBody>
      </p:sp>
      <p:sp>
        <p:nvSpPr>
          <p:cNvPr id="15" name="二等辺三角形 14"/>
          <p:cNvSpPr>
            <a:spLocks/>
          </p:cNvSpPr>
          <p:nvPr/>
        </p:nvSpPr>
        <p:spPr bwMode="auto">
          <a:xfrm>
            <a:off x="2213064" y="4445073"/>
            <a:ext cx="296758" cy="604800"/>
          </a:xfrm>
          <a:prstGeom prst="triangle">
            <a:avLst/>
          </a:prstGeom>
          <a:solidFill>
            <a:schemeClr val="bg1">
              <a:lumMod val="65000"/>
            </a:schemeClr>
          </a:solidFill>
          <a:ln w="9525">
            <a:noFill/>
            <a:miter lim="800000"/>
            <a:headEnd/>
            <a:tailEnd/>
          </a:ln>
          <a:effectLst/>
          <a:extLst/>
        </p:spPr>
        <p:txBody>
          <a:bodyPr wrap="none" lIns="126599" tIns="63299" rIns="126599" bIns="63299" rtlCol="0" anchor="ctr"/>
          <a:lstStyle/>
          <a:p>
            <a:pPr algn="l"/>
            <a:endParaRPr kumimoji="0" lang="ja-JP" altLang="en-US" dirty="0"/>
          </a:p>
        </p:txBody>
      </p:sp>
      <p:sp>
        <p:nvSpPr>
          <p:cNvPr id="16" name="二等辺三角形 15"/>
          <p:cNvSpPr>
            <a:spLocks/>
          </p:cNvSpPr>
          <p:nvPr/>
        </p:nvSpPr>
        <p:spPr bwMode="auto">
          <a:xfrm rot="5400000">
            <a:off x="7751998" y="7147499"/>
            <a:ext cx="302400" cy="593515"/>
          </a:xfrm>
          <a:prstGeom prst="triangle">
            <a:avLst/>
          </a:prstGeom>
          <a:solidFill>
            <a:schemeClr val="bg1">
              <a:lumMod val="65000"/>
            </a:schemeClr>
          </a:solidFill>
          <a:ln w="9525">
            <a:noFill/>
            <a:miter lim="800000"/>
            <a:headEnd/>
            <a:tailEnd/>
          </a:ln>
          <a:effectLst/>
          <a:extLst/>
        </p:spPr>
        <p:txBody>
          <a:bodyPr wrap="none" lIns="126599" tIns="63299" rIns="126599" bIns="63299" rtlCol="0" anchor="ctr"/>
          <a:lstStyle/>
          <a:p>
            <a:pPr algn="l"/>
            <a:endParaRPr kumimoji="0" lang="ja-JP" altLang="en-US" dirty="0"/>
          </a:p>
        </p:txBody>
      </p:sp>
      <p:sp>
        <p:nvSpPr>
          <p:cNvPr id="18" name="角丸四角形 17"/>
          <p:cNvSpPr/>
          <p:nvPr/>
        </p:nvSpPr>
        <p:spPr bwMode="auto">
          <a:xfrm>
            <a:off x="3693671" y="5492969"/>
            <a:ext cx="1731087" cy="705600"/>
          </a:xfrm>
          <a:prstGeom prst="roundRect">
            <a:avLst>
              <a:gd name="adj" fmla="val 0"/>
            </a:avLst>
          </a:prstGeom>
          <a:noFill/>
          <a:ln w="25400">
            <a:noFill/>
            <a:miter lim="800000"/>
            <a:headEnd/>
            <a:tailEnd/>
          </a:ln>
          <a:effectLst/>
          <a:extLst/>
        </p:spPr>
        <p:txBody>
          <a:bodyPr wrap="square" lIns="126599" tIns="63299" rIns="126599" bIns="63299" rtlCol="0" anchor="ctr"/>
          <a:lstStyle/>
          <a:p>
            <a:pPr algn="ctr"/>
            <a:r>
              <a:rPr kumimoji="0" lang="ja-JP" altLang="en-US" sz="1700" dirty="0">
                <a:solidFill>
                  <a:srgbClr val="2980B9"/>
                </a:solidFill>
                <a:latin typeface="Meiryo UI" panose="020B0604030504040204" pitchFamily="50" charset="-128"/>
                <a:ea typeface="Meiryo UI" panose="020B0604030504040204" pitchFamily="50" charset="-128"/>
              </a:rPr>
              <a:t>目視内飛行</a:t>
            </a:r>
            <a:endParaRPr kumimoji="0" lang="en-US" altLang="ja-JP" sz="1700" dirty="0">
              <a:solidFill>
                <a:srgbClr val="2980B9"/>
              </a:solidFill>
              <a:latin typeface="Meiryo UI" panose="020B0604030504040204" pitchFamily="50" charset="-128"/>
              <a:ea typeface="Meiryo UI" panose="020B0604030504040204" pitchFamily="50" charset="-128"/>
            </a:endParaRPr>
          </a:p>
          <a:p>
            <a:pPr algn="ctr"/>
            <a:r>
              <a:rPr kumimoji="0" lang="ja-JP" altLang="en-US" sz="1700" dirty="0">
                <a:solidFill>
                  <a:srgbClr val="2980B9"/>
                </a:solidFill>
                <a:latin typeface="Meiryo UI" panose="020B0604030504040204" pitchFamily="50" charset="-128"/>
                <a:ea typeface="Meiryo UI" panose="020B0604030504040204" pitchFamily="50" charset="-128"/>
              </a:rPr>
              <a:t>（操縦飛行）</a:t>
            </a:r>
            <a:endParaRPr kumimoji="0" lang="en-US" altLang="ja-JP" sz="1700" dirty="0">
              <a:solidFill>
                <a:srgbClr val="2980B9"/>
              </a:solidFill>
              <a:latin typeface="Meiryo UI" panose="020B0604030504040204" pitchFamily="50" charset="-128"/>
              <a:ea typeface="Meiryo UI" panose="020B0604030504040204" pitchFamily="50" charset="-128"/>
            </a:endParaRPr>
          </a:p>
        </p:txBody>
      </p:sp>
      <p:sp>
        <p:nvSpPr>
          <p:cNvPr id="19" name="角丸四角形 18"/>
          <p:cNvSpPr/>
          <p:nvPr/>
        </p:nvSpPr>
        <p:spPr bwMode="auto">
          <a:xfrm>
            <a:off x="5802431" y="5492969"/>
            <a:ext cx="2027844" cy="705600"/>
          </a:xfrm>
          <a:prstGeom prst="roundRect">
            <a:avLst>
              <a:gd name="adj" fmla="val 0"/>
            </a:avLst>
          </a:prstGeom>
          <a:noFill/>
          <a:ln w="25400">
            <a:noFill/>
            <a:miter lim="800000"/>
            <a:headEnd/>
            <a:tailEnd/>
          </a:ln>
          <a:effectLst/>
          <a:extLst/>
        </p:spPr>
        <p:txBody>
          <a:bodyPr wrap="square" lIns="126599" tIns="63299" rIns="126599" bIns="63299" rtlCol="0" anchor="ctr"/>
          <a:lstStyle/>
          <a:p>
            <a:pPr algn="ctr"/>
            <a:r>
              <a:rPr kumimoji="0" lang="ja-JP" altLang="en-US" sz="1700" dirty="0">
                <a:solidFill>
                  <a:srgbClr val="27AE60"/>
                </a:solidFill>
                <a:latin typeface="Meiryo UI" panose="020B0604030504040204" pitchFamily="50" charset="-128"/>
                <a:ea typeface="Meiryo UI" panose="020B0604030504040204" pitchFamily="50" charset="-128"/>
              </a:rPr>
              <a:t>目視内飛行</a:t>
            </a:r>
            <a:endParaRPr kumimoji="0" lang="en-US" altLang="ja-JP" sz="1700" dirty="0">
              <a:solidFill>
                <a:srgbClr val="27AE60"/>
              </a:solidFill>
              <a:latin typeface="Meiryo UI" panose="020B0604030504040204" pitchFamily="50" charset="-128"/>
              <a:ea typeface="Meiryo UI" panose="020B0604030504040204" pitchFamily="50" charset="-128"/>
            </a:endParaRPr>
          </a:p>
        </p:txBody>
      </p:sp>
      <p:sp>
        <p:nvSpPr>
          <p:cNvPr id="20" name="角丸四角形 19"/>
          <p:cNvSpPr/>
          <p:nvPr/>
        </p:nvSpPr>
        <p:spPr bwMode="auto">
          <a:xfrm>
            <a:off x="8063602" y="3824398"/>
            <a:ext cx="4154608" cy="604800"/>
          </a:xfrm>
          <a:prstGeom prst="roundRect">
            <a:avLst>
              <a:gd name="adj" fmla="val 0"/>
            </a:avLst>
          </a:prstGeom>
          <a:noFill/>
          <a:ln w="25400">
            <a:noFill/>
            <a:miter lim="800000"/>
            <a:headEnd/>
            <a:tailEnd/>
          </a:ln>
          <a:effectLst/>
          <a:extLst/>
        </p:spPr>
        <p:txBody>
          <a:bodyPr wrap="square" lIns="126599" tIns="63299" rIns="126599" bIns="63299" rtlCol="0" anchor="ctr"/>
          <a:lstStyle/>
          <a:p>
            <a:pPr algn="ctr"/>
            <a:r>
              <a:rPr kumimoji="0" lang="ja-JP" altLang="en-US" sz="1700" dirty="0">
                <a:solidFill>
                  <a:srgbClr val="E74C3C"/>
                </a:solidFill>
                <a:latin typeface="Meiryo UI" panose="020B0604030504040204" pitchFamily="50" charset="-128"/>
                <a:ea typeface="Meiryo UI" panose="020B0604030504040204" pitchFamily="50" charset="-128"/>
              </a:rPr>
              <a:t>有人地帯（都市を含む地域）</a:t>
            </a:r>
            <a:endParaRPr kumimoji="0" lang="en-US" altLang="ja-JP" sz="1700" dirty="0">
              <a:solidFill>
                <a:srgbClr val="E74C3C"/>
              </a:solidFill>
              <a:latin typeface="Meiryo UI" panose="020B0604030504040204" pitchFamily="50" charset="-128"/>
              <a:ea typeface="Meiryo UI" panose="020B0604030504040204" pitchFamily="50" charset="-128"/>
            </a:endParaRPr>
          </a:p>
          <a:p>
            <a:pPr algn="ctr"/>
            <a:r>
              <a:rPr kumimoji="0" lang="ja-JP" altLang="en-US" sz="1700" dirty="0">
                <a:solidFill>
                  <a:srgbClr val="E74C3C"/>
                </a:solidFill>
                <a:latin typeface="Meiryo UI" panose="020B0604030504040204" pitchFamily="50" charset="-128"/>
                <a:ea typeface="Meiryo UI" panose="020B0604030504040204" pitchFamily="50" charset="-128"/>
              </a:rPr>
              <a:t>における目視外飛行</a:t>
            </a:r>
            <a:endParaRPr kumimoji="0" lang="en-US" altLang="ja-JP" sz="1700" dirty="0">
              <a:solidFill>
                <a:srgbClr val="E74C3C"/>
              </a:solidFill>
              <a:latin typeface="Meiryo UI" panose="020B0604030504040204" pitchFamily="50" charset="-128"/>
              <a:ea typeface="Meiryo UI" panose="020B0604030504040204" pitchFamily="50" charset="-128"/>
            </a:endParaRPr>
          </a:p>
        </p:txBody>
      </p:sp>
      <p:sp>
        <p:nvSpPr>
          <p:cNvPr id="21" name="角丸四角形 20"/>
          <p:cNvSpPr/>
          <p:nvPr/>
        </p:nvSpPr>
        <p:spPr bwMode="auto">
          <a:xfrm>
            <a:off x="8063602" y="6087397"/>
            <a:ext cx="4154608" cy="604800"/>
          </a:xfrm>
          <a:prstGeom prst="roundRect">
            <a:avLst>
              <a:gd name="adj" fmla="val 0"/>
            </a:avLst>
          </a:prstGeom>
          <a:noFill/>
          <a:ln w="25400">
            <a:noFill/>
            <a:miter lim="800000"/>
            <a:headEnd/>
            <a:tailEnd/>
          </a:ln>
          <a:effectLst/>
          <a:extLst/>
        </p:spPr>
        <p:txBody>
          <a:bodyPr wrap="square" lIns="126599" tIns="63299" rIns="126599" bIns="63299" rtlCol="0" anchor="ctr"/>
          <a:lstStyle/>
          <a:p>
            <a:pPr algn="ctr"/>
            <a:r>
              <a:rPr kumimoji="0" lang="ja-JP" altLang="en-US" sz="1700" dirty="0">
                <a:solidFill>
                  <a:srgbClr val="F39C12"/>
                </a:solidFill>
                <a:latin typeface="Meiryo UI" panose="020B0604030504040204" pitchFamily="50" charset="-128"/>
                <a:ea typeface="Meiryo UI" panose="020B0604030504040204" pitchFamily="50" charset="-128"/>
              </a:rPr>
              <a:t>無人地帯（離島や山間部等）</a:t>
            </a:r>
            <a:endParaRPr kumimoji="0" lang="en-US" altLang="ja-JP" sz="1700" dirty="0">
              <a:solidFill>
                <a:srgbClr val="F39C12"/>
              </a:solidFill>
              <a:latin typeface="Meiryo UI" panose="020B0604030504040204" pitchFamily="50" charset="-128"/>
              <a:ea typeface="Meiryo UI" panose="020B0604030504040204" pitchFamily="50" charset="-128"/>
            </a:endParaRPr>
          </a:p>
          <a:p>
            <a:pPr algn="ctr"/>
            <a:r>
              <a:rPr kumimoji="0" lang="ja-JP" altLang="en-US" sz="1700" dirty="0">
                <a:solidFill>
                  <a:srgbClr val="F39C12"/>
                </a:solidFill>
                <a:latin typeface="Meiryo UI" panose="020B0604030504040204" pitchFamily="50" charset="-128"/>
                <a:ea typeface="Meiryo UI" panose="020B0604030504040204" pitchFamily="50" charset="-128"/>
              </a:rPr>
              <a:t>における目視外飛行</a:t>
            </a:r>
            <a:endParaRPr kumimoji="0" lang="en-US" altLang="ja-JP" sz="1700" dirty="0">
              <a:solidFill>
                <a:srgbClr val="F39C12"/>
              </a:solidFill>
              <a:latin typeface="Meiryo UI" panose="020B0604030504040204" pitchFamily="50" charset="-128"/>
              <a:ea typeface="Meiryo UI" panose="020B0604030504040204" pitchFamily="50" charset="-128"/>
            </a:endParaRPr>
          </a:p>
        </p:txBody>
      </p:sp>
      <p:sp>
        <p:nvSpPr>
          <p:cNvPr id="23" name="角丸四角形 22"/>
          <p:cNvSpPr/>
          <p:nvPr/>
        </p:nvSpPr>
        <p:spPr bwMode="auto">
          <a:xfrm>
            <a:off x="274196" y="8664141"/>
            <a:ext cx="11180344" cy="700022"/>
          </a:xfrm>
          <a:prstGeom prst="roundRect">
            <a:avLst>
              <a:gd name="adj" fmla="val 0"/>
            </a:avLst>
          </a:prstGeom>
          <a:noFill/>
          <a:ln w="9525">
            <a:noFill/>
            <a:prstDash val="sysDash"/>
            <a:miter lim="800000"/>
            <a:headEnd/>
            <a:tailEnd/>
          </a:ln>
          <a:effectLst/>
          <a:extLst/>
        </p:spPr>
        <p:txBody>
          <a:bodyPr wrap="square" lIns="99684" tIns="49842" rIns="99684" bIns="49842" rtlCol="0" anchor="ctr"/>
          <a:lstStyle/>
          <a:p>
            <a:pPr marL="237373" indent="-237373">
              <a:buFont typeface="Wingdings" panose="05000000000000000000" pitchFamily="2" charset="2"/>
              <a:buChar char="u"/>
            </a:pPr>
            <a:r>
              <a:rPr lang="ja-JP" altLang="en-US" sz="1700" dirty="0">
                <a:latin typeface="Meiryo UI" panose="020B0604030504040204" pitchFamily="50" charset="-128"/>
                <a:ea typeface="Meiryo UI" panose="020B0604030504040204" pitchFamily="50" charset="-128"/>
                <a:cs typeface="Meiryo UI" panose="020B0604030504040204" pitchFamily="50" charset="-128"/>
              </a:rPr>
              <a:t>小型無人機の利活用と技術開発のロードマップ（平成</a:t>
            </a:r>
            <a:r>
              <a:rPr lang="en-US" altLang="ja-JP" sz="17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7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7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700" dirty="0">
                <a:latin typeface="Meiryo UI" panose="020B0604030504040204" pitchFamily="50" charset="-128"/>
                <a:ea typeface="Meiryo UI" panose="020B0604030504040204" pitchFamily="50" charset="-128"/>
                <a:cs typeface="Meiryo UI" panose="020B0604030504040204" pitchFamily="50" charset="-128"/>
              </a:rPr>
              <a:t>日 小型無人機に係る環境整備に向けた官民協議会）</a:t>
            </a:r>
            <a:endParaRPr lang="en-US" altLang="ja-JP" sz="1700" dirty="0">
              <a:latin typeface="Meiryo UI" panose="020B0604030504040204" pitchFamily="50" charset="-128"/>
              <a:ea typeface="Meiryo UI" panose="020B0604030504040204" pitchFamily="50" charset="-128"/>
              <a:cs typeface="Meiryo UI" panose="020B0604030504040204" pitchFamily="50" charset="-128"/>
            </a:endParaRPr>
          </a:p>
          <a:p>
            <a:pPr marL="249210">
              <a:spcBef>
                <a:spcPts val="415"/>
              </a:spcBef>
            </a:pPr>
            <a:r>
              <a:rPr lang="en-US" altLang="ja-JP" sz="1700" dirty="0">
                <a:latin typeface="Meiryo UI" panose="020B0604030504040204" pitchFamily="50" charset="-128"/>
                <a:ea typeface="Meiryo UI" panose="020B0604030504040204" pitchFamily="50" charset="-128"/>
                <a:cs typeface="Meiryo UI" panose="020B0604030504040204" pitchFamily="50" charset="-128"/>
                <a:hlinkClick r:id="rId2"/>
              </a:rPr>
              <a:t>http://www.kantei.go.jp/jp/singi/kogatamujinki/pdf/shiryou6.pdf</a:t>
            </a:r>
            <a:endParaRPr lang="en-US" altLang="ja-JP" sz="17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302956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1075</TotalTime>
  <Words>2400</Words>
  <Application>Microsoft Office PowerPoint</Application>
  <PresentationFormat>ユーザー設定</PresentationFormat>
  <Paragraphs>265</Paragraphs>
  <Slides>3</Slides>
  <Notes>0</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Office ​​テーマ</vt:lpstr>
      <vt:lpstr>PowerPoint プレゼンテーション</vt:lpstr>
      <vt:lpstr>PowerPoint プレゼンテーション</vt:lpstr>
      <vt:lpstr>小型無人機（ドローン）の飛行レベル</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小型無人機の利活用と技術開発のロードマップ</dc:title>
  <dc:creator>経済産業省</dc:creator>
  <cp:lastModifiedBy>経済産業省</cp:lastModifiedBy>
  <cp:revision>343</cp:revision>
  <cp:lastPrinted>2016-04-28T05:54:13Z</cp:lastPrinted>
  <dcterms:created xsi:type="dcterms:W3CDTF">2016-04-24T23:25:08Z</dcterms:created>
  <dcterms:modified xsi:type="dcterms:W3CDTF">2017-01-05T01:30:49Z</dcterms:modified>
</cp:coreProperties>
</file>