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bookmarkIdSeed="2">
  <p:sldMasterIdLst>
    <p:sldMasterId id="2147483648" r:id="rId4"/>
  </p:sldMasterIdLst>
  <p:notesMasterIdLst>
    <p:notesMasterId r:id="rId19"/>
  </p:notesMasterIdLst>
  <p:handoutMasterIdLst>
    <p:handoutMasterId r:id="rId20"/>
  </p:handoutMasterIdLst>
  <p:sldIdLst>
    <p:sldId id="723" r:id="rId5"/>
    <p:sldId id="495" r:id="rId6"/>
    <p:sldId id="498" r:id="rId7"/>
    <p:sldId id="728" r:id="rId8"/>
    <p:sldId id="499" r:id="rId9"/>
    <p:sldId id="729" r:id="rId10"/>
    <p:sldId id="730" r:id="rId11"/>
    <p:sldId id="731" r:id="rId12"/>
    <p:sldId id="732" r:id="rId13"/>
    <p:sldId id="733" r:id="rId14"/>
    <p:sldId id="734" r:id="rId15"/>
    <p:sldId id="735" r:id="rId16"/>
    <p:sldId id="736" r:id="rId17"/>
    <p:sldId id="738" r:id="rId18"/>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1.事前準備" id="{5F4396BB-0A64-40A2-A86A-A3AB5A1606AA}">
          <p14:sldIdLst>
            <p14:sldId id="723"/>
            <p14:sldId id="495"/>
            <p14:sldId id="498"/>
            <p14:sldId id="728"/>
            <p14:sldId id="499"/>
            <p14:sldId id="729"/>
            <p14:sldId id="730"/>
            <p14:sldId id="731"/>
            <p14:sldId id="732"/>
            <p14:sldId id="733"/>
            <p14:sldId id="734"/>
            <p14:sldId id="735"/>
            <p14:sldId id="736"/>
            <p14:sldId id="738"/>
          </p14:sldIdLst>
        </p14:section>
      </p14:sectionLst>
    </p:ex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2C2E8"/>
    <a:srgbClr val="99D6EC"/>
    <a:srgbClr val="000000"/>
    <a:srgbClr val="7F7F7F"/>
    <a:srgbClr val="0064C8"/>
    <a:srgbClr val="0098D0"/>
    <a:srgbClr val="C0AFCD"/>
    <a:srgbClr val="A086B4"/>
    <a:srgbClr val="FF5A00"/>
    <a:srgbClr val="B197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CDA045-E5BE-474D-815B-1FD6D04245AE}" v="4" dt="2023-03-17T06:03:42.14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05" autoAdjust="0"/>
    <p:restoredTop sz="93987" autoAdjust="0"/>
  </p:normalViewPr>
  <p:slideViewPr>
    <p:cSldViewPr>
      <p:cViewPr varScale="1">
        <p:scale>
          <a:sx n="86" d="100"/>
          <a:sy n="86" d="100"/>
        </p:scale>
        <p:origin x="1660" y="52"/>
      </p:cViewPr>
      <p:guideLst>
        <p:guide orient="horz" pos="414"/>
        <p:guide pos="126"/>
      </p:guideLst>
    </p:cSldViewPr>
  </p:slideViewPr>
  <p:outlineViewPr>
    <p:cViewPr>
      <p:scale>
        <a:sx n="33" d="100"/>
        <a:sy n="33" d="100"/>
      </p:scale>
      <p:origin x="0" y="-34558"/>
    </p:cViewPr>
  </p:outlineViewPr>
  <p:notesTextViewPr>
    <p:cViewPr>
      <p:scale>
        <a:sx n="1" d="1"/>
        <a:sy n="1" d="1"/>
      </p:scale>
      <p:origin x="0" y="0"/>
    </p:cViewPr>
  </p:notesTextViewPr>
  <p:sorterViewPr>
    <p:cViewPr varScale="1">
      <p:scale>
        <a:sx n="1" d="1"/>
        <a:sy n="1" d="1"/>
      </p:scale>
      <p:origin x="0" y="-20887"/>
    </p:cViewPr>
  </p:sorterViewPr>
  <p:notesViewPr>
    <p:cSldViewPr>
      <p:cViewPr>
        <p:scale>
          <a:sx n="90" d="100"/>
          <a:sy n="90" d="100"/>
        </p:scale>
        <p:origin x="-2070" y="-7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r>
              <a:rPr kumimoji="1" lang="ja-JP" altLang="en-US" sz="1400" dirty="0">
                <a:latin typeface="ＭＳ Ｐゴシック" pitchFamily="50" charset="-128"/>
                <a:ea typeface="ＭＳ Ｐゴシック" pitchFamily="50" charset="-128"/>
              </a:rPr>
              <a:t>機密性○</a:t>
            </a:r>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400">
                <a:latin typeface="ＭＳ Ｐゴシック" pitchFamily="50" charset="-128"/>
                <a:ea typeface="ＭＳ Ｐゴシック" pitchFamily="50" charset="-128"/>
              </a:defRPr>
            </a:lvl1pPr>
          </a:lstStyle>
          <a:p>
            <a:r>
              <a:rPr lang="ja-JP" altLang="en-US" dirty="0"/>
              <a:t>機密性○</a:t>
            </a:r>
            <a:endParaRPr lang="en-US" altLang="ja-JP" dirty="0"/>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
          </p:nvPr>
        </p:nvSpPr>
        <p:spPr/>
        <p:txBody>
          <a:bodyPr/>
          <a:lstStyle/>
          <a:p>
            <a:r>
              <a:rPr lang="ja-JP" altLang="en-US"/>
              <a:t>機密性○</a:t>
            </a:r>
            <a:endParaRPr lang="en-US" altLang="ja-JP" dirty="0"/>
          </a:p>
        </p:txBody>
      </p:sp>
    </p:spTree>
    <p:extLst>
      <p:ext uri="{BB962C8B-B14F-4D97-AF65-F5344CB8AC3E}">
        <p14:creationId xmlns:p14="http://schemas.microsoft.com/office/powerpoint/2010/main" val="2758582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
          </p:nvPr>
        </p:nvSpPr>
        <p:spPr/>
        <p:txBody>
          <a:bodyPr/>
          <a:lstStyle/>
          <a:p>
            <a:r>
              <a:rPr lang="ja-JP" altLang="en-US"/>
              <a:t>機密性○</a:t>
            </a:r>
            <a:endParaRPr lang="en-US" altLang="ja-JP" dirty="0"/>
          </a:p>
        </p:txBody>
      </p:sp>
    </p:spTree>
    <p:extLst>
      <p:ext uri="{BB962C8B-B14F-4D97-AF65-F5344CB8AC3E}">
        <p14:creationId xmlns:p14="http://schemas.microsoft.com/office/powerpoint/2010/main" val="1570147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2DC1AB05-34DB-43EB-A7C2-3CDFAEA6FF74}" type="datetime1">
              <a:rPr kumimoji="1" lang="ja-JP" altLang="en-US" smtClean="0"/>
              <a:t>2023/3/17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4" name="日付プレースホルダー 3"/>
          <p:cNvSpPr>
            <a:spLocks noGrp="1"/>
          </p:cNvSpPr>
          <p:nvPr>
            <p:ph type="dt" sz="half" idx="10"/>
          </p:nvPr>
        </p:nvSpPr>
        <p:spPr/>
        <p:txBody>
          <a:bodyPr/>
          <a:lstStyle/>
          <a:p>
            <a:fld id="{1915A5BD-28F4-4972-B823-AD04A5E96E3E}" type="datetime1">
              <a:rPr kumimoji="1" lang="ja-JP" altLang="en-US" smtClean="0"/>
              <a:t>2023/3/17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1B7D5C86-B308-441A-BE23-2715AE1C11AA}" type="datetime1">
              <a:rPr kumimoji="1" lang="ja-JP" altLang="en-US" smtClean="0"/>
              <a:t>2023/3/17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29895277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7A1D120B-15CD-4C58-AA51-44C7AE879510}" type="datetime1">
              <a:rPr lang="ja-JP" altLang="en-US" smtClean="0"/>
              <a:t>2023/3/17</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94DED6B-1AF3-7996-B27E-C667F5B9F259}"/>
              </a:ext>
            </a:extLst>
          </p:cNvPr>
          <p:cNvSpPr>
            <a:spLocks noGrp="1"/>
          </p:cNvSpPr>
          <p:nvPr>
            <p:ph type="sldNum" sz="quarter" idx="12"/>
          </p:nvPr>
        </p:nvSpPr>
        <p:spPr/>
        <p:txBody>
          <a:bodyPr/>
          <a:lstStyle/>
          <a:p>
            <a:fld id="{D9550142-B990-490A-A107-ED7302A7FD52}" type="slidenum">
              <a:rPr kumimoji="1" lang="ja-JP" altLang="en-US" smtClean="0"/>
              <a:t>0</a:t>
            </a:fld>
            <a:endParaRPr kumimoji="1" lang="ja-JP" altLang="en-US"/>
          </a:p>
        </p:txBody>
      </p:sp>
      <p:sp>
        <p:nvSpPr>
          <p:cNvPr id="3" name="タイトル 2">
            <a:extLst>
              <a:ext uri="{FF2B5EF4-FFF2-40B4-BE49-F238E27FC236}">
                <a16:creationId xmlns:a16="http://schemas.microsoft.com/office/drawing/2014/main" id="{70D05BB5-F475-22C4-1F0A-1F63A72E4FBC}"/>
              </a:ext>
            </a:extLst>
          </p:cNvPr>
          <p:cNvSpPr>
            <a:spLocks noGrp="1"/>
          </p:cNvSpPr>
          <p:nvPr>
            <p:ph type="title"/>
          </p:nvPr>
        </p:nvSpPr>
        <p:spPr>
          <a:xfrm>
            <a:off x="200471" y="3136613"/>
            <a:ext cx="9505503" cy="584775"/>
          </a:xfrm>
        </p:spPr>
        <p:txBody>
          <a:bodyPr/>
          <a:lstStyle/>
          <a:p>
            <a:r>
              <a:rPr lang="en-US" altLang="ja-JP" sz="3200" dirty="0"/>
              <a:t>[</a:t>
            </a:r>
            <a:r>
              <a:rPr lang="ja-JP" altLang="en-US" sz="3200" dirty="0"/>
              <a:t>ユースケースのタイトルをご記載ください</a:t>
            </a:r>
            <a:r>
              <a:rPr lang="en-US" altLang="ja-JP" sz="3200" dirty="0"/>
              <a:t>]</a:t>
            </a:r>
            <a:endParaRPr kumimoji="1" lang="ja-JP" altLang="en-US" sz="3200" dirty="0"/>
          </a:p>
        </p:txBody>
      </p:sp>
      <p:sp>
        <p:nvSpPr>
          <p:cNvPr id="5" name="タイトル 2">
            <a:extLst>
              <a:ext uri="{FF2B5EF4-FFF2-40B4-BE49-F238E27FC236}">
                <a16:creationId xmlns:a16="http://schemas.microsoft.com/office/drawing/2014/main" id="{EB9139DA-2838-76A0-EED6-B430268A0D7D}"/>
              </a:ext>
            </a:extLst>
          </p:cNvPr>
          <p:cNvSpPr txBox="1">
            <a:spLocks/>
          </p:cNvSpPr>
          <p:nvPr/>
        </p:nvSpPr>
        <p:spPr>
          <a:xfrm>
            <a:off x="200471" y="4725144"/>
            <a:ext cx="9505503" cy="461665"/>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dirty="0"/>
              <a:t>[</a:t>
            </a:r>
            <a:r>
              <a:rPr lang="ja-JP" altLang="en-US" dirty="0"/>
              <a:t>貴団体名を記載ください</a:t>
            </a:r>
            <a:r>
              <a:rPr lang="en-US" altLang="ja-JP" dirty="0"/>
              <a:t>]</a:t>
            </a:r>
            <a:endParaRPr lang="ja-JP" altLang="en-US" dirty="0"/>
          </a:p>
        </p:txBody>
      </p:sp>
      <p:sp>
        <p:nvSpPr>
          <p:cNvPr id="4" name="正方形/長方形 3">
            <a:extLst>
              <a:ext uri="{FF2B5EF4-FFF2-40B4-BE49-F238E27FC236}">
                <a16:creationId xmlns:a16="http://schemas.microsoft.com/office/drawing/2014/main" id="{5FACE68D-531F-9BA7-B95B-DA891E5DA162}"/>
              </a:ext>
            </a:extLst>
          </p:cNvPr>
          <p:cNvSpPr/>
          <p:nvPr/>
        </p:nvSpPr>
        <p:spPr bwMode="auto">
          <a:xfrm>
            <a:off x="6465168" y="5336956"/>
            <a:ext cx="3096344" cy="1038242"/>
          </a:xfrm>
          <a:prstGeom prst="rect">
            <a:avLst/>
          </a:prstGeom>
          <a:solidFill>
            <a:schemeClr val="tx2">
              <a:lumMod val="20000"/>
              <a:lumOff val="80000"/>
            </a:schemeClr>
          </a:solidFill>
          <a:ln>
            <a:solidFill>
              <a:schemeClr val="tx2"/>
            </a:solidFill>
          </a:ln>
        </p:spPr>
        <p:style>
          <a:lnRef idx="2">
            <a:schemeClr val="accent2"/>
          </a:lnRef>
          <a:fillRef idx="1">
            <a:schemeClr val="lt1"/>
          </a:fillRef>
          <a:effectRef idx="0">
            <a:schemeClr val="accent2"/>
          </a:effectRef>
          <a:fontRef idx="minor">
            <a:schemeClr val="dk1"/>
          </a:fontRef>
        </p:style>
        <p:txBody>
          <a:bodyPr vert="horz" wrap="square" lIns="108000" tIns="108000" rIns="108000" bIns="108000" rtlCol="0" anchor="ctr">
            <a:noAutofit/>
          </a:bodyPr>
          <a:lstStyle/>
          <a:p>
            <a:pPr algn="ctr">
              <a:spcAft>
                <a:spcPts val="300"/>
              </a:spcAft>
              <a:buClr>
                <a:srgbClr val="002060"/>
              </a:buClr>
            </a:pPr>
            <a:r>
              <a:rPr lang="ja-JP" altLang="en-US" sz="12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表形式で情報を整理する項目</a:t>
            </a:r>
            <a:r>
              <a:rPr lang="en-US" altLang="ja-JP" sz="12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は、</a:t>
            </a:r>
            <a:endParaRPr lang="en-US" altLang="ja-JP" sz="12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gn="ctr">
              <a:spcAft>
                <a:spcPts val="300"/>
              </a:spcAft>
              <a:buClr>
                <a:srgbClr val="002060"/>
              </a:buClr>
            </a:pPr>
            <a:r>
              <a:rPr lang="ja-JP" altLang="en-US" sz="12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別途用意しているエクセル版のワークシート</a:t>
            </a:r>
            <a:endParaRPr lang="en-US" altLang="ja-JP" sz="12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gn="ctr">
              <a:spcAft>
                <a:spcPts val="300"/>
              </a:spcAft>
              <a:buClr>
                <a:srgbClr val="002060"/>
              </a:buClr>
            </a:pPr>
            <a:r>
              <a:rPr lang="ja-JP" altLang="en-US" sz="12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を活用いただくことが可能です。</a:t>
            </a:r>
            <a:endParaRPr lang="en-US" altLang="ja-JP" sz="12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gn="ctr">
              <a:spcAft>
                <a:spcPts val="300"/>
              </a:spcAft>
              <a:buClr>
                <a:srgbClr val="002060"/>
              </a:buClr>
            </a:pPr>
            <a:r>
              <a:rPr kumimoji="1" lang="en-US" altLang="ja-JP" sz="12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※P3</a:t>
            </a:r>
            <a:r>
              <a:rPr kumimoji="1" lang="ja-JP" altLang="en-US" sz="12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2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2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2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2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2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13</a:t>
            </a:r>
            <a:endParaRPr kumimoji="1" lang="ja-JP" altLang="en-US" sz="12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7920449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9</a:t>
            </a:fld>
            <a:endParaRPr kumimoji="1" lang="ja-JP" altLang="en-US" dirty="0"/>
          </a:p>
        </p:txBody>
      </p:sp>
      <p:sp>
        <p:nvSpPr>
          <p:cNvPr id="43" name="タイトル 2">
            <a:extLst>
              <a:ext uri="{FF2B5EF4-FFF2-40B4-BE49-F238E27FC236}">
                <a16:creationId xmlns:a16="http://schemas.microsoft.com/office/drawing/2014/main" id="{36FEFBD0-C365-C17F-6E8C-F3F47E0745A5}"/>
              </a:ext>
            </a:extLst>
          </p:cNvPr>
          <p:cNvSpPr>
            <a:spLocks noGrp="1"/>
          </p:cNvSpPr>
          <p:nvPr>
            <p:ph type="title"/>
          </p:nvPr>
        </p:nvSpPr>
        <p:spPr>
          <a:xfrm>
            <a:off x="200025" y="184666"/>
            <a:ext cx="9505503" cy="461665"/>
          </a:xfrm>
        </p:spPr>
        <p:txBody>
          <a:bodyPr/>
          <a:lstStyle/>
          <a:p>
            <a:r>
              <a:rPr kumimoji="1" lang="en-US" altLang="ja-JP" dirty="0"/>
              <a:t>2.</a:t>
            </a:r>
            <a:r>
              <a:rPr lang="ja-JP" altLang="en-US" dirty="0"/>
              <a:t>リスクアセスメント </a:t>
            </a:r>
            <a:r>
              <a:rPr lang="en-US" altLang="ja-JP" dirty="0"/>
              <a:t>(3)</a:t>
            </a:r>
            <a:r>
              <a:rPr lang="ja-JP" altLang="en-US" dirty="0"/>
              <a:t> マッピング結果</a:t>
            </a:r>
          </a:p>
        </p:txBody>
      </p:sp>
      <p:sp>
        <p:nvSpPr>
          <p:cNvPr id="30" name="Rectangle 70">
            <a:extLst>
              <a:ext uri="{FF2B5EF4-FFF2-40B4-BE49-F238E27FC236}">
                <a16:creationId xmlns:a16="http://schemas.microsoft.com/office/drawing/2014/main" id="{72020183-55C1-463A-193E-5E27CA900316}"/>
              </a:ext>
            </a:extLst>
          </p:cNvPr>
          <p:cNvSpPr>
            <a:spLocks/>
          </p:cNvSpPr>
          <p:nvPr/>
        </p:nvSpPr>
        <p:spPr>
          <a:xfrm>
            <a:off x="4259115" y="3924816"/>
            <a:ext cx="1712387" cy="681886"/>
          </a:xfrm>
          <a:prstGeom prst="roundRect">
            <a:avLst/>
          </a:prstGeom>
          <a:solidFill>
            <a:schemeClr val="bg1"/>
          </a:solidFill>
          <a:ln w="12700" cap="flat" cmpd="sng" algn="ctr">
            <a:solidFill>
              <a:schemeClr val="accent1"/>
            </a:solidFill>
            <a:prstDash val="solid"/>
          </a:ln>
          <a:effectLst/>
        </p:spPr>
        <p:txBody>
          <a:bodyPr lIns="36000" tIns="36000" rIns="36000" bIns="36000" rtlCol="0" anchor="ctr"/>
          <a:lstStyle/>
          <a:p>
            <a:pPr algn="ctr" fontAlgn="auto">
              <a:lnSpc>
                <a:spcPct val="93000"/>
              </a:lnSpc>
              <a:spcBef>
                <a:spcPts val="0"/>
              </a:spcBef>
              <a:spcAft>
                <a:spcPts val="600"/>
              </a:spcAft>
            </a:pPr>
            <a:r>
              <a:rPr kumimoji="0" lang="en-US" altLang="ja-JP" sz="1050" b="1" kern="0" dirty="0">
                <a:solidFill>
                  <a:schemeClr val="tx2"/>
                </a:solidFill>
                <a:latin typeface="Meiryo UI" panose="020B0604030504040204" pitchFamily="50" charset="-128"/>
                <a:ea typeface="Meiryo UI" panose="020B0604030504040204" pitchFamily="50" charset="-128"/>
                <a:cs typeface="Arial" pitchFamily="34" charset="0"/>
              </a:rPr>
              <a:t>[</a:t>
            </a:r>
            <a:r>
              <a:rPr kumimoji="0" lang="ja-JP" altLang="en-US" sz="1050" b="1" kern="0" dirty="0">
                <a:solidFill>
                  <a:schemeClr val="tx2"/>
                </a:solidFill>
                <a:latin typeface="Meiryo UI" panose="020B0604030504040204" pitchFamily="50" charset="-128"/>
                <a:ea typeface="Meiryo UI" panose="020B0604030504040204" pitchFamily="50" charset="-128"/>
                <a:cs typeface="Arial" pitchFamily="34" charset="0"/>
              </a:rPr>
              <a:t>機器・システムを記載</a:t>
            </a:r>
            <a:r>
              <a:rPr kumimoji="0" lang="en-US" altLang="ja-JP" sz="1050" b="1" kern="0" dirty="0">
                <a:solidFill>
                  <a:schemeClr val="tx2"/>
                </a:solidFill>
                <a:latin typeface="Meiryo UI" panose="020B0604030504040204" pitchFamily="50" charset="-128"/>
                <a:ea typeface="Meiryo UI" panose="020B0604030504040204" pitchFamily="50" charset="-128"/>
                <a:cs typeface="Arial" pitchFamily="34" charset="0"/>
              </a:rPr>
              <a:t>]</a:t>
            </a:r>
            <a:endParaRPr kumimoji="0" lang="ja-JP" altLang="en-US" sz="1050" b="1" kern="0" dirty="0">
              <a:solidFill>
                <a:schemeClr val="tx2"/>
              </a:solidFill>
              <a:latin typeface="Meiryo UI" panose="020B0604030504040204" pitchFamily="50" charset="-128"/>
              <a:ea typeface="Meiryo UI" panose="020B0604030504040204" pitchFamily="50" charset="-128"/>
              <a:cs typeface="Arial" pitchFamily="34" charset="0"/>
            </a:endParaRPr>
          </a:p>
          <a:p>
            <a:pPr algn="ctr" fontAlgn="auto">
              <a:lnSpc>
                <a:spcPct val="93000"/>
              </a:lnSpc>
              <a:spcBef>
                <a:spcPts val="0"/>
              </a:spcBef>
              <a:spcAft>
                <a:spcPts val="600"/>
              </a:spcAft>
            </a:pPr>
            <a:r>
              <a:rPr kumimoji="0" lang="en-US" altLang="ja-JP" sz="1000" kern="0" dirty="0">
                <a:solidFill>
                  <a:schemeClr val="tx2"/>
                </a:solidFill>
                <a:latin typeface="Meiryo UI" panose="020B0604030504040204" pitchFamily="50" charset="-128"/>
                <a:ea typeface="Meiryo UI" panose="020B0604030504040204" pitchFamily="50" charset="-128"/>
                <a:cs typeface="Arial" pitchFamily="34" charset="0"/>
              </a:rPr>
              <a:t>(</a:t>
            </a:r>
            <a:r>
              <a:rPr kumimoji="0" lang="ja-JP" altLang="en-US" sz="1000" kern="0" dirty="0">
                <a:solidFill>
                  <a:schemeClr val="tx2"/>
                </a:solidFill>
                <a:latin typeface="Meiryo UI" panose="020B0604030504040204" pitchFamily="50" charset="-128"/>
                <a:ea typeface="Meiryo UI" panose="020B0604030504040204" pitchFamily="50" charset="-128"/>
                <a:cs typeface="Arial" pitchFamily="34" charset="0"/>
              </a:rPr>
              <a:t>誰の目線のリスクかを記載</a:t>
            </a:r>
            <a:r>
              <a:rPr kumimoji="0" lang="en-US" altLang="ja-JP" sz="1000" kern="0" dirty="0">
                <a:solidFill>
                  <a:schemeClr val="tx2"/>
                </a:solidFill>
                <a:latin typeface="Meiryo UI" panose="020B0604030504040204" pitchFamily="50" charset="-128"/>
                <a:ea typeface="Meiryo UI" panose="020B0604030504040204" pitchFamily="50" charset="-128"/>
                <a:cs typeface="Arial" pitchFamily="34" charset="0"/>
              </a:rPr>
              <a:t>)</a:t>
            </a:r>
            <a:endParaRPr kumimoji="0" lang="ja-JP" altLang="en-US" sz="1000" kern="0" dirty="0">
              <a:solidFill>
                <a:schemeClr val="tx2"/>
              </a:solidFill>
              <a:latin typeface="Meiryo UI" panose="020B0604030504040204" pitchFamily="50" charset="-128"/>
              <a:ea typeface="Meiryo UI" panose="020B0604030504040204" pitchFamily="50" charset="-128"/>
              <a:cs typeface="Arial" pitchFamily="34" charset="0"/>
            </a:endParaRPr>
          </a:p>
        </p:txBody>
      </p:sp>
      <p:sp>
        <p:nvSpPr>
          <p:cNvPr id="31" name="Rectangle 70">
            <a:extLst>
              <a:ext uri="{FF2B5EF4-FFF2-40B4-BE49-F238E27FC236}">
                <a16:creationId xmlns:a16="http://schemas.microsoft.com/office/drawing/2014/main" id="{49B9240B-9130-24E7-0810-5180A494D873}"/>
              </a:ext>
            </a:extLst>
          </p:cNvPr>
          <p:cNvSpPr>
            <a:spLocks/>
          </p:cNvSpPr>
          <p:nvPr/>
        </p:nvSpPr>
        <p:spPr>
          <a:xfrm>
            <a:off x="4261565" y="2941725"/>
            <a:ext cx="1712387" cy="681886"/>
          </a:xfrm>
          <a:prstGeom prst="roundRect">
            <a:avLst/>
          </a:prstGeom>
          <a:solidFill>
            <a:schemeClr val="bg1"/>
          </a:solidFill>
          <a:ln w="12700" cap="flat" cmpd="sng" algn="ctr">
            <a:solidFill>
              <a:schemeClr val="accent1"/>
            </a:solidFill>
            <a:prstDash val="solid"/>
          </a:ln>
          <a:effectLst/>
        </p:spPr>
        <p:txBody>
          <a:bodyPr lIns="36000" tIns="36000" rIns="36000" bIns="36000" rtlCol="0" anchor="ctr"/>
          <a:lstStyle/>
          <a:p>
            <a:pPr algn="ctr" fontAlgn="auto">
              <a:lnSpc>
                <a:spcPct val="93000"/>
              </a:lnSpc>
              <a:spcBef>
                <a:spcPts val="0"/>
              </a:spcBef>
              <a:spcAft>
                <a:spcPts val="600"/>
              </a:spcAft>
            </a:pPr>
            <a:r>
              <a:rPr kumimoji="0" lang="en-US" altLang="ja-JP" sz="1050" b="1" kern="0" dirty="0">
                <a:solidFill>
                  <a:schemeClr val="tx2"/>
                </a:solidFill>
                <a:latin typeface="Meiryo UI" panose="020B0604030504040204" pitchFamily="50" charset="-128"/>
                <a:ea typeface="Meiryo UI" panose="020B0604030504040204" pitchFamily="50" charset="-128"/>
                <a:cs typeface="Arial" pitchFamily="34" charset="0"/>
              </a:rPr>
              <a:t>[</a:t>
            </a:r>
            <a:r>
              <a:rPr kumimoji="0" lang="ja-JP" altLang="en-US" sz="1050" b="1" kern="0" dirty="0">
                <a:solidFill>
                  <a:schemeClr val="tx2"/>
                </a:solidFill>
                <a:latin typeface="Meiryo UI" panose="020B0604030504040204" pitchFamily="50" charset="-128"/>
                <a:ea typeface="Meiryo UI" panose="020B0604030504040204" pitchFamily="50" charset="-128"/>
                <a:cs typeface="Arial" pitchFamily="34" charset="0"/>
              </a:rPr>
              <a:t>機器・システムを記載</a:t>
            </a:r>
            <a:r>
              <a:rPr kumimoji="0" lang="en-US" altLang="ja-JP" sz="1050" b="1" kern="0" dirty="0">
                <a:solidFill>
                  <a:schemeClr val="tx2"/>
                </a:solidFill>
                <a:latin typeface="Meiryo UI" panose="020B0604030504040204" pitchFamily="50" charset="-128"/>
                <a:ea typeface="Meiryo UI" panose="020B0604030504040204" pitchFamily="50" charset="-128"/>
                <a:cs typeface="Arial" pitchFamily="34" charset="0"/>
              </a:rPr>
              <a:t>]</a:t>
            </a:r>
            <a:endParaRPr kumimoji="0" lang="ja-JP" altLang="en-US" sz="1050" b="1" kern="0" dirty="0">
              <a:solidFill>
                <a:schemeClr val="tx2"/>
              </a:solidFill>
              <a:latin typeface="Meiryo UI" panose="020B0604030504040204" pitchFamily="50" charset="-128"/>
              <a:ea typeface="Meiryo UI" panose="020B0604030504040204" pitchFamily="50" charset="-128"/>
              <a:cs typeface="Arial" pitchFamily="34" charset="0"/>
            </a:endParaRPr>
          </a:p>
          <a:p>
            <a:pPr algn="ctr" fontAlgn="auto">
              <a:lnSpc>
                <a:spcPct val="93000"/>
              </a:lnSpc>
              <a:spcBef>
                <a:spcPts val="0"/>
              </a:spcBef>
              <a:spcAft>
                <a:spcPts val="600"/>
              </a:spcAft>
            </a:pPr>
            <a:r>
              <a:rPr kumimoji="0" lang="en-US" altLang="ja-JP" sz="1000" kern="0" dirty="0">
                <a:solidFill>
                  <a:schemeClr val="tx2"/>
                </a:solidFill>
                <a:latin typeface="Meiryo UI" panose="020B0604030504040204" pitchFamily="50" charset="-128"/>
                <a:ea typeface="Meiryo UI" panose="020B0604030504040204" pitchFamily="50" charset="-128"/>
                <a:cs typeface="Arial" pitchFamily="34" charset="0"/>
              </a:rPr>
              <a:t>(</a:t>
            </a:r>
            <a:r>
              <a:rPr kumimoji="0" lang="ja-JP" altLang="en-US" sz="1000" kern="0" dirty="0">
                <a:solidFill>
                  <a:schemeClr val="tx2"/>
                </a:solidFill>
                <a:latin typeface="Meiryo UI" panose="020B0604030504040204" pitchFamily="50" charset="-128"/>
                <a:ea typeface="Meiryo UI" panose="020B0604030504040204" pitchFamily="50" charset="-128"/>
                <a:cs typeface="Arial" pitchFamily="34" charset="0"/>
              </a:rPr>
              <a:t>誰の目線のリスクかを記載</a:t>
            </a:r>
            <a:r>
              <a:rPr kumimoji="0" lang="en-US" altLang="ja-JP" sz="1000" kern="0" dirty="0">
                <a:solidFill>
                  <a:schemeClr val="tx2"/>
                </a:solidFill>
                <a:latin typeface="Meiryo UI" panose="020B0604030504040204" pitchFamily="50" charset="-128"/>
                <a:ea typeface="Meiryo UI" panose="020B0604030504040204" pitchFamily="50" charset="-128"/>
                <a:cs typeface="Arial" pitchFamily="34" charset="0"/>
              </a:rPr>
              <a:t>)</a:t>
            </a:r>
            <a:endParaRPr kumimoji="0" lang="ja-JP" altLang="en-US" sz="1000" kern="0" dirty="0">
              <a:solidFill>
                <a:schemeClr val="tx2"/>
              </a:solidFill>
              <a:latin typeface="Meiryo UI" panose="020B0604030504040204" pitchFamily="50" charset="-128"/>
              <a:ea typeface="Meiryo UI" panose="020B0604030504040204" pitchFamily="50" charset="-128"/>
              <a:cs typeface="Arial" pitchFamily="34" charset="0"/>
            </a:endParaRPr>
          </a:p>
        </p:txBody>
      </p:sp>
      <p:sp>
        <p:nvSpPr>
          <p:cNvPr id="35" name="TextBox 79">
            <a:extLst>
              <a:ext uri="{FF2B5EF4-FFF2-40B4-BE49-F238E27FC236}">
                <a16:creationId xmlns:a16="http://schemas.microsoft.com/office/drawing/2014/main" id="{4486B1E0-D57D-1733-3772-444D9DAA36AF}"/>
              </a:ext>
            </a:extLst>
          </p:cNvPr>
          <p:cNvSpPr txBox="1"/>
          <p:nvPr/>
        </p:nvSpPr>
        <p:spPr>
          <a:xfrm rot="16200000">
            <a:off x="1316223" y="1246305"/>
            <a:ext cx="314830" cy="2258299"/>
          </a:xfrm>
          <a:prstGeom prst="rect">
            <a:avLst/>
          </a:prstGeom>
        </p:spPr>
        <p:txBody>
          <a:bodyPr vert="eaVert" wrap="square" lIns="0" tIns="0" rIns="0" bIns="0" rtlCol="0">
            <a:spAutoFit/>
          </a:bodyPr>
          <a:lstStyle/>
          <a:p>
            <a:pPr marL="0" marR="0" lvl="0" indent="0" algn="ctr" defTabSz="914400" eaLnBrk="1" fontAlgn="auto" latinLnBrk="0" hangingPunct="1">
              <a:lnSpc>
                <a:spcPct val="93000"/>
              </a:lnSpc>
              <a:spcBef>
                <a:spcPts val="0"/>
              </a:spcBef>
              <a:spcAft>
                <a:spcPts val="0"/>
              </a:spcAft>
              <a:buClrTx/>
              <a:buSzTx/>
              <a:buFontTx/>
              <a:buNone/>
              <a:tabLst/>
              <a:defRPr/>
            </a:pPr>
            <a:r>
              <a:rPr kumimoji="0" lang="ja-JP" altLang="en-US" sz="1100" b="1" kern="0" dirty="0">
                <a:solidFill>
                  <a:schemeClr val="tx1"/>
                </a:solidFill>
                <a:latin typeface="Meiryo UI" panose="020B0604030504040204" pitchFamily="50" charset="-128"/>
                <a:ea typeface="Meiryo UI" panose="020B0604030504040204" pitchFamily="50" charset="-128"/>
                <a:cs typeface="Arial" pitchFamily="34" charset="0"/>
              </a:rPr>
              <a:t>経済的影響の</a:t>
            </a:r>
            <a:endParaRPr kumimoji="0" lang="en-US" altLang="ja-JP" sz="1100" b="1" kern="0" dirty="0">
              <a:solidFill>
                <a:schemeClr val="tx1"/>
              </a:solidFill>
              <a:latin typeface="Meiryo UI" panose="020B0604030504040204" pitchFamily="50" charset="-128"/>
              <a:ea typeface="Meiryo UI" panose="020B0604030504040204" pitchFamily="50" charset="-128"/>
              <a:cs typeface="Arial" pitchFamily="34" charset="0"/>
            </a:endParaRPr>
          </a:p>
          <a:p>
            <a:pPr marL="0" marR="0" lvl="0" indent="0" algn="ctr" defTabSz="914400" eaLnBrk="1" fontAlgn="auto" latinLnBrk="0" hangingPunct="1">
              <a:lnSpc>
                <a:spcPct val="93000"/>
              </a:lnSpc>
              <a:spcBef>
                <a:spcPts val="0"/>
              </a:spcBef>
              <a:spcAft>
                <a:spcPts val="0"/>
              </a:spcAft>
              <a:buClrTx/>
              <a:buSzTx/>
              <a:buFontTx/>
              <a:buNone/>
              <a:tabLst/>
              <a:defRPr/>
            </a:pPr>
            <a:r>
              <a:rPr kumimoji="0" lang="ja-JP" altLang="en-US" sz="1100" b="1" kern="0" dirty="0">
                <a:solidFill>
                  <a:schemeClr val="tx1"/>
                </a:solidFill>
                <a:latin typeface="Meiryo UI" panose="020B0604030504040204" pitchFamily="50" charset="-128"/>
                <a:ea typeface="Meiryo UI" panose="020B0604030504040204" pitchFamily="50" charset="-128"/>
                <a:cs typeface="Arial" pitchFamily="34" charset="0"/>
              </a:rPr>
              <a:t>度合い</a:t>
            </a:r>
            <a:endParaRPr kumimoji="0" lang="ja-JP" altLang="en-US" sz="1100" b="1"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Arial" pitchFamily="34" charset="0"/>
            </a:endParaRPr>
          </a:p>
        </p:txBody>
      </p:sp>
      <p:sp>
        <p:nvSpPr>
          <p:cNvPr id="36" name="Rectangle 71">
            <a:extLst>
              <a:ext uri="{FF2B5EF4-FFF2-40B4-BE49-F238E27FC236}">
                <a16:creationId xmlns:a16="http://schemas.microsoft.com/office/drawing/2014/main" id="{129DB00A-C957-DC06-E18D-2F3A917E06C9}"/>
              </a:ext>
            </a:extLst>
          </p:cNvPr>
          <p:cNvSpPr>
            <a:spLocks/>
          </p:cNvSpPr>
          <p:nvPr/>
        </p:nvSpPr>
        <p:spPr>
          <a:xfrm>
            <a:off x="617962" y="3222392"/>
            <a:ext cx="1366298" cy="268774"/>
          </a:xfrm>
          <a:prstGeom prst="rect">
            <a:avLst/>
          </a:prstGeom>
          <a:noFill/>
          <a:ln w="9525" cap="flat" cmpd="sng" algn="ctr">
            <a:noFill/>
            <a:prstDash val="sysDash"/>
          </a:ln>
          <a:effectLst/>
        </p:spPr>
        <p:txBody>
          <a:bodyPr lIns="0" tIns="0" rIns="0" bIns="36000" rtlCol="0" anchor="ctr" anchorCtr="0"/>
          <a:lstStyle/>
          <a:p>
            <a:pPr algn="ctr" fontAlgn="auto">
              <a:lnSpc>
                <a:spcPct val="93000"/>
              </a:lnSpc>
              <a:spcBef>
                <a:spcPts val="0"/>
              </a:spcBef>
              <a:spcAft>
                <a:spcPts val="0"/>
              </a:spcAft>
            </a:pPr>
            <a:r>
              <a:rPr kumimoji="0" lang="ja-JP" altLang="en-US" sz="1100" kern="0" dirty="0">
                <a:solidFill>
                  <a:schemeClr val="tx1"/>
                </a:solidFill>
                <a:latin typeface="Meiryo UI" panose="020B0604030504040204" pitchFamily="50" charset="-128"/>
                <a:ea typeface="Meiryo UI" panose="020B0604030504040204" pitchFamily="50" charset="-128"/>
                <a:cs typeface="Arial" pitchFamily="34" charset="0"/>
              </a:rPr>
              <a:t>壊滅的な</a:t>
            </a:r>
            <a:br>
              <a:rPr kumimoji="0" lang="en-US" altLang="ja-JP" sz="1100" kern="0" dirty="0">
                <a:solidFill>
                  <a:schemeClr val="tx1"/>
                </a:solidFill>
                <a:latin typeface="Meiryo UI" panose="020B0604030504040204" pitchFamily="50" charset="-128"/>
                <a:ea typeface="Meiryo UI" panose="020B0604030504040204" pitchFamily="50" charset="-128"/>
                <a:cs typeface="Arial" pitchFamily="34" charset="0"/>
              </a:rPr>
            </a:br>
            <a:r>
              <a:rPr kumimoji="0" lang="ja-JP" altLang="en-US" sz="1100" kern="0" dirty="0">
                <a:solidFill>
                  <a:schemeClr val="tx1"/>
                </a:solidFill>
                <a:latin typeface="Meiryo UI" panose="020B0604030504040204" pitchFamily="50" charset="-128"/>
                <a:ea typeface="Meiryo UI" panose="020B0604030504040204" pitchFamily="50" charset="-128"/>
                <a:cs typeface="Arial" pitchFamily="34" charset="0"/>
              </a:rPr>
              <a:t>経済影響</a:t>
            </a:r>
            <a:endParaRPr kumimoji="0" lang="en-US" altLang="ja-JP" sz="1100" kern="0" dirty="0">
              <a:solidFill>
                <a:schemeClr val="tx1"/>
              </a:solidFill>
              <a:latin typeface="Meiryo UI" panose="020B0604030504040204" pitchFamily="50" charset="-128"/>
              <a:ea typeface="Meiryo UI" panose="020B0604030504040204" pitchFamily="50" charset="-128"/>
              <a:cs typeface="Arial" pitchFamily="34" charset="0"/>
            </a:endParaRPr>
          </a:p>
        </p:txBody>
      </p:sp>
      <p:sp>
        <p:nvSpPr>
          <p:cNvPr id="37" name="Rectangle 71">
            <a:extLst>
              <a:ext uri="{FF2B5EF4-FFF2-40B4-BE49-F238E27FC236}">
                <a16:creationId xmlns:a16="http://schemas.microsoft.com/office/drawing/2014/main" id="{2CF08257-3347-4A09-F9C5-416113600CD9}"/>
              </a:ext>
            </a:extLst>
          </p:cNvPr>
          <p:cNvSpPr>
            <a:spLocks/>
          </p:cNvSpPr>
          <p:nvPr/>
        </p:nvSpPr>
        <p:spPr>
          <a:xfrm>
            <a:off x="617962" y="4226841"/>
            <a:ext cx="1366298" cy="218443"/>
          </a:xfrm>
          <a:prstGeom prst="rect">
            <a:avLst/>
          </a:prstGeom>
          <a:noFill/>
          <a:ln w="9525" cap="flat" cmpd="sng" algn="ctr">
            <a:noFill/>
            <a:prstDash val="sysDash"/>
          </a:ln>
          <a:effectLst/>
        </p:spPr>
        <p:txBody>
          <a:bodyPr lIns="0" tIns="0" rIns="0" bIns="36000" rtlCol="0" anchor="ctr" anchorCtr="0"/>
          <a:lstStyle/>
          <a:p>
            <a:pPr algn="ctr" fontAlgn="auto">
              <a:lnSpc>
                <a:spcPct val="93000"/>
              </a:lnSpc>
              <a:spcBef>
                <a:spcPts val="0"/>
              </a:spcBef>
              <a:spcAft>
                <a:spcPts val="0"/>
              </a:spcAft>
            </a:pPr>
            <a:r>
              <a:rPr kumimoji="0" lang="ja-JP" altLang="en-US" sz="1100" kern="0" dirty="0">
                <a:solidFill>
                  <a:schemeClr val="tx1"/>
                </a:solidFill>
                <a:latin typeface="Meiryo UI" panose="020B0604030504040204" pitchFamily="50" charset="-128"/>
                <a:ea typeface="Meiryo UI" panose="020B0604030504040204" pitchFamily="50" charset="-128"/>
                <a:cs typeface="Arial" pitchFamily="34" charset="0"/>
              </a:rPr>
              <a:t>重大な</a:t>
            </a:r>
            <a:br>
              <a:rPr kumimoji="0" lang="en-US" altLang="ja-JP" sz="1100" kern="0" dirty="0">
                <a:solidFill>
                  <a:schemeClr val="tx1"/>
                </a:solidFill>
                <a:latin typeface="Meiryo UI" panose="020B0604030504040204" pitchFamily="50" charset="-128"/>
                <a:ea typeface="Meiryo UI" panose="020B0604030504040204" pitchFamily="50" charset="-128"/>
                <a:cs typeface="Arial" pitchFamily="34" charset="0"/>
              </a:rPr>
            </a:br>
            <a:r>
              <a:rPr kumimoji="0" lang="ja-JP" altLang="en-US" sz="1100" kern="0" dirty="0">
                <a:solidFill>
                  <a:schemeClr val="tx1"/>
                </a:solidFill>
                <a:latin typeface="Meiryo UI" panose="020B0604030504040204" pitchFamily="50" charset="-128"/>
                <a:ea typeface="Meiryo UI" panose="020B0604030504040204" pitchFamily="50" charset="-128"/>
                <a:cs typeface="Arial" pitchFamily="34" charset="0"/>
              </a:rPr>
              <a:t>経済影響</a:t>
            </a:r>
            <a:endParaRPr kumimoji="0" lang="en-US" altLang="ja-JP" sz="1100" kern="0" dirty="0">
              <a:solidFill>
                <a:schemeClr val="tx1"/>
              </a:solidFill>
              <a:latin typeface="Meiryo UI" panose="020B0604030504040204" pitchFamily="50" charset="-128"/>
              <a:ea typeface="Meiryo UI" panose="020B0604030504040204" pitchFamily="50" charset="-128"/>
              <a:cs typeface="Arial" pitchFamily="34" charset="0"/>
            </a:endParaRPr>
          </a:p>
        </p:txBody>
      </p:sp>
      <p:sp>
        <p:nvSpPr>
          <p:cNvPr id="38" name="Rectangle 71">
            <a:extLst>
              <a:ext uri="{FF2B5EF4-FFF2-40B4-BE49-F238E27FC236}">
                <a16:creationId xmlns:a16="http://schemas.microsoft.com/office/drawing/2014/main" id="{2BF5180D-773E-3A17-5E49-DA9003374DF9}"/>
              </a:ext>
            </a:extLst>
          </p:cNvPr>
          <p:cNvSpPr>
            <a:spLocks/>
          </p:cNvSpPr>
          <p:nvPr/>
        </p:nvSpPr>
        <p:spPr>
          <a:xfrm>
            <a:off x="617962" y="5055494"/>
            <a:ext cx="1366298" cy="349511"/>
          </a:xfrm>
          <a:prstGeom prst="rect">
            <a:avLst/>
          </a:prstGeom>
          <a:noFill/>
          <a:ln w="9525" cap="flat" cmpd="sng" algn="ctr">
            <a:noFill/>
            <a:prstDash val="sysDash"/>
          </a:ln>
          <a:effectLst/>
        </p:spPr>
        <p:txBody>
          <a:bodyPr lIns="0" tIns="0" rIns="0" bIns="36000" rtlCol="0" anchor="ctr" anchorCtr="0"/>
          <a:lstStyle/>
          <a:p>
            <a:pPr algn="ctr" fontAlgn="auto">
              <a:lnSpc>
                <a:spcPct val="93000"/>
              </a:lnSpc>
              <a:spcBef>
                <a:spcPts val="0"/>
              </a:spcBef>
              <a:spcAft>
                <a:spcPts val="0"/>
              </a:spcAft>
            </a:pPr>
            <a:r>
              <a:rPr kumimoji="0" lang="ja-JP" altLang="en-US" sz="1100" kern="0" dirty="0">
                <a:solidFill>
                  <a:schemeClr val="tx1"/>
                </a:solidFill>
                <a:latin typeface="Meiryo UI" panose="020B0604030504040204" pitchFamily="50" charset="-128"/>
                <a:ea typeface="Meiryo UI" panose="020B0604030504040204" pitchFamily="50" charset="-128"/>
                <a:cs typeface="Arial" pitchFamily="34" charset="0"/>
              </a:rPr>
              <a:t>限定的な</a:t>
            </a:r>
            <a:endParaRPr kumimoji="0" lang="en-US" altLang="ja-JP" sz="1100" kern="0" dirty="0">
              <a:solidFill>
                <a:schemeClr val="tx1"/>
              </a:solidFill>
              <a:latin typeface="Meiryo UI" panose="020B0604030504040204" pitchFamily="50" charset="-128"/>
              <a:ea typeface="Meiryo UI" panose="020B0604030504040204" pitchFamily="50" charset="-128"/>
              <a:cs typeface="Arial" pitchFamily="34" charset="0"/>
            </a:endParaRPr>
          </a:p>
          <a:p>
            <a:pPr algn="ctr" fontAlgn="auto">
              <a:lnSpc>
                <a:spcPct val="93000"/>
              </a:lnSpc>
              <a:spcBef>
                <a:spcPts val="0"/>
              </a:spcBef>
              <a:spcAft>
                <a:spcPts val="0"/>
              </a:spcAft>
            </a:pPr>
            <a:r>
              <a:rPr kumimoji="0" lang="ja-JP" altLang="en-US" sz="1100" kern="0" dirty="0">
                <a:solidFill>
                  <a:schemeClr val="tx1"/>
                </a:solidFill>
                <a:latin typeface="Meiryo UI" panose="020B0604030504040204" pitchFamily="50" charset="-128"/>
                <a:ea typeface="Meiryo UI" panose="020B0604030504040204" pitchFamily="50" charset="-128"/>
                <a:cs typeface="Arial" pitchFamily="34" charset="0"/>
              </a:rPr>
              <a:t>経済影響</a:t>
            </a:r>
            <a:endParaRPr kumimoji="0" lang="en-US" altLang="ja-JP" sz="1100" kern="0" dirty="0">
              <a:solidFill>
                <a:schemeClr val="tx1"/>
              </a:solidFill>
              <a:latin typeface="Meiryo UI" panose="020B0604030504040204" pitchFamily="50" charset="-128"/>
              <a:ea typeface="Meiryo UI" panose="020B0604030504040204" pitchFamily="50" charset="-128"/>
              <a:cs typeface="Arial" pitchFamily="34" charset="0"/>
            </a:endParaRPr>
          </a:p>
        </p:txBody>
      </p:sp>
      <p:sp>
        <p:nvSpPr>
          <p:cNvPr id="39" name="Rectangle 70">
            <a:extLst>
              <a:ext uri="{FF2B5EF4-FFF2-40B4-BE49-F238E27FC236}">
                <a16:creationId xmlns:a16="http://schemas.microsoft.com/office/drawing/2014/main" id="{11DEC0FC-0FF0-459C-E638-047ADFB226D1}"/>
              </a:ext>
            </a:extLst>
          </p:cNvPr>
          <p:cNvSpPr>
            <a:spLocks/>
          </p:cNvSpPr>
          <p:nvPr/>
        </p:nvSpPr>
        <p:spPr>
          <a:xfrm>
            <a:off x="2520109" y="5904829"/>
            <a:ext cx="1100253" cy="275156"/>
          </a:xfrm>
          <a:prstGeom prst="rect">
            <a:avLst/>
          </a:prstGeom>
          <a:noFill/>
          <a:ln w="9525" cap="flat" cmpd="sng" algn="ctr">
            <a:noFill/>
            <a:prstDash val="sysDash"/>
          </a:ln>
          <a:effectLst/>
        </p:spPr>
        <p:txBody>
          <a:bodyPr lIns="0" tIns="0" rIns="0" bIns="36000" rtlCol="0" anchor="t" anchorCtr="0"/>
          <a:lstStyle/>
          <a:p>
            <a:pPr marL="0" marR="0" lvl="0" indent="0" algn="ctr" defTabSz="914400" eaLnBrk="1" fontAlgn="auto" latinLnBrk="0" hangingPunct="1">
              <a:lnSpc>
                <a:spcPct val="93000"/>
              </a:lnSpc>
              <a:spcBef>
                <a:spcPts val="0"/>
              </a:spcBef>
              <a:spcAft>
                <a:spcPts val="0"/>
              </a:spcAft>
              <a:buClrTx/>
              <a:buSzTx/>
              <a:buFontTx/>
              <a:buNone/>
              <a:tabLst/>
              <a:defRPr/>
            </a:pPr>
            <a:r>
              <a:rPr kumimoji="0" lang="ja-JP" altLang="en-US" sz="1100" kern="0" dirty="0">
                <a:solidFill>
                  <a:schemeClr val="tx1"/>
                </a:solidFill>
                <a:latin typeface="Meiryo UI" panose="020B0604030504040204" pitchFamily="50" charset="-128"/>
                <a:ea typeface="Meiryo UI" panose="020B0604030504040204" pitchFamily="50" charset="-128"/>
                <a:cs typeface="Arial" pitchFamily="34" charset="0"/>
              </a:rPr>
              <a:t>限定的な</a:t>
            </a:r>
            <a:endParaRPr kumimoji="0" lang="en-US" altLang="ja-JP" sz="1100" kern="0" dirty="0">
              <a:solidFill>
                <a:schemeClr val="tx1"/>
              </a:solidFill>
              <a:latin typeface="Meiryo UI" panose="020B0604030504040204" pitchFamily="50" charset="-128"/>
              <a:ea typeface="Meiryo UI" panose="020B0604030504040204" pitchFamily="50" charset="-128"/>
              <a:cs typeface="Arial" pitchFamily="34" charset="0"/>
            </a:endParaRPr>
          </a:p>
          <a:p>
            <a:pPr marL="0" marR="0" lvl="0" indent="0" algn="ctr" defTabSz="914400" eaLnBrk="1" fontAlgn="auto" latinLnBrk="0" hangingPunct="1">
              <a:lnSpc>
                <a:spcPct val="93000"/>
              </a:lnSpc>
              <a:spcBef>
                <a:spcPts val="0"/>
              </a:spcBef>
              <a:spcAft>
                <a:spcPts val="0"/>
              </a:spcAft>
              <a:buClrTx/>
              <a:buSzTx/>
              <a:buFontTx/>
              <a:buNone/>
              <a:tabLst/>
              <a:defRPr/>
            </a:pPr>
            <a:r>
              <a:rPr kumimoji="0" lang="ja-JP" altLang="en-US" sz="1100" kern="0" dirty="0">
                <a:solidFill>
                  <a:schemeClr val="tx1"/>
                </a:solidFill>
                <a:latin typeface="Meiryo UI" panose="020B0604030504040204" pitchFamily="50" charset="-128"/>
                <a:ea typeface="Meiryo UI" panose="020B0604030504040204" pitchFamily="50" charset="-128"/>
                <a:cs typeface="Arial" pitchFamily="34" charset="0"/>
              </a:rPr>
              <a:t>ダメージ</a:t>
            </a:r>
            <a:endParaRPr kumimoji="0" lang="en-US" altLang="ja-JP" sz="1100" kern="0" dirty="0">
              <a:solidFill>
                <a:schemeClr val="tx1"/>
              </a:solidFill>
              <a:latin typeface="Meiryo UI" panose="020B0604030504040204" pitchFamily="50" charset="-128"/>
              <a:ea typeface="Meiryo UI" panose="020B0604030504040204" pitchFamily="50" charset="-128"/>
              <a:cs typeface="Arial" pitchFamily="34" charset="0"/>
            </a:endParaRPr>
          </a:p>
        </p:txBody>
      </p:sp>
      <p:sp>
        <p:nvSpPr>
          <p:cNvPr id="40" name="Rectangle 72">
            <a:extLst>
              <a:ext uri="{FF2B5EF4-FFF2-40B4-BE49-F238E27FC236}">
                <a16:creationId xmlns:a16="http://schemas.microsoft.com/office/drawing/2014/main" id="{F238DB6F-5D69-8A53-4F54-87023CC12364}"/>
              </a:ext>
            </a:extLst>
          </p:cNvPr>
          <p:cNvSpPr>
            <a:spLocks/>
          </p:cNvSpPr>
          <p:nvPr/>
        </p:nvSpPr>
        <p:spPr>
          <a:xfrm>
            <a:off x="4559239" y="5904829"/>
            <a:ext cx="1112145" cy="275156"/>
          </a:xfrm>
          <a:prstGeom prst="rect">
            <a:avLst/>
          </a:prstGeom>
          <a:noFill/>
          <a:ln w="9525" cap="flat" cmpd="sng" algn="ctr">
            <a:noFill/>
            <a:prstDash val="sysDash"/>
          </a:ln>
          <a:effectLst/>
        </p:spPr>
        <p:txBody>
          <a:bodyPr lIns="0" tIns="0" rIns="0" bIns="36000" rtlCol="0" anchor="t" anchorCtr="0"/>
          <a:lstStyle/>
          <a:p>
            <a:pPr algn="ctr" fontAlgn="auto">
              <a:lnSpc>
                <a:spcPct val="93000"/>
              </a:lnSpc>
              <a:spcBef>
                <a:spcPts val="0"/>
              </a:spcBef>
              <a:spcAft>
                <a:spcPts val="0"/>
              </a:spcAft>
            </a:pPr>
            <a:r>
              <a:rPr kumimoji="0" lang="ja-JP" altLang="en-US" sz="1100" kern="0" dirty="0">
                <a:solidFill>
                  <a:schemeClr val="tx1"/>
                </a:solidFill>
                <a:latin typeface="Meiryo UI" panose="020B0604030504040204" pitchFamily="50" charset="-128"/>
                <a:ea typeface="Meiryo UI" panose="020B0604030504040204" pitchFamily="50" charset="-128"/>
                <a:cs typeface="Arial" pitchFamily="34" charset="0"/>
              </a:rPr>
              <a:t>重大な</a:t>
            </a:r>
            <a:endParaRPr kumimoji="0" lang="en-US" altLang="ja-JP" sz="1100" kern="0" dirty="0">
              <a:solidFill>
                <a:schemeClr val="tx1"/>
              </a:solidFill>
              <a:latin typeface="Meiryo UI" panose="020B0604030504040204" pitchFamily="50" charset="-128"/>
              <a:ea typeface="Meiryo UI" panose="020B0604030504040204" pitchFamily="50" charset="-128"/>
              <a:cs typeface="Arial" pitchFamily="34" charset="0"/>
            </a:endParaRPr>
          </a:p>
          <a:p>
            <a:pPr algn="ctr" fontAlgn="auto">
              <a:lnSpc>
                <a:spcPct val="93000"/>
              </a:lnSpc>
              <a:spcBef>
                <a:spcPts val="0"/>
              </a:spcBef>
              <a:spcAft>
                <a:spcPts val="0"/>
              </a:spcAft>
            </a:pPr>
            <a:r>
              <a:rPr kumimoji="0" lang="ja-JP" altLang="en-US" sz="1100" kern="0" dirty="0">
                <a:solidFill>
                  <a:schemeClr val="tx1"/>
                </a:solidFill>
                <a:latin typeface="Meiryo UI" panose="020B0604030504040204" pitchFamily="50" charset="-128"/>
                <a:ea typeface="Meiryo UI" panose="020B0604030504040204" pitchFamily="50" charset="-128"/>
                <a:cs typeface="Arial" pitchFamily="34" charset="0"/>
              </a:rPr>
              <a:t>ダメージ</a:t>
            </a:r>
            <a:endParaRPr kumimoji="0" lang="en-US" altLang="ja-JP" sz="1100" kern="0" dirty="0">
              <a:solidFill>
                <a:schemeClr val="tx1"/>
              </a:solidFill>
              <a:latin typeface="Meiryo UI" panose="020B0604030504040204" pitchFamily="50" charset="-128"/>
              <a:ea typeface="Meiryo UI" panose="020B0604030504040204" pitchFamily="50" charset="-128"/>
              <a:cs typeface="Arial" pitchFamily="34" charset="0"/>
            </a:endParaRPr>
          </a:p>
        </p:txBody>
      </p:sp>
      <p:sp>
        <p:nvSpPr>
          <p:cNvPr id="41" name="Rectangle 72">
            <a:extLst>
              <a:ext uri="{FF2B5EF4-FFF2-40B4-BE49-F238E27FC236}">
                <a16:creationId xmlns:a16="http://schemas.microsoft.com/office/drawing/2014/main" id="{659D621F-912A-527E-B7EC-B3F18CCD274B}"/>
              </a:ext>
            </a:extLst>
          </p:cNvPr>
          <p:cNvSpPr>
            <a:spLocks/>
          </p:cNvSpPr>
          <p:nvPr/>
        </p:nvSpPr>
        <p:spPr>
          <a:xfrm>
            <a:off x="6597603" y="5904829"/>
            <a:ext cx="1126918" cy="275156"/>
          </a:xfrm>
          <a:prstGeom prst="rect">
            <a:avLst/>
          </a:prstGeom>
          <a:noFill/>
          <a:ln w="9525" cap="flat" cmpd="sng" algn="ctr">
            <a:noFill/>
            <a:prstDash val="sysDash"/>
          </a:ln>
          <a:effectLst/>
        </p:spPr>
        <p:txBody>
          <a:bodyPr lIns="0" tIns="0" rIns="0" bIns="36000" rtlCol="0" anchor="t" anchorCtr="0"/>
          <a:lstStyle/>
          <a:p>
            <a:pPr algn="ctr" fontAlgn="auto">
              <a:lnSpc>
                <a:spcPct val="93000"/>
              </a:lnSpc>
              <a:spcBef>
                <a:spcPts val="0"/>
              </a:spcBef>
              <a:spcAft>
                <a:spcPts val="0"/>
              </a:spcAft>
            </a:pPr>
            <a:r>
              <a:rPr kumimoji="0" lang="ja-JP" altLang="en-US" sz="1100" kern="0" dirty="0">
                <a:solidFill>
                  <a:schemeClr val="tx1"/>
                </a:solidFill>
                <a:latin typeface="Meiryo UI" panose="020B0604030504040204" pitchFamily="50" charset="-128"/>
                <a:ea typeface="Meiryo UI" panose="020B0604030504040204" pitchFamily="50" charset="-128"/>
                <a:cs typeface="Arial" pitchFamily="34" charset="0"/>
              </a:rPr>
              <a:t>致命的な</a:t>
            </a:r>
            <a:endParaRPr kumimoji="0" lang="en-US" altLang="ja-JP" sz="1100" kern="0" dirty="0">
              <a:solidFill>
                <a:schemeClr val="tx1"/>
              </a:solidFill>
              <a:latin typeface="Meiryo UI" panose="020B0604030504040204" pitchFamily="50" charset="-128"/>
              <a:ea typeface="Meiryo UI" panose="020B0604030504040204" pitchFamily="50" charset="-128"/>
              <a:cs typeface="Arial" pitchFamily="34" charset="0"/>
            </a:endParaRPr>
          </a:p>
          <a:p>
            <a:pPr algn="ctr" fontAlgn="auto">
              <a:lnSpc>
                <a:spcPct val="93000"/>
              </a:lnSpc>
              <a:spcBef>
                <a:spcPts val="0"/>
              </a:spcBef>
              <a:spcAft>
                <a:spcPts val="0"/>
              </a:spcAft>
            </a:pPr>
            <a:r>
              <a:rPr kumimoji="0" lang="ja-JP" altLang="en-US" sz="1100" kern="0" dirty="0">
                <a:solidFill>
                  <a:schemeClr val="tx1"/>
                </a:solidFill>
                <a:latin typeface="Meiryo UI" panose="020B0604030504040204" pitchFamily="50" charset="-128"/>
                <a:ea typeface="Meiryo UI" panose="020B0604030504040204" pitchFamily="50" charset="-128"/>
                <a:cs typeface="Arial" pitchFamily="34" charset="0"/>
              </a:rPr>
              <a:t>ダメージ</a:t>
            </a:r>
            <a:endParaRPr kumimoji="0" lang="en-US" altLang="ja-JP" sz="1100" kern="0" dirty="0">
              <a:solidFill>
                <a:schemeClr val="tx1"/>
              </a:solidFill>
              <a:latin typeface="Meiryo UI" panose="020B0604030504040204" pitchFamily="50" charset="-128"/>
              <a:ea typeface="Meiryo UI" panose="020B0604030504040204" pitchFamily="50" charset="-128"/>
              <a:cs typeface="Arial" pitchFamily="34" charset="0"/>
            </a:endParaRPr>
          </a:p>
        </p:txBody>
      </p:sp>
      <p:sp>
        <p:nvSpPr>
          <p:cNvPr id="42" name="TextBox 75">
            <a:extLst>
              <a:ext uri="{FF2B5EF4-FFF2-40B4-BE49-F238E27FC236}">
                <a16:creationId xmlns:a16="http://schemas.microsoft.com/office/drawing/2014/main" id="{067CB5F7-960B-76CA-5F2F-EC72BE637A77}"/>
              </a:ext>
            </a:extLst>
          </p:cNvPr>
          <p:cNvSpPr txBox="1"/>
          <p:nvPr/>
        </p:nvSpPr>
        <p:spPr>
          <a:xfrm>
            <a:off x="2146384" y="5814522"/>
            <a:ext cx="1523160" cy="162929"/>
          </a:xfrm>
          <a:prstGeom prst="rect">
            <a:avLst/>
          </a:prstGeom>
        </p:spPr>
        <p:txBody>
          <a:bodyPr wrap="square" lIns="0" tIns="0" rIns="0" bIns="0" rtlCol="0">
            <a:spAutoFit/>
          </a:bodyPr>
          <a:lstStyle/>
          <a:p>
            <a:pPr marL="0" marR="0" lvl="0" indent="0" defTabSz="914400" eaLnBrk="1" fontAlgn="auto" latinLnBrk="0" hangingPunct="1">
              <a:lnSpc>
                <a:spcPct val="93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pitchFamily="34" charset="0"/>
              </a:rPr>
              <a:t>低</a:t>
            </a:r>
            <a:endParaRPr kumimoji="0" lang="en-US" sz="11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pitchFamily="34" charset="0"/>
            </a:endParaRPr>
          </a:p>
        </p:txBody>
      </p:sp>
      <p:sp>
        <p:nvSpPr>
          <p:cNvPr id="45" name="TextBox 76">
            <a:extLst>
              <a:ext uri="{FF2B5EF4-FFF2-40B4-BE49-F238E27FC236}">
                <a16:creationId xmlns:a16="http://schemas.microsoft.com/office/drawing/2014/main" id="{65D60A32-D4E3-AFF7-0D96-F6011D543506}"/>
              </a:ext>
            </a:extLst>
          </p:cNvPr>
          <p:cNvSpPr txBox="1"/>
          <p:nvPr/>
        </p:nvSpPr>
        <p:spPr>
          <a:xfrm>
            <a:off x="6502238" y="5814522"/>
            <a:ext cx="1920501" cy="162929"/>
          </a:xfrm>
          <a:prstGeom prst="rect">
            <a:avLst/>
          </a:prstGeom>
        </p:spPr>
        <p:txBody>
          <a:bodyPr wrap="square" lIns="0" tIns="0" rIns="0" bIns="0" rtlCol="0">
            <a:spAutoFit/>
          </a:bodyPr>
          <a:lstStyle/>
          <a:p>
            <a:pPr marL="0" marR="0" lvl="0" indent="0" algn="r" defTabSz="914400" eaLnBrk="1" fontAlgn="auto" latinLnBrk="0" hangingPunct="1">
              <a:lnSpc>
                <a:spcPct val="93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pitchFamily="34" charset="0"/>
              </a:rPr>
              <a:t>高</a:t>
            </a:r>
            <a:endParaRPr kumimoji="0" lang="en-US" sz="11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pitchFamily="34" charset="0"/>
            </a:endParaRPr>
          </a:p>
        </p:txBody>
      </p:sp>
      <p:sp>
        <p:nvSpPr>
          <p:cNvPr id="46" name="TextBox 77">
            <a:extLst>
              <a:ext uri="{FF2B5EF4-FFF2-40B4-BE49-F238E27FC236}">
                <a16:creationId xmlns:a16="http://schemas.microsoft.com/office/drawing/2014/main" id="{D48872C4-E4B5-7E6D-A474-0DBF546672AA}"/>
              </a:ext>
            </a:extLst>
          </p:cNvPr>
          <p:cNvSpPr txBox="1"/>
          <p:nvPr/>
        </p:nvSpPr>
        <p:spPr>
          <a:xfrm>
            <a:off x="1264823" y="5581874"/>
            <a:ext cx="672229" cy="162929"/>
          </a:xfrm>
          <a:prstGeom prst="rect">
            <a:avLst/>
          </a:prstGeom>
        </p:spPr>
        <p:txBody>
          <a:bodyPr wrap="square" lIns="0" tIns="0" rIns="0" bIns="0" rtlCol="0">
            <a:spAutoFit/>
          </a:bodyPr>
          <a:lstStyle/>
          <a:p>
            <a:pPr marL="0" marR="0" lvl="0" indent="0" algn="r" defTabSz="914400" eaLnBrk="1" fontAlgn="auto" latinLnBrk="0" hangingPunct="1">
              <a:lnSpc>
                <a:spcPct val="93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Arial" pitchFamily="34" charset="0"/>
              </a:rPr>
              <a:t>低</a:t>
            </a:r>
            <a:endParaRPr kumimoji="0" lang="en-US" sz="11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Arial" pitchFamily="34" charset="0"/>
            </a:endParaRPr>
          </a:p>
        </p:txBody>
      </p:sp>
      <p:sp>
        <p:nvSpPr>
          <p:cNvPr id="47" name="TextBox 66">
            <a:extLst>
              <a:ext uri="{FF2B5EF4-FFF2-40B4-BE49-F238E27FC236}">
                <a16:creationId xmlns:a16="http://schemas.microsoft.com/office/drawing/2014/main" id="{1607D827-C912-F5FF-60E6-E1163E2752E5}"/>
              </a:ext>
            </a:extLst>
          </p:cNvPr>
          <p:cNvSpPr txBox="1"/>
          <p:nvPr/>
        </p:nvSpPr>
        <p:spPr>
          <a:xfrm>
            <a:off x="1517857" y="2718026"/>
            <a:ext cx="404831" cy="162929"/>
          </a:xfrm>
          <a:prstGeom prst="rect">
            <a:avLst/>
          </a:prstGeom>
        </p:spPr>
        <p:txBody>
          <a:bodyPr wrap="square" lIns="0" tIns="0" rIns="0" bIns="0" rtlCol="0">
            <a:spAutoFit/>
          </a:bodyPr>
          <a:lstStyle/>
          <a:p>
            <a:pPr marL="0" marR="0" lvl="0" indent="0" algn="r" defTabSz="914400" eaLnBrk="1" fontAlgn="auto" latinLnBrk="0" hangingPunct="1">
              <a:lnSpc>
                <a:spcPct val="93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Arial" pitchFamily="34" charset="0"/>
              </a:rPr>
              <a:t>高</a:t>
            </a:r>
            <a:endParaRPr kumimoji="0" lang="en-US" sz="11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Arial" pitchFamily="34" charset="0"/>
            </a:endParaRPr>
          </a:p>
        </p:txBody>
      </p:sp>
      <p:sp>
        <p:nvSpPr>
          <p:cNvPr id="48" name="Rectangle 70">
            <a:extLst>
              <a:ext uri="{FF2B5EF4-FFF2-40B4-BE49-F238E27FC236}">
                <a16:creationId xmlns:a16="http://schemas.microsoft.com/office/drawing/2014/main" id="{02A56256-1835-F48D-DB26-EF674E10D1FA}"/>
              </a:ext>
            </a:extLst>
          </p:cNvPr>
          <p:cNvSpPr>
            <a:spLocks/>
          </p:cNvSpPr>
          <p:nvPr/>
        </p:nvSpPr>
        <p:spPr>
          <a:xfrm>
            <a:off x="2036130" y="4756804"/>
            <a:ext cx="2056309" cy="987999"/>
          </a:xfrm>
          <a:prstGeom prst="rect">
            <a:avLst/>
          </a:prstGeom>
          <a:pattFill prst="ltUpDiag">
            <a:fgClr>
              <a:schemeClr val="accent3">
                <a:lumMod val="60000"/>
                <a:lumOff val="40000"/>
              </a:schemeClr>
            </a:fgClr>
            <a:bgClr>
              <a:schemeClr val="bg1"/>
            </a:bgClr>
          </a:pattFill>
          <a:ln w="38100" cap="flat" cmpd="sng" algn="ctr">
            <a:noFill/>
            <a:prstDash val="solid"/>
          </a:ln>
          <a:effectLst/>
        </p:spPr>
        <p:txBody>
          <a:bodyPr lIns="72000" tIns="0" rIns="72000" bIns="36000" rtlCol="0" anchor="ctr"/>
          <a:lstStyle/>
          <a:p>
            <a:pPr algn="ctr" fontAlgn="auto">
              <a:lnSpc>
                <a:spcPct val="93000"/>
              </a:lnSpc>
              <a:spcBef>
                <a:spcPts val="300"/>
              </a:spcBef>
              <a:spcAft>
                <a:spcPts val="0"/>
              </a:spcAft>
            </a:pPr>
            <a:endParaRPr kumimoji="0" lang="en-US" sz="1100" kern="0" dirty="0">
              <a:solidFill>
                <a:srgbClr val="000000"/>
              </a:solidFill>
              <a:latin typeface="Meiryo UI" panose="020B0604030504040204" pitchFamily="50" charset="-128"/>
              <a:ea typeface="Meiryo UI" panose="020B0604030504040204" pitchFamily="50" charset="-128"/>
              <a:cs typeface="Arial" pitchFamily="34" charset="0"/>
            </a:endParaRPr>
          </a:p>
        </p:txBody>
      </p:sp>
      <p:sp>
        <p:nvSpPr>
          <p:cNvPr id="49" name="Rectangle 71">
            <a:extLst>
              <a:ext uri="{FF2B5EF4-FFF2-40B4-BE49-F238E27FC236}">
                <a16:creationId xmlns:a16="http://schemas.microsoft.com/office/drawing/2014/main" id="{C066A288-91AC-6C95-C9C6-ADB591661FBB}"/>
              </a:ext>
            </a:extLst>
          </p:cNvPr>
          <p:cNvSpPr>
            <a:spLocks/>
          </p:cNvSpPr>
          <p:nvPr/>
        </p:nvSpPr>
        <p:spPr>
          <a:xfrm>
            <a:off x="2046690" y="3777479"/>
            <a:ext cx="2045749" cy="987999"/>
          </a:xfrm>
          <a:prstGeom prst="rect">
            <a:avLst/>
          </a:prstGeom>
          <a:noFill/>
          <a:ln w="9525" cap="flat" cmpd="sng" algn="ctr">
            <a:solidFill>
              <a:schemeClr val="bg1">
                <a:lumMod val="75000"/>
              </a:schemeClr>
            </a:solidFill>
            <a:prstDash val="sysDash"/>
          </a:ln>
          <a:effectLst/>
        </p:spPr>
        <p:txBody>
          <a:bodyPr lIns="72000" tIns="36000" rIns="72000" bIns="0" rtlCol="0" anchor="ctr"/>
          <a:lstStyle/>
          <a:p>
            <a:pPr algn="ctr" fontAlgn="auto">
              <a:lnSpc>
                <a:spcPct val="93000"/>
              </a:lnSpc>
              <a:spcBef>
                <a:spcPts val="300"/>
              </a:spcBef>
              <a:spcAft>
                <a:spcPts val="0"/>
              </a:spcAft>
            </a:pPr>
            <a:endParaRPr kumimoji="0" lang="en-US" altLang="ja-JP" sz="1100" kern="0" dirty="0">
              <a:solidFill>
                <a:srgbClr val="003F56"/>
              </a:solidFill>
              <a:latin typeface="Meiryo UI" panose="020B0604030504040204" pitchFamily="50" charset="-128"/>
              <a:ea typeface="Meiryo UI" panose="020B0604030504040204" pitchFamily="50" charset="-128"/>
              <a:cs typeface="Arial" pitchFamily="34" charset="0"/>
            </a:endParaRPr>
          </a:p>
        </p:txBody>
      </p:sp>
      <p:sp>
        <p:nvSpPr>
          <p:cNvPr id="50" name="Rectangle 71">
            <a:extLst>
              <a:ext uri="{FF2B5EF4-FFF2-40B4-BE49-F238E27FC236}">
                <a16:creationId xmlns:a16="http://schemas.microsoft.com/office/drawing/2014/main" id="{253D9507-83B8-A5CE-98A0-703ECB77E77A}"/>
              </a:ext>
            </a:extLst>
          </p:cNvPr>
          <p:cNvSpPr>
            <a:spLocks/>
          </p:cNvSpPr>
          <p:nvPr/>
        </p:nvSpPr>
        <p:spPr>
          <a:xfrm>
            <a:off x="2046692" y="2788669"/>
            <a:ext cx="2045749" cy="987999"/>
          </a:xfrm>
          <a:prstGeom prst="rect">
            <a:avLst/>
          </a:prstGeom>
          <a:noFill/>
          <a:ln w="9525" cap="flat" cmpd="sng" algn="ctr">
            <a:solidFill>
              <a:schemeClr val="bg1">
                <a:lumMod val="75000"/>
              </a:schemeClr>
            </a:solidFill>
            <a:prstDash val="sysDash"/>
          </a:ln>
          <a:effectLst/>
        </p:spPr>
        <p:txBody>
          <a:bodyPr lIns="72000" tIns="36000" rIns="72000" bIns="0" rtlCol="0" anchor="ctr"/>
          <a:lstStyle/>
          <a:p>
            <a:pPr algn="ctr" fontAlgn="auto">
              <a:lnSpc>
                <a:spcPct val="93000"/>
              </a:lnSpc>
              <a:spcBef>
                <a:spcPts val="300"/>
              </a:spcBef>
              <a:spcAft>
                <a:spcPts val="0"/>
              </a:spcAft>
            </a:pPr>
            <a:endParaRPr kumimoji="0" lang="en-US" altLang="ja-JP" sz="1100" kern="0" dirty="0">
              <a:solidFill>
                <a:srgbClr val="003F56"/>
              </a:solidFill>
              <a:latin typeface="Meiryo UI" panose="020B0604030504040204" pitchFamily="50" charset="-128"/>
              <a:ea typeface="Meiryo UI" panose="020B0604030504040204" pitchFamily="50" charset="-128"/>
              <a:cs typeface="Arial" pitchFamily="34" charset="0"/>
            </a:endParaRPr>
          </a:p>
        </p:txBody>
      </p:sp>
      <p:sp>
        <p:nvSpPr>
          <p:cNvPr id="51" name="Rectangle 70">
            <a:extLst>
              <a:ext uri="{FF2B5EF4-FFF2-40B4-BE49-F238E27FC236}">
                <a16:creationId xmlns:a16="http://schemas.microsoft.com/office/drawing/2014/main" id="{02FA3549-8E29-7793-08E9-14E52C6D62AE}"/>
              </a:ext>
            </a:extLst>
          </p:cNvPr>
          <p:cNvSpPr>
            <a:spLocks/>
          </p:cNvSpPr>
          <p:nvPr/>
        </p:nvSpPr>
        <p:spPr>
          <a:xfrm>
            <a:off x="4092443" y="4768682"/>
            <a:ext cx="2045749" cy="987999"/>
          </a:xfrm>
          <a:prstGeom prst="rect">
            <a:avLst/>
          </a:prstGeom>
          <a:noFill/>
          <a:ln w="9525" cap="flat" cmpd="sng" algn="ctr">
            <a:solidFill>
              <a:schemeClr val="bg1">
                <a:lumMod val="75000"/>
              </a:schemeClr>
            </a:solidFill>
            <a:prstDash val="sysDash"/>
          </a:ln>
          <a:effectLst/>
        </p:spPr>
        <p:txBody>
          <a:bodyPr lIns="72000" tIns="36000" rIns="72000" bIns="0" rtlCol="0" anchor="ctr"/>
          <a:lstStyle/>
          <a:p>
            <a:pPr algn="ctr" fontAlgn="auto">
              <a:lnSpc>
                <a:spcPct val="93000"/>
              </a:lnSpc>
              <a:spcBef>
                <a:spcPts val="300"/>
              </a:spcBef>
              <a:spcAft>
                <a:spcPts val="0"/>
              </a:spcAft>
            </a:pPr>
            <a:endParaRPr kumimoji="0" lang="en-US" sz="1100" kern="0" dirty="0">
              <a:solidFill>
                <a:srgbClr val="003F56"/>
              </a:solidFill>
              <a:latin typeface="Meiryo UI" panose="020B0604030504040204" pitchFamily="50" charset="-128"/>
              <a:ea typeface="Meiryo UI" panose="020B0604030504040204" pitchFamily="50" charset="-128"/>
              <a:cs typeface="Arial" pitchFamily="34" charset="0"/>
            </a:endParaRPr>
          </a:p>
        </p:txBody>
      </p:sp>
      <p:sp>
        <p:nvSpPr>
          <p:cNvPr id="52" name="Rectangle 71">
            <a:extLst>
              <a:ext uri="{FF2B5EF4-FFF2-40B4-BE49-F238E27FC236}">
                <a16:creationId xmlns:a16="http://schemas.microsoft.com/office/drawing/2014/main" id="{A2A67835-CA1A-4D04-17E1-2D6B1B99CC2E}"/>
              </a:ext>
            </a:extLst>
          </p:cNvPr>
          <p:cNvSpPr>
            <a:spLocks/>
          </p:cNvSpPr>
          <p:nvPr/>
        </p:nvSpPr>
        <p:spPr>
          <a:xfrm>
            <a:off x="4092443" y="3777479"/>
            <a:ext cx="2045749" cy="987999"/>
          </a:xfrm>
          <a:prstGeom prst="rect">
            <a:avLst/>
          </a:prstGeom>
          <a:noFill/>
          <a:ln w="9525" cap="flat" cmpd="sng" algn="ctr">
            <a:solidFill>
              <a:schemeClr val="bg1">
                <a:lumMod val="75000"/>
              </a:schemeClr>
            </a:solidFill>
            <a:prstDash val="sysDash"/>
          </a:ln>
          <a:effectLst/>
        </p:spPr>
        <p:txBody>
          <a:bodyPr lIns="72000" tIns="36000" rIns="72000" bIns="0" rtlCol="0" anchor="ctr"/>
          <a:lstStyle/>
          <a:p>
            <a:pPr algn="ctr" fontAlgn="auto">
              <a:lnSpc>
                <a:spcPct val="93000"/>
              </a:lnSpc>
              <a:spcBef>
                <a:spcPts val="300"/>
              </a:spcBef>
              <a:spcAft>
                <a:spcPts val="0"/>
              </a:spcAft>
            </a:pPr>
            <a:endParaRPr kumimoji="0" lang="en-US" altLang="ja-JP" sz="1100" kern="0" dirty="0">
              <a:solidFill>
                <a:srgbClr val="003F56"/>
              </a:solidFill>
              <a:latin typeface="Meiryo UI" panose="020B0604030504040204" pitchFamily="50" charset="-128"/>
              <a:ea typeface="Meiryo UI" panose="020B0604030504040204" pitchFamily="50" charset="-128"/>
              <a:cs typeface="Arial" pitchFamily="34" charset="0"/>
            </a:endParaRPr>
          </a:p>
        </p:txBody>
      </p:sp>
      <p:sp>
        <p:nvSpPr>
          <p:cNvPr id="53" name="Rectangle 71">
            <a:extLst>
              <a:ext uri="{FF2B5EF4-FFF2-40B4-BE49-F238E27FC236}">
                <a16:creationId xmlns:a16="http://schemas.microsoft.com/office/drawing/2014/main" id="{636B96B0-CF99-52CC-C915-31982890FA7F}"/>
              </a:ext>
            </a:extLst>
          </p:cNvPr>
          <p:cNvSpPr>
            <a:spLocks/>
          </p:cNvSpPr>
          <p:nvPr/>
        </p:nvSpPr>
        <p:spPr>
          <a:xfrm>
            <a:off x="4092445" y="2788669"/>
            <a:ext cx="2045751" cy="987999"/>
          </a:xfrm>
          <a:prstGeom prst="rect">
            <a:avLst/>
          </a:prstGeom>
          <a:noFill/>
          <a:ln w="9525" cap="flat" cmpd="sng" algn="ctr">
            <a:solidFill>
              <a:schemeClr val="bg1">
                <a:lumMod val="75000"/>
              </a:schemeClr>
            </a:solidFill>
            <a:prstDash val="sysDash"/>
          </a:ln>
          <a:effectLst/>
        </p:spPr>
        <p:txBody>
          <a:bodyPr lIns="72000" tIns="36000" rIns="72000" bIns="0" rtlCol="0" anchor="ctr"/>
          <a:lstStyle/>
          <a:p>
            <a:pPr algn="ctr" fontAlgn="auto">
              <a:lnSpc>
                <a:spcPct val="93000"/>
              </a:lnSpc>
              <a:spcBef>
                <a:spcPts val="300"/>
              </a:spcBef>
              <a:spcAft>
                <a:spcPts val="0"/>
              </a:spcAft>
            </a:pPr>
            <a:endParaRPr kumimoji="0" lang="en-US" altLang="ja-JP" sz="1100" kern="0" dirty="0">
              <a:solidFill>
                <a:srgbClr val="003F56"/>
              </a:solidFill>
              <a:latin typeface="Meiryo UI" panose="020B0604030504040204" pitchFamily="50" charset="-128"/>
              <a:ea typeface="Meiryo UI" panose="020B0604030504040204" pitchFamily="50" charset="-128"/>
              <a:cs typeface="Arial" pitchFamily="34" charset="0"/>
            </a:endParaRPr>
          </a:p>
        </p:txBody>
      </p:sp>
      <p:sp>
        <p:nvSpPr>
          <p:cNvPr id="54" name="Rectangle 70">
            <a:extLst>
              <a:ext uri="{FF2B5EF4-FFF2-40B4-BE49-F238E27FC236}">
                <a16:creationId xmlns:a16="http://schemas.microsoft.com/office/drawing/2014/main" id="{8613E585-7BFF-DF12-0F73-DBE3E3887726}"/>
              </a:ext>
            </a:extLst>
          </p:cNvPr>
          <p:cNvSpPr>
            <a:spLocks/>
          </p:cNvSpPr>
          <p:nvPr/>
        </p:nvSpPr>
        <p:spPr>
          <a:xfrm>
            <a:off x="6138192" y="4768682"/>
            <a:ext cx="2045751" cy="987999"/>
          </a:xfrm>
          <a:prstGeom prst="rect">
            <a:avLst/>
          </a:prstGeom>
          <a:noFill/>
          <a:ln w="9525" cap="flat" cmpd="sng" algn="ctr">
            <a:solidFill>
              <a:schemeClr val="bg1">
                <a:lumMod val="75000"/>
              </a:schemeClr>
            </a:solidFill>
            <a:prstDash val="sysDash"/>
          </a:ln>
          <a:effectLst/>
        </p:spPr>
        <p:txBody>
          <a:bodyPr lIns="72000" tIns="36000" rIns="72000" bIns="0" rtlCol="0" anchor="ctr"/>
          <a:lstStyle/>
          <a:p>
            <a:pPr algn="ctr" fontAlgn="auto">
              <a:lnSpc>
                <a:spcPct val="93000"/>
              </a:lnSpc>
              <a:spcBef>
                <a:spcPts val="300"/>
              </a:spcBef>
              <a:spcAft>
                <a:spcPts val="0"/>
              </a:spcAft>
            </a:pPr>
            <a:endParaRPr kumimoji="0" lang="en-US" sz="1100" kern="0" dirty="0">
              <a:solidFill>
                <a:srgbClr val="003F56"/>
              </a:solidFill>
              <a:latin typeface="Meiryo UI" panose="020B0604030504040204" pitchFamily="50" charset="-128"/>
              <a:ea typeface="Meiryo UI" panose="020B0604030504040204" pitchFamily="50" charset="-128"/>
              <a:cs typeface="Arial" pitchFamily="34" charset="0"/>
            </a:endParaRPr>
          </a:p>
        </p:txBody>
      </p:sp>
      <p:sp>
        <p:nvSpPr>
          <p:cNvPr id="55" name="Rectangle 71">
            <a:extLst>
              <a:ext uri="{FF2B5EF4-FFF2-40B4-BE49-F238E27FC236}">
                <a16:creationId xmlns:a16="http://schemas.microsoft.com/office/drawing/2014/main" id="{794E7CCB-8133-915A-616E-B8E021CDDD61}"/>
              </a:ext>
            </a:extLst>
          </p:cNvPr>
          <p:cNvSpPr>
            <a:spLocks/>
          </p:cNvSpPr>
          <p:nvPr/>
        </p:nvSpPr>
        <p:spPr>
          <a:xfrm>
            <a:off x="6138192" y="3777480"/>
            <a:ext cx="2045749" cy="987999"/>
          </a:xfrm>
          <a:prstGeom prst="rect">
            <a:avLst/>
          </a:prstGeom>
          <a:noFill/>
          <a:ln w="9525" cap="flat" cmpd="sng" algn="ctr">
            <a:solidFill>
              <a:schemeClr val="bg1">
                <a:lumMod val="75000"/>
              </a:schemeClr>
            </a:solidFill>
            <a:prstDash val="sysDash"/>
          </a:ln>
          <a:effectLst/>
        </p:spPr>
        <p:txBody>
          <a:bodyPr lIns="72000" tIns="36000" rIns="72000" bIns="0" rtlCol="0" anchor="ctr"/>
          <a:lstStyle/>
          <a:p>
            <a:pPr algn="ctr" fontAlgn="auto">
              <a:lnSpc>
                <a:spcPct val="93000"/>
              </a:lnSpc>
              <a:spcBef>
                <a:spcPts val="300"/>
              </a:spcBef>
              <a:spcAft>
                <a:spcPts val="0"/>
              </a:spcAft>
            </a:pPr>
            <a:endParaRPr kumimoji="0" lang="en-US" altLang="ja-JP" sz="1100" kern="0" dirty="0">
              <a:solidFill>
                <a:srgbClr val="003F56"/>
              </a:solidFill>
              <a:latin typeface="Meiryo UI" panose="020B0604030504040204" pitchFamily="50" charset="-128"/>
              <a:ea typeface="Meiryo UI" panose="020B0604030504040204" pitchFamily="50" charset="-128"/>
              <a:cs typeface="Arial" pitchFamily="34" charset="0"/>
            </a:endParaRPr>
          </a:p>
        </p:txBody>
      </p:sp>
      <p:sp>
        <p:nvSpPr>
          <p:cNvPr id="56" name="Rectangle 71">
            <a:extLst>
              <a:ext uri="{FF2B5EF4-FFF2-40B4-BE49-F238E27FC236}">
                <a16:creationId xmlns:a16="http://schemas.microsoft.com/office/drawing/2014/main" id="{B20E91F7-D9E1-9BCB-D505-2D70DDF89102}"/>
              </a:ext>
            </a:extLst>
          </p:cNvPr>
          <p:cNvSpPr>
            <a:spLocks/>
          </p:cNvSpPr>
          <p:nvPr/>
        </p:nvSpPr>
        <p:spPr>
          <a:xfrm>
            <a:off x="6138190" y="2788669"/>
            <a:ext cx="2045749" cy="987999"/>
          </a:xfrm>
          <a:prstGeom prst="rect">
            <a:avLst/>
          </a:prstGeom>
          <a:noFill/>
          <a:ln w="9525" cap="flat" cmpd="sng" algn="ctr">
            <a:solidFill>
              <a:schemeClr val="bg1">
                <a:lumMod val="75000"/>
              </a:schemeClr>
            </a:solidFill>
            <a:prstDash val="sysDash"/>
          </a:ln>
          <a:effectLst/>
        </p:spPr>
        <p:txBody>
          <a:bodyPr lIns="72000" tIns="36000" rIns="72000" bIns="0" rtlCol="0" anchor="ctr"/>
          <a:lstStyle/>
          <a:p>
            <a:pPr algn="ctr" fontAlgn="auto">
              <a:lnSpc>
                <a:spcPct val="93000"/>
              </a:lnSpc>
              <a:spcBef>
                <a:spcPts val="300"/>
              </a:spcBef>
              <a:spcAft>
                <a:spcPts val="0"/>
              </a:spcAft>
            </a:pPr>
            <a:endParaRPr kumimoji="0" lang="en-US" altLang="ja-JP" sz="1100" kern="0" dirty="0">
              <a:solidFill>
                <a:srgbClr val="003F56"/>
              </a:solidFill>
              <a:latin typeface="Meiryo UI" panose="020B0604030504040204" pitchFamily="50" charset="-128"/>
              <a:ea typeface="Meiryo UI" panose="020B0604030504040204" pitchFamily="50" charset="-128"/>
              <a:cs typeface="Arial" pitchFamily="34" charset="0"/>
            </a:endParaRPr>
          </a:p>
        </p:txBody>
      </p:sp>
      <p:sp>
        <p:nvSpPr>
          <p:cNvPr id="57" name="RbLeanShape Left Angle 41">
            <a:extLst>
              <a:ext uri="{FF2B5EF4-FFF2-40B4-BE49-F238E27FC236}">
                <a16:creationId xmlns:a16="http://schemas.microsoft.com/office/drawing/2014/main" id="{6CC136C5-11B0-1F7C-A309-A46621777B92}"/>
              </a:ext>
            </a:extLst>
          </p:cNvPr>
          <p:cNvSpPr/>
          <p:nvPr/>
        </p:nvSpPr>
        <p:spPr>
          <a:xfrm rot="10800000">
            <a:off x="2036134" y="2468532"/>
            <a:ext cx="6628345" cy="3280255"/>
          </a:xfrm>
          <a:custGeom>
            <a:avLst/>
            <a:gdLst>
              <a:gd name="connsiteX0" fmla="*/ 0 w 1270000"/>
              <a:gd name="connsiteY0" fmla="*/ 0 h 476250"/>
              <a:gd name="connsiteX1" fmla="*/ 1270000 w 1270000"/>
              <a:gd name="connsiteY1" fmla="*/ 0 h 476250"/>
              <a:gd name="connsiteX2" fmla="*/ 1270000 w 1270000"/>
              <a:gd name="connsiteY2" fmla="*/ 476250 h 476250"/>
            </a:gdLst>
            <a:ahLst/>
            <a:cxnLst>
              <a:cxn ang="0">
                <a:pos x="connsiteX0" y="connsiteY0"/>
              </a:cxn>
              <a:cxn ang="0">
                <a:pos x="connsiteX1" y="connsiteY1"/>
              </a:cxn>
              <a:cxn ang="0">
                <a:pos x="connsiteX2" y="connsiteY2"/>
              </a:cxn>
            </a:cxnLst>
            <a:rect l="l" t="t" r="r" b="b"/>
            <a:pathLst>
              <a:path w="1270000" h="476250">
                <a:moveTo>
                  <a:pt x="0" y="0"/>
                </a:moveTo>
                <a:lnTo>
                  <a:pt x="1270000" y="0"/>
                </a:lnTo>
                <a:lnTo>
                  <a:pt x="1270000" y="476250"/>
                </a:lnTo>
              </a:path>
            </a:pathLst>
          </a:custGeom>
          <a:noFill/>
          <a:ln w="9525" cap="flat" cmpd="sng" algn="ctr">
            <a:solidFill>
              <a:srgbClr val="003F56"/>
            </a:solidFill>
            <a:prstDash val="solid"/>
            <a:headEnd type="triangle" w="med" len="lg"/>
            <a:tailEnd type="triangle" w="med" len="lg"/>
          </a:ln>
          <a:effectLst/>
        </p:spPr>
        <p:txBody>
          <a:bodyPr vert="horz" wrap="square" lIns="0" tIns="89999" rIns="0" bIns="0" rtlCol="0" anchor="t" anchorCtr="0">
            <a:noAutofit/>
          </a:bodyPr>
          <a:lstStyle/>
          <a:p>
            <a:pPr marL="0" marR="0" lvl="0" indent="0" defTabSz="914400" eaLnBrk="1" fontAlgn="ctr" latinLnBrk="0" hangingPunct="1">
              <a:lnSpc>
                <a:spcPct val="100000"/>
              </a:lnSpc>
              <a:spcBef>
                <a:spcPts val="0"/>
              </a:spcBef>
              <a:spcAft>
                <a:spcPts val="0"/>
              </a:spcAft>
              <a:buClrTx/>
              <a:buSzTx/>
              <a:buFontTx/>
              <a:buNone/>
              <a:tabLst/>
              <a:defRPr/>
            </a:pPr>
            <a:endParaRPr kumimoji="0" lang="en-US" sz="11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58" name="Rectangle 70">
            <a:extLst>
              <a:ext uri="{FF2B5EF4-FFF2-40B4-BE49-F238E27FC236}">
                <a16:creationId xmlns:a16="http://schemas.microsoft.com/office/drawing/2014/main" id="{394936E9-F522-171C-6072-F27FB70CC607}"/>
              </a:ext>
            </a:extLst>
          </p:cNvPr>
          <p:cNvSpPr>
            <a:spLocks/>
          </p:cNvSpPr>
          <p:nvPr/>
        </p:nvSpPr>
        <p:spPr>
          <a:xfrm>
            <a:off x="2158554" y="5119591"/>
            <a:ext cx="1712387" cy="318105"/>
          </a:xfrm>
          <a:prstGeom prst="roundRect">
            <a:avLst/>
          </a:prstGeom>
          <a:noFill/>
          <a:ln w="28575" cap="flat" cmpd="sng" algn="ctr">
            <a:noFill/>
            <a:prstDash val="solid"/>
          </a:ln>
          <a:effectLst/>
        </p:spPr>
        <p:txBody>
          <a:bodyPr lIns="36000" tIns="36000" rIns="36000" bIns="36000" rtlCol="0" anchor="ctr"/>
          <a:lstStyle/>
          <a:p>
            <a:pPr algn="ctr" fontAlgn="auto">
              <a:lnSpc>
                <a:spcPct val="93000"/>
              </a:lnSpc>
              <a:spcBef>
                <a:spcPts val="0"/>
              </a:spcBef>
              <a:spcAft>
                <a:spcPts val="600"/>
              </a:spcAft>
            </a:pPr>
            <a:r>
              <a:rPr kumimoji="0" lang="ja-JP" altLang="en-US" sz="1200" b="1" kern="0" dirty="0">
                <a:solidFill>
                  <a:schemeClr val="tx1"/>
                </a:solidFill>
                <a:latin typeface="Meiryo UI" panose="020B0604030504040204" pitchFamily="50" charset="-128"/>
                <a:ea typeface="Meiryo UI" panose="020B0604030504040204" pitchFamily="50" charset="-128"/>
                <a:cs typeface="Arial" pitchFamily="34" charset="0"/>
              </a:rPr>
              <a:t>目標とするリスクの水準</a:t>
            </a:r>
            <a:endParaRPr kumimoji="0" lang="en-US" altLang="ja-JP" sz="1200" b="1" kern="0" dirty="0">
              <a:solidFill>
                <a:schemeClr val="tx1"/>
              </a:solidFill>
              <a:latin typeface="Meiryo UI" panose="020B0604030504040204" pitchFamily="50" charset="-128"/>
              <a:ea typeface="Meiryo UI" panose="020B0604030504040204" pitchFamily="50" charset="-128"/>
              <a:cs typeface="Arial" pitchFamily="34" charset="0"/>
            </a:endParaRPr>
          </a:p>
        </p:txBody>
      </p:sp>
      <p:sp>
        <p:nvSpPr>
          <p:cNvPr id="29" name="正方形/長方形 28">
            <a:extLst>
              <a:ext uri="{FF2B5EF4-FFF2-40B4-BE49-F238E27FC236}">
                <a16:creationId xmlns:a16="http://schemas.microsoft.com/office/drawing/2014/main" id="{66FE60A5-FD39-6030-91AD-2E57CA06560C}"/>
              </a:ext>
            </a:extLst>
          </p:cNvPr>
          <p:cNvSpPr/>
          <p:nvPr/>
        </p:nvSpPr>
        <p:spPr bwMode="gray">
          <a:xfrm>
            <a:off x="193144" y="6412999"/>
            <a:ext cx="9590936" cy="365126"/>
          </a:xfrm>
          <a:prstGeom prst="rect">
            <a:avLst/>
          </a:prstGeom>
          <a:noFill/>
          <a:ln w="28575">
            <a:noFill/>
            <a:miter lim="800000"/>
            <a:headEnd/>
            <a:tailEnd/>
          </a:ln>
          <a:effectLst/>
        </p:spPr>
        <p:txBody>
          <a:bodyPr wrap="square" rtlCol="0" anchor="t" anchorCtr="0">
            <a:noAutofit/>
          </a:bodyPr>
          <a:lstStyle/>
          <a:p>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適用手順書</a:t>
            </a:r>
            <a:r>
              <a:rPr lang="en-US" altLang="ja-JP" sz="1400" b="1" dirty="0">
                <a:solidFill>
                  <a:schemeClr val="tx1"/>
                </a:solidFill>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P.16</a:t>
            </a:r>
            <a:r>
              <a:rPr lang="ja-JP" altLang="en-US" sz="1400" b="1" dirty="0">
                <a:latin typeface="Meiryo UI" panose="020B0604030504040204" pitchFamily="50" charset="-128"/>
                <a:ea typeface="Meiryo UI" panose="020B0604030504040204" pitchFamily="50" charset="-128"/>
              </a:rPr>
              <a:t>　</a:t>
            </a:r>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実践に向けたユースケース集</a:t>
            </a:r>
            <a:r>
              <a:rPr lang="en-US" altLang="ja-JP" sz="1400" b="1" dirty="0">
                <a:solidFill>
                  <a:schemeClr val="tx1"/>
                </a:solidFill>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P.12-13, P.28-29, P.43-46, P.57-58, P.76-78, P.92-93, P.108</a:t>
            </a:r>
          </a:p>
          <a:p>
            <a:endParaRPr lang="en-US" altLang="ja-JP"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59974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10</a:t>
            </a:fld>
            <a:endParaRPr kumimoji="1" lang="ja-JP" altLang="en-US"/>
          </a:p>
        </p:txBody>
      </p:sp>
      <p:sp>
        <p:nvSpPr>
          <p:cNvPr id="43" name="タイトル 2">
            <a:extLst>
              <a:ext uri="{FF2B5EF4-FFF2-40B4-BE49-F238E27FC236}">
                <a16:creationId xmlns:a16="http://schemas.microsoft.com/office/drawing/2014/main" id="{36FEFBD0-C365-C17F-6E8C-F3F47E0745A5}"/>
              </a:ext>
            </a:extLst>
          </p:cNvPr>
          <p:cNvSpPr>
            <a:spLocks noGrp="1"/>
          </p:cNvSpPr>
          <p:nvPr>
            <p:ph type="title"/>
          </p:nvPr>
        </p:nvSpPr>
        <p:spPr>
          <a:xfrm>
            <a:off x="200025" y="184666"/>
            <a:ext cx="9505503" cy="461665"/>
          </a:xfrm>
        </p:spPr>
        <p:txBody>
          <a:bodyPr/>
          <a:lstStyle/>
          <a:p>
            <a:r>
              <a:rPr lang="en-US" altLang="ja-JP" dirty="0"/>
              <a:t>3.</a:t>
            </a:r>
            <a:r>
              <a:rPr lang="ja-JP" altLang="en-US" dirty="0"/>
              <a:t>リスク対応 </a:t>
            </a:r>
            <a:r>
              <a:rPr lang="en-US" altLang="ja-JP" dirty="0"/>
              <a:t>(1)</a:t>
            </a:r>
            <a:r>
              <a:rPr lang="ja-JP" altLang="en-US" dirty="0"/>
              <a:t>機器ごとの脅威</a:t>
            </a:r>
          </a:p>
        </p:txBody>
      </p:sp>
      <p:graphicFrame>
        <p:nvGraphicFramePr>
          <p:cNvPr id="6" name="表 5">
            <a:extLst>
              <a:ext uri="{FF2B5EF4-FFF2-40B4-BE49-F238E27FC236}">
                <a16:creationId xmlns:a16="http://schemas.microsoft.com/office/drawing/2014/main" id="{AD8FE2B5-85F4-D3F6-5251-FF26D04D746C}"/>
              </a:ext>
            </a:extLst>
          </p:cNvPr>
          <p:cNvGraphicFramePr>
            <a:graphicFrameLocks noGrp="1"/>
          </p:cNvGraphicFramePr>
          <p:nvPr>
            <p:extLst>
              <p:ext uri="{D42A27DB-BD31-4B8C-83A1-F6EECF244321}">
                <p14:modId xmlns:p14="http://schemas.microsoft.com/office/powerpoint/2010/main" val="1891857560"/>
              </p:ext>
            </p:extLst>
          </p:nvPr>
        </p:nvGraphicFramePr>
        <p:xfrm>
          <a:off x="632520" y="967327"/>
          <a:ext cx="8640959" cy="2796216"/>
        </p:xfrm>
        <a:graphic>
          <a:graphicData uri="http://schemas.openxmlformats.org/drawingml/2006/table">
            <a:tbl>
              <a:tblPr firstRow="1" bandRow="1"/>
              <a:tblGrid>
                <a:gridCol w="2059115">
                  <a:extLst>
                    <a:ext uri="{9D8B030D-6E8A-4147-A177-3AD203B41FA5}">
                      <a16:colId xmlns:a16="http://schemas.microsoft.com/office/drawing/2014/main" val="9549183"/>
                    </a:ext>
                  </a:extLst>
                </a:gridCol>
                <a:gridCol w="3290922">
                  <a:extLst>
                    <a:ext uri="{9D8B030D-6E8A-4147-A177-3AD203B41FA5}">
                      <a16:colId xmlns:a16="http://schemas.microsoft.com/office/drawing/2014/main" val="1972191131"/>
                    </a:ext>
                  </a:extLst>
                </a:gridCol>
                <a:gridCol w="3290922">
                  <a:extLst>
                    <a:ext uri="{9D8B030D-6E8A-4147-A177-3AD203B41FA5}">
                      <a16:colId xmlns:a16="http://schemas.microsoft.com/office/drawing/2014/main" val="3260804118"/>
                    </a:ext>
                  </a:extLst>
                </a:gridCol>
              </a:tblGrid>
              <a:tr h="360000">
                <a:tc>
                  <a:txBody>
                    <a:bodyPr/>
                    <a:lstStyle/>
                    <a:p>
                      <a:pPr algn="ctr">
                        <a:lnSpc>
                          <a:spcPct val="100000"/>
                        </a:lnSpc>
                      </a:pPr>
                      <a:r>
                        <a:rPr kumimoji="1" lang="ja-JP" altLang="en-US" sz="1200" b="1" dirty="0">
                          <a:solidFill>
                            <a:schemeClr val="bg1"/>
                          </a:solidFill>
                          <a:latin typeface="Meiryo UI" panose="020B0604030504040204" pitchFamily="50" charset="-128"/>
                          <a:ea typeface="Meiryo UI" panose="020B0604030504040204" pitchFamily="50" charset="-128"/>
                        </a:rPr>
                        <a:t>システムを構成する機器</a:t>
                      </a:r>
                    </a:p>
                  </a:txBody>
                  <a:tcPr marL="36000" marR="36000" marT="36000" marB="3600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solidFill>
                  </a:tcPr>
                </a:tc>
                <a:tc>
                  <a:txBody>
                    <a:bodyPr/>
                    <a:lstStyle/>
                    <a:p>
                      <a:pPr algn="ctr">
                        <a:lnSpc>
                          <a:spcPct val="100000"/>
                        </a:lnSpc>
                      </a:pPr>
                      <a:r>
                        <a:rPr kumimoji="1" lang="ja-JP" altLang="en-US" sz="1200" b="1" dirty="0">
                          <a:solidFill>
                            <a:schemeClr val="bg1"/>
                          </a:solidFill>
                          <a:latin typeface="Meiryo UI" panose="020B0604030504040204" pitchFamily="50" charset="-128"/>
                          <a:ea typeface="Meiryo UI" panose="020B0604030504040204" pitchFamily="50" charset="-128"/>
                        </a:rPr>
                        <a:t>想定される脅威</a:t>
                      </a:r>
                    </a:p>
                  </a:txBody>
                  <a:tcPr marL="36000" marR="36000" marT="36000" marB="36000" anchor="ctr">
                    <a:lnL w="12700" cmpd="sng">
                      <a:noFill/>
                    </a:lnL>
                    <a:lnR w="12700" cap="flat" cmpd="sng" algn="ctr">
                      <a:noFill/>
                      <a:prstDash val="solid"/>
                      <a:round/>
                      <a:headEnd type="none" w="med" len="med"/>
                      <a:tailEnd type="none" w="med" len="med"/>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ctr">
                        <a:lnSpc>
                          <a:spcPct val="100000"/>
                        </a:lnSpc>
                      </a:pPr>
                      <a:r>
                        <a:rPr kumimoji="1" lang="ja-JP" altLang="en-US" sz="1200" b="1" dirty="0">
                          <a:solidFill>
                            <a:schemeClr val="bg1"/>
                          </a:solidFill>
                          <a:latin typeface="Meiryo UI" panose="020B0604030504040204" pitchFamily="50" charset="-128"/>
                          <a:ea typeface="Meiryo UI" panose="020B0604030504040204" pitchFamily="50" charset="-128"/>
                        </a:rPr>
                        <a:t>生じ得るインシデント</a:t>
                      </a:r>
                    </a:p>
                  </a:txBody>
                  <a:tcPr marL="36000" marR="36000" marT="36000" marB="3600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296607219"/>
                  </a:ext>
                </a:extLst>
              </a:tr>
              <a:tr h="453894">
                <a:tc>
                  <a:txBody>
                    <a:bodyPr/>
                    <a:lstStyle/>
                    <a:p>
                      <a:pPr algn="ctr">
                        <a:lnSpc>
                          <a:spcPct val="100000"/>
                        </a:lnSpc>
                      </a:pPr>
                      <a:r>
                        <a:rPr kumimoji="1" lang="en-US" altLang="ja-JP" sz="1200" b="1" dirty="0">
                          <a:solidFill>
                            <a:schemeClr val="tx1"/>
                          </a:solidFill>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機器名を記載する</a:t>
                      </a:r>
                      <a:r>
                        <a:rPr kumimoji="1" lang="en-US" altLang="ja-JP" sz="1200" b="1" dirty="0">
                          <a:solidFill>
                            <a:schemeClr val="tx1"/>
                          </a:solidFill>
                          <a:latin typeface="Meiryo UI" panose="020B0604030504040204" pitchFamily="50" charset="-128"/>
                          <a:ea typeface="Meiryo UI" panose="020B0604030504040204" pitchFamily="50" charset="-128"/>
                        </a:rPr>
                        <a:t>)</a:t>
                      </a:r>
                    </a:p>
                  </a:txBody>
                  <a:tcPr marL="36000" marR="36000" marT="36000" marB="36000" anchor="ctr">
                    <a:lnL w="12700" cmpd="sng">
                      <a:noFill/>
                    </a:lnL>
                    <a:lnR w="12700" cmpd="sng">
                      <a:noFill/>
                    </a:lnR>
                    <a:lnT w="38100" cmpd="sng">
                      <a:noFill/>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r>
                        <a:rPr kumimoji="1" lang="en-US" altLang="ja-JP" sz="1200" b="0" u="none" kern="1200" noProof="0" dirty="0">
                          <a:solidFill>
                            <a:schemeClr val="tx1"/>
                          </a:solidFill>
                          <a:latin typeface="Meiryo UI" panose="020B0604030504040204" pitchFamily="50" charset="-128"/>
                          <a:ea typeface="Meiryo UI" panose="020B0604030504040204" pitchFamily="50" charset="-128"/>
                          <a:cs typeface="+mn-cs"/>
                        </a:rPr>
                        <a:t>(</a:t>
                      </a:r>
                      <a:r>
                        <a:rPr kumimoji="1" lang="ja-JP" altLang="en-US" sz="1200" b="0" u="none" kern="1200" noProof="0" dirty="0">
                          <a:solidFill>
                            <a:schemeClr val="tx1"/>
                          </a:solidFill>
                          <a:latin typeface="Meiryo UI" panose="020B0604030504040204" pitchFamily="50" charset="-128"/>
                          <a:ea typeface="Meiryo UI" panose="020B0604030504040204" pitchFamily="50" charset="-128"/>
                          <a:cs typeface="+mn-cs"/>
                        </a:rPr>
                        <a:t>適用手順書に示す「</a:t>
                      </a:r>
                      <a:r>
                        <a:rPr kumimoji="1" lang="en-US" altLang="ja-JP" sz="1200" b="0" u="none" kern="1200" noProof="0" dirty="0">
                          <a:solidFill>
                            <a:schemeClr val="tx1"/>
                          </a:solidFill>
                          <a:latin typeface="Meiryo UI" panose="020B0604030504040204" pitchFamily="50" charset="-128"/>
                          <a:ea typeface="Meiryo UI" panose="020B0604030504040204" pitchFamily="50" charset="-128"/>
                          <a:cs typeface="+mn-cs"/>
                        </a:rPr>
                        <a:t>STRIDE </a:t>
                      </a:r>
                      <a:r>
                        <a:rPr kumimoji="1" lang="ja-JP" altLang="en-US" sz="1200" b="0" u="none" kern="1200" noProof="0" dirty="0">
                          <a:solidFill>
                            <a:schemeClr val="tx1"/>
                          </a:solidFill>
                          <a:latin typeface="Meiryo UI" panose="020B0604030504040204" pitchFamily="50" charset="-128"/>
                          <a:ea typeface="Meiryo UI" panose="020B0604030504040204" pitchFamily="50" charset="-128"/>
                          <a:cs typeface="+mn-cs"/>
                        </a:rPr>
                        <a:t>モデルにおける脅威」や「</a:t>
                      </a:r>
                      <a:r>
                        <a:rPr kumimoji="1" lang="en-US" altLang="ja-JP" sz="1200" b="0" u="none" kern="1200" noProof="0" dirty="0">
                          <a:solidFill>
                            <a:schemeClr val="tx1"/>
                          </a:solidFill>
                          <a:latin typeface="Meiryo UI" panose="020B0604030504040204" pitchFamily="50" charset="-128"/>
                          <a:ea typeface="Meiryo UI" panose="020B0604030504040204" pitchFamily="50" charset="-128"/>
                          <a:cs typeface="+mn-cs"/>
                        </a:rPr>
                        <a:t>IoT </a:t>
                      </a:r>
                      <a:r>
                        <a:rPr kumimoji="1" lang="ja-JP" altLang="en-US" sz="1200" b="0" u="none" kern="1200" noProof="0" dirty="0">
                          <a:solidFill>
                            <a:schemeClr val="tx1"/>
                          </a:solidFill>
                          <a:latin typeface="Meiryo UI" panose="020B0604030504040204" pitchFamily="50" charset="-128"/>
                          <a:ea typeface="Meiryo UI" panose="020B0604030504040204" pitchFamily="50" charset="-128"/>
                          <a:cs typeface="+mn-cs"/>
                        </a:rPr>
                        <a:t>機器・システムにおいて追加的に想定される脅威（例）」から想定される脅威を記載する。</a:t>
                      </a:r>
                      <a:r>
                        <a:rPr kumimoji="1" lang="en-US" altLang="ja-JP" sz="1200" b="0" u="none" kern="1200" noProof="0" dirty="0">
                          <a:solidFill>
                            <a:schemeClr val="tx1"/>
                          </a:solidFill>
                          <a:latin typeface="Meiryo UI" panose="020B0604030504040204" pitchFamily="50" charset="-128"/>
                          <a:ea typeface="Meiryo UI" panose="020B0604030504040204" pitchFamily="50" charset="-128"/>
                          <a:cs typeface="+mn-cs"/>
                        </a:rPr>
                        <a:t>)</a:t>
                      </a:r>
                    </a:p>
                  </a:txBody>
                  <a:tcPr marL="36000" marR="36000" marT="36000" marB="36000" anchor="ctr">
                    <a:lnL w="12700" cmpd="sng">
                      <a:noFill/>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r>
                        <a:rPr kumimoji="1" lang="en-US" altLang="ja-JP" sz="1200" b="0" u="none" kern="1200" noProof="0" dirty="0">
                          <a:solidFill>
                            <a:schemeClr val="tx1"/>
                          </a:solidFill>
                          <a:latin typeface="Meiryo UI" panose="020B0604030504040204" pitchFamily="50" charset="-128"/>
                          <a:ea typeface="Meiryo UI" panose="020B0604030504040204" pitchFamily="50" charset="-128"/>
                          <a:cs typeface="+mn-cs"/>
                        </a:rPr>
                        <a:t>(</a:t>
                      </a:r>
                      <a:r>
                        <a:rPr kumimoji="1" lang="ja-JP" altLang="en-US" sz="1200" b="0" u="none" kern="1200" noProof="0" dirty="0">
                          <a:solidFill>
                            <a:schemeClr val="tx1"/>
                          </a:solidFill>
                          <a:latin typeface="Meiryo UI" panose="020B0604030504040204" pitchFamily="50" charset="-128"/>
                          <a:ea typeface="Meiryo UI" panose="020B0604030504040204" pitchFamily="50" charset="-128"/>
                          <a:cs typeface="+mn-cs"/>
                        </a:rPr>
                        <a:t>左記に示す脅威によって生じ得るインシデントを記載する。その際、誰の攻撃によって、どの様なインシデントが生じるかを記載する。</a:t>
                      </a:r>
                      <a:r>
                        <a:rPr kumimoji="1" lang="en-US" altLang="ja-JP" sz="1200" b="0" u="none" kern="1200" noProof="0" dirty="0">
                          <a:solidFill>
                            <a:schemeClr val="tx1"/>
                          </a:solidFill>
                          <a:latin typeface="Meiryo UI" panose="020B0604030504040204" pitchFamily="50" charset="-128"/>
                          <a:ea typeface="Meiryo UI" panose="020B0604030504040204" pitchFamily="50" charset="-128"/>
                          <a:cs typeface="+mn-cs"/>
                        </a:rPr>
                        <a:t>)</a:t>
                      </a:r>
                    </a:p>
                  </a:txBody>
                  <a:tcPr marL="36000" marR="36000" marT="36000" marB="36000" anchor="ctr">
                    <a:lnL w="12700" cmpd="sng">
                      <a:noFill/>
                    </a:lnL>
                    <a:lnR w="12700" cmpd="sng">
                      <a:noFill/>
                    </a:lnR>
                    <a:lnT w="38100" cmpd="sng">
                      <a:noFill/>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63841646"/>
                  </a:ext>
                </a:extLst>
              </a:tr>
              <a:tr h="453894">
                <a:tc>
                  <a:txBody>
                    <a:bodyPr/>
                    <a:lstStyle/>
                    <a:p>
                      <a:pPr algn="ctr">
                        <a:lnSpc>
                          <a:spcPct val="100000"/>
                        </a:lnSpc>
                      </a:pP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endParaRPr kumimoji="1" lang="en-US" altLang="ja-JP" sz="1200" b="0" u="none" kern="1200" noProof="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ap="flat" cmpd="sng" algn="ctr">
                      <a:noFill/>
                      <a:prstDash val="solid"/>
                      <a:round/>
                      <a:headEnd type="none" w="med" len="med"/>
                      <a:tailEnd type="none" w="med" len="med"/>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endParaRPr kumimoji="1" lang="en-US" altLang="ja-JP" sz="1200" b="0" u="none" kern="1200" noProof="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55335588"/>
                  </a:ext>
                </a:extLst>
              </a:tr>
              <a:tr h="453894">
                <a:tc>
                  <a:txBody>
                    <a:bodyPr/>
                    <a:lstStyle/>
                    <a:p>
                      <a:pPr algn="ctr">
                        <a:lnSpc>
                          <a:spcPct val="100000"/>
                        </a:lnSpc>
                      </a:pP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endParaRPr kumimoji="1" lang="en-US" altLang="ja-JP" sz="1200" b="0" u="none" kern="1200" noProof="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ap="flat" cmpd="sng" algn="ctr">
                      <a:noFill/>
                      <a:prstDash val="solid"/>
                      <a:round/>
                      <a:headEnd type="none" w="med" len="med"/>
                      <a:tailEnd type="none" w="med" len="med"/>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endParaRPr kumimoji="1" lang="en-US" altLang="ja-JP" sz="1200" b="0" u="none" kern="1200" noProof="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64126714"/>
                  </a:ext>
                </a:extLst>
              </a:tr>
              <a:tr h="453894">
                <a:tc>
                  <a:txBody>
                    <a:bodyPr/>
                    <a:lstStyle/>
                    <a:p>
                      <a:pPr algn="ctr">
                        <a:lnSpc>
                          <a:spcPct val="100000"/>
                        </a:lnSpc>
                      </a:pP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endParaRPr kumimoji="1" lang="en-US" altLang="ja-JP" sz="1200" b="0" u="none" kern="1200" noProof="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ap="flat" cmpd="sng" algn="ctr">
                      <a:noFill/>
                      <a:prstDash val="solid"/>
                      <a:round/>
                      <a:headEnd type="none" w="med" len="med"/>
                      <a:tailEnd type="none" w="med" len="med"/>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endParaRPr kumimoji="1" lang="en-US" altLang="ja-JP" sz="1200" b="0" u="none" kern="1200" noProof="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16612821"/>
                  </a:ext>
                </a:extLst>
              </a:tr>
              <a:tr h="453894">
                <a:tc>
                  <a:txBody>
                    <a:bodyPr/>
                    <a:lstStyle/>
                    <a:p>
                      <a:pPr algn="ctr">
                        <a:lnSpc>
                          <a:spcPct val="100000"/>
                        </a:lnSpc>
                      </a:pP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12700"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endParaRPr kumimoji="1" lang="en-US" altLang="ja-JP" sz="1200" b="0" u="sng" kern="1200" noProof="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ap="flat" cmpd="sng" algn="ctr">
                      <a:noFill/>
                      <a:prstDash val="solid"/>
                      <a:round/>
                      <a:headEnd type="none" w="med" len="med"/>
                      <a:tailEnd type="none" w="med" len="med"/>
                    </a:lnR>
                    <a:lnT w="9525" cap="flat" cmpd="sng" algn="ctr">
                      <a:solidFill>
                        <a:schemeClr val="tx2"/>
                      </a:solidFill>
                      <a:prstDash val="sysDot"/>
                      <a:round/>
                      <a:headEnd type="none" w="med" len="med"/>
                      <a:tailEnd type="none" w="med" len="med"/>
                    </a:lnT>
                    <a:lnB w="12700"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endParaRPr kumimoji="1" lang="en-US" altLang="ja-JP" sz="1200" b="0" u="none" kern="1200" noProof="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12700"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67502623"/>
                  </a:ext>
                </a:extLst>
              </a:tr>
            </a:tbl>
          </a:graphicData>
        </a:graphic>
      </p:graphicFrame>
      <p:sp>
        <p:nvSpPr>
          <p:cNvPr id="7" name="正方形/長方形 6">
            <a:extLst>
              <a:ext uri="{FF2B5EF4-FFF2-40B4-BE49-F238E27FC236}">
                <a16:creationId xmlns:a16="http://schemas.microsoft.com/office/drawing/2014/main" id="{645333CF-0444-8219-187B-B250AB9D9153}"/>
              </a:ext>
            </a:extLst>
          </p:cNvPr>
          <p:cNvSpPr/>
          <p:nvPr/>
        </p:nvSpPr>
        <p:spPr bwMode="gray">
          <a:xfrm>
            <a:off x="193144" y="6295160"/>
            <a:ext cx="9712856" cy="367169"/>
          </a:xfrm>
          <a:prstGeom prst="rect">
            <a:avLst/>
          </a:prstGeom>
          <a:noFill/>
          <a:ln w="28575">
            <a:noFill/>
            <a:miter lim="800000"/>
            <a:headEnd/>
            <a:tailEnd/>
          </a:ln>
          <a:effectLst/>
        </p:spPr>
        <p:txBody>
          <a:bodyPr wrap="square" rtlCol="0" anchor="t" anchorCtr="0">
            <a:noAutofit/>
          </a:bodyPr>
          <a:lstStyle/>
          <a:p>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適用手順書</a:t>
            </a:r>
            <a:r>
              <a:rPr lang="en-US" altLang="ja-JP" sz="1400" b="1" dirty="0">
                <a:solidFill>
                  <a:schemeClr val="tx1"/>
                </a:solidFill>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P.17</a:t>
            </a:r>
            <a:r>
              <a:rPr lang="ja-JP" altLang="en-US" sz="1400" b="1" dirty="0">
                <a:latin typeface="Meiryo UI" panose="020B0604030504040204" pitchFamily="50" charset="-128"/>
                <a:ea typeface="Meiryo UI" panose="020B0604030504040204" pitchFamily="50" charset="-128"/>
              </a:rPr>
              <a:t>　</a:t>
            </a:r>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実践に向けたユースケース集</a:t>
            </a:r>
            <a:r>
              <a:rPr lang="en-US" altLang="ja-JP" sz="1400" b="1" dirty="0">
                <a:solidFill>
                  <a:schemeClr val="tx1"/>
                </a:solidFill>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P.14-15, P.29-30, P.46, P.59-60, P.79-80, P.94-95,  P.109-110</a:t>
            </a:r>
          </a:p>
          <a:p>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エクセルワークシート有</a:t>
            </a:r>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93856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11</a:t>
            </a:fld>
            <a:endParaRPr kumimoji="1" lang="ja-JP" altLang="en-US"/>
          </a:p>
        </p:txBody>
      </p:sp>
      <p:sp>
        <p:nvSpPr>
          <p:cNvPr id="43" name="タイトル 2">
            <a:extLst>
              <a:ext uri="{FF2B5EF4-FFF2-40B4-BE49-F238E27FC236}">
                <a16:creationId xmlns:a16="http://schemas.microsoft.com/office/drawing/2014/main" id="{36FEFBD0-C365-C17F-6E8C-F3F47E0745A5}"/>
              </a:ext>
            </a:extLst>
          </p:cNvPr>
          <p:cNvSpPr>
            <a:spLocks noGrp="1"/>
          </p:cNvSpPr>
          <p:nvPr>
            <p:ph type="title"/>
          </p:nvPr>
        </p:nvSpPr>
        <p:spPr>
          <a:xfrm>
            <a:off x="200025" y="184666"/>
            <a:ext cx="9505503" cy="461665"/>
          </a:xfrm>
        </p:spPr>
        <p:txBody>
          <a:bodyPr/>
          <a:lstStyle/>
          <a:p>
            <a:r>
              <a:rPr lang="en-US" altLang="ja-JP" dirty="0"/>
              <a:t>3.</a:t>
            </a:r>
            <a:r>
              <a:rPr lang="ja-JP" altLang="en-US" dirty="0"/>
              <a:t>リスク対応 </a:t>
            </a:r>
            <a:r>
              <a:rPr lang="en-US" altLang="ja-JP" dirty="0"/>
              <a:t>(2)</a:t>
            </a:r>
            <a:r>
              <a:rPr lang="ja-JP" altLang="en-US" dirty="0"/>
              <a:t>脅威に対する対策</a:t>
            </a:r>
          </a:p>
        </p:txBody>
      </p:sp>
      <p:graphicFrame>
        <p:nvGraphicFramePr>
          <p:cNvPr id="6" name="表 5">
            <a:extLst>
              <a:ext uri="{FF2B5EF4-FFF2-40B4-BE49-F238E27FC236}">
                <a16:creationId xmlns:a16="http://schemas.microsoft.com/office/drawing/2014/main" id="{AD8FE2B5-85F4-D3F6-5251-FF26D04D746C}"/>
              </a:ext>
            </a:extLst>
          </p:cNvPr>
          <p:cNvGraphicFramePr>
            <a:graphicFrameLocks noGrp="1"/>
          </p:cNvGraphicFramePr>
          <p:nvPr>
            <p:extLst>
              <p:ext uri="{D42A27DB-BD31-4B8C-83A1-F6EECF244321}">
                <p14:modId xmlns:p14="http://schemas.microsoft.com/office/powerpoint/2010/main" val="4121512782"/>
              </p:ext>
            </p:extLst>
          </p:nvPr>
        </p:nvGraphicFramePr>
        <p:xfrm>
          <a:off x="632520" y="967327"/>
          <a:ext cx="8640959" cy="5169600"/>
        </p:xfrm>
        <a:graphic>
          <a:graphicData uri="http://schemas.openxmlformats.org/drawingml/2006/table">
            <a:tbl>
              <a:tblPr firstRow="1" bandRow="1"/>
              <a:tblGrid>
                <a:gridCol w="924882">
                  <a:extLst>
                    <a:ext uri="{9D8B030D-6E8A-4147-A177-3AD203B41FA5}">
                      <a16:colId xmlns:a16="http://schemas.microsoft.com/office/drawing/2014/main" val="9549183"/>
                    </a:ext>
                  </a:extLst>
                </a:gridCol>
                <a:gridCol w="1785538">
                  <a:extLst>
                    <a:ext uri="{9D8B030D-6E8A-4147-A177-3AD203B41FA5}">
                      <a16:colId xmlns:a16="http://schemas.microsoft.com/office/drawing/2014/main" val="1972191131"/>
                    </a:ext>
                  </a:extLst>
                </a:gridCol>
                <a:gridCol w="1785538">
                  <a:extLst>
                    <a:ext uri="{9D8B030D-6E8A-4147-A177-3AD203B41FA5}">
                      <a16:colId xmlns:a16="http://schemas.microsoft.com/office/drawing/2014/main" val="133417986"/>
                    </a:ext>
                  </a:extLst>
                </a:gridCol>
                <a:gridCol w="4145001">
                  <a:extLst>
                    <a:ext uri="{9D8B030D-6E8A-4147-A177-3AD203B41FA5}">
                      <a16:colId xmlns:a16="http://schemas.microsoft.com/office/drawing/2014/main" val="3260804118"/>
                    </a:ext>
                  </a:extLst>
                </a:gridCol>
              </a:tblGrid>
              <a:tr h="360000">
                <a:tc>
                  <a:txBody>
                    <a:bodyPr/>
                    <a:lstStyle/>
                    <a:p>
                      <a:pPr algn="ctr">
                        <a:lnSpc>
                          <a:spcPct val="100000"/>
                        </a:lnSpc>
                      </a:pPr>
                      <a:r>
                        <a:rPr kumimoji="1" lang="ja-JP" altLang="en-US" sz="1200" b="1" dirty="0">
                          <a:solidFill>
                            <a:schemeClr val="bg1"/>
                          </a:solidFill>
                          <a:latin typeface="Meiryo UI" panose="020B0604030504040204" pitchFamily="50" charset="-128"/>
                          <a:ea typeface="Meiryo UI" panose="020B0604030504040204" pitchFamily="50" charset="-128"/>
                        </a:rPr>
                        <a:t>第</a:t>
                      </a:r>
                      <a:r>
                        <a:rPr kumimoji="1" lang="en-US" altLang="ja-JP" sz="1200" b="1" dirty="0">
                          <a:solidFill>
                            <a:schemeClr val="bg1"/>
                          </a:solidFill>
                          <a:latin typeface="Meiryo UI" panose="020B0604030504040204" pitchFamily="50" charset="-128"/>
                          <a:ea typeface="Meiryo UI" panose="020B0604030504040204" pitchFamily="50" charset="-128"/>
                        </a:rPr>
                        <a:t>3</a:t>
                      </a:r>
                      <a:r>
                        <a:rPr kumimoji="1" lang="ja-JP" altLang="en-US" sz="1200" b="1" dirty="0">
                          <a:solidFill>
                            <a:schemeClr val="bg1"/>
                          </a:solidFill>
                          <a:latin typeface="Meiryo UI" panose="020B0604030504040204" pitchFamily="50" charset="-128"/>
                          <a:ea typeface="Meiryo UI" panose="020B0604030504040204" pitchFamily="50" charset="-128"/>
                        </a:rPr>
                        <a:t>軸</a:t>
                      </a:r>
                    </a:p>
                  </a:txBody>
                  <a:tcPr marL="87120" marR="87120" marT="72000" marB="7200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solidFill>
                  </a:tcPr>
                </a:tc>
                <a:tc>
                  <a:txBody>
                    <a:bodyPr/>
                    <a:lstStyle/>
                    <a:p>
                      <a:pPr algn="ctr">
                        <a:lnSpc>
                          <a:spcPct val="100000"/>
                        </a:lnSpc>
                      </a:pPr>
                      <a:r>
                        <a:rPr kumimoji="1" lang="ja-JP" altLang="en-US" sz="1200" b="1" dirty="0">
                          <a:solidFill>
                            <a:schemeClr val="bg1"/>
                          </a:solidFill>
                          <a:latin typeface="Meiryo UI" panose="020B0604030504040204" pitchFamily="50" charset="-128"/>
                          <a:ea typeface="Meiryo UI" panose="020B0604030504040204" pitchFamily="50" charset="-128"/>
                        </a:rPr>
                        <a:t>実装先</a:t>
                      </a:r>
                    </a:p>
                  </a:txBody>
                  <a:tcPr marL="87120" marR="87120" marT="72000" marB="72000" anchor="ctr">
                    <a:lnL w="12700" cmpd="sng">
                      <a:noFill/>
                    </a:lnL>
                    <a:lnR w="12700" cap="flat" cmpd="sng" algn="ctr">
                      <a:noFill/>
                      <a:prstDash val="solid"/>
                      <a:round/>
                      <a:headEnd type="none" w="med" len="med"/>
                      <a:tailEnd type="none" w="med" len="med"/>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ctr">
                        <a:lnSpc>
                          <a:spcPct val="100000"/>
                        </a:lnSpc>
                      </a:pPr>
                      <a:r>
                        <a:rPr kumimoji="1" lang="ja-JP" altLang="en-US" sz="1200" b="1" dirty="0">
                          <a:solidFill>
                            <a:schemeClr val="bg1"/>
                          </a:solidFill>
                          <a:latin typeface="Meiryo UI" panose="020B0604030504040204" pitchFamily="50" charset="-128"/>
                          <a:ea typeface="Meiryo UI" panose="020B0604030504040204" pitchFamily="50" charset="-128"/>
                        </a:rPr>
                        <a:t>想定される脅威</a:t>
                      </a:r>
                    </a:p>
                  </a:txBody>
                  <a:tcPr marL="87120" marR="87120" marT="72000" marB="72000" anchor="ctr">
                    <a:lnL w="12700" cmpd="sng">
                      <a:noFill/>
                    </a:lnL>
                    <a:lnR w="12700" cap="flat" cmpd="sng" algn="ctr">
                      <a:noFill/>
                      <a:prstDash val="solid"/>
                      <a:round/>
                      <a:headEnd type="none" w="med" len="med"/>
                      <a:tailEnd type="none" w="med" len="med"/>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ctr">
                        <a:lnSpc>
                          <a:spcPct val="100000"/>
                        </a:lnSpc>
                      </a:pPr>
                      <a:r>
                        <a:rPr kumimoji="1" lang="ja-JP" altLang="en-US" sz="1200" b="1" dirty="0">
                          <a:solidFill>
                            <a:schemeClr val="bg1"/>
                          </a:solidFill>
                          <a:latin typeface="Meiryo UI" panose="020B0604030504040204" pitchFamily="50" charset="-128"/>
                          <a:ea typeface="Meiryo UI" panose="020B0604030504040204" pitchFamily="50" charset="-128"/>
                        </a:rPr>
                        <a:t>対策要件</a:t>
                      </a:r>
                    </a:p>
                  </a:txBody>
                  <a:tcPr marL="36000" marR="36000" marT="36000" marB="3600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296607219"/>
                  </a:ext>
                </a:extLst>
              </a:tr>
              <a:tr h="353108">
                <a:tc>
                  <a:txBody>
                    <a:bodyPr/>
                    <a:lstStyle/>
                    <a:p>
                      <a:pPr algn="ctr">
                        <a:lnSpc>
                          <a:spcPct val="100000"/>
                        </a:lnSpc>
                      </a:pPr>
                      <a:r>
                        <a:rPr kumimoji="1" lang="ja-JP" altLang="en-US" sz="1200" b="1" dirty="0">
                          <a:solidFill>
                            <a:schemeClr val="tx1"/>
                          </a:solidFill>
                          <a:latin typeface="Meiryo UI" panose="020B0604030504040204" pitchFamily="50" charset="-128"/>
                          <a:ea typeface="Meiryo UI" panose="020B0604030504040204" pitchFamily="50" charset="-128"/>
                        </a:rPr>
                        <a:t>第</a:t>
                      </a:r>
                      <a:r>
                        <a:rPr kumimoji="1" lang="en-US" altLang="ja-JP" sz="1200" b="1" dirty="0">
                          <a:solidFill>
                            <a:schemeClr val="tx1"/>
                          </a:solidFill>
                          <a:latin typeface="Meiryo UI" panose="020B0604030504040204" pitchFamily="50" charset="-128"/>
                          <a:ea typeface="Meiryo UI" panose="020B0604030504040204" pitchFamily="50" charset="-128"/>
                        </a:rPr>
                        <a:t>1</a:t>
                      </a:r>
                      <a:r>
                        <a:rPr kumimoji="1" lang="ja-JP" altLang="en-US" sz="1200" b="1" dirty="0">
                          <a:solidFill>
                            <a:schemeClr val="tx1"/>
                          </a:solidFill>
                          <a:latin typeface="Meiryo UI" panose="020B0604030504040204" pitchFamily="50" charset="-128"/>
                          <a:ea typeface="Meiryo UI" panose="020B0604030504040204" pitchFamily="50" charset="-128"/>
                        </a:rPr>
                        <a:t>の観点</a:t>
                      </a: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87120" marR="87120" marT="72000" marB="72000" anchor="ctr">
                    <a:lnL w="12700" cmpd="sng">
                      <a:noFill/>
                    </a:lnL>
                    <a:lnR w="12700" cmpd="sng">
                      <a:noFill/>
                    </a:lnR>
                    <a:lnT w="38100" cmpd="sng">
                      <a:noFill/>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対策の実装先を記載する。具体的には「ソシキ・ヒト」、「システム」から選択する。</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marL="87120" marR="87120" marT="72000" marB="72000" anchor="ctr">
                    <a:lnL w="12700" cmpd="sng">
                      <a:noFill/>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7120" marR="87120" marT="72000" marB="72000" anchor="ctr">
                    <a:lnL w="12700" cmpd="sng">
                      <a:noFill/>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ユースケース集添付</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A(PDF</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内</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116</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ページ</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から対策要件を選択して記載する。</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marL="87120" marR="87120" marT="72000" marB="72000" anchor="ctr">
                    <a:lnL w="12700" cmpd="sng">
                      <a:noFill/>
                    </a:lnL>
                    <a:lnR w="12700" cmpd="sng">
                      <a:noFill/>
                    </a:lnR>
                    <a:lnT w="38100" cmpd="sng">
                      <a:noFill/>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63841646"/>
                  </a:ext>
                </a:extLst>
              </a:tr>
              <a:tr h="0">
                <a:tc>
                  <a:txBody>
                    <a:bodyPr/>
                    <a:lstStyle/>
                    <a:p>
                      <a:pPr algn="ctr">
                        <a:lnSpc>
                          <a:spcPct val="100000"/>
                        </a:lnSpc>
                      </a:pP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87120" marR="87120" marT="72000" marB="72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7120" marR="87120" marT="72000" marB="72000" anchor="ctr">
                    <a:lnL w="12700" cmpd="sng">
                      <a:noFill/>
                    </a:lnL>
                    <a:lnR w="12700" cap="flat" cmpd="sng" algn="ctr">
                      <a:noFill/>
                      <a:prstDash val="solid"/>
                      <a:round/>
                      <a:headEnd type="none" w="med" len="med"/>
                      <a:tailEnd type="none" w="med" len="med"/>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7120" marR="87120" marT="72000" marB="72000" anchor="ctr">
                    <a:lnL w="12700" cmpd="sng">
                      <a:noFill/>
                    </a:lnL>
                    <a:lnR w="12700" cap="flat" cmpd="sng" algn="ctr">
                      <a:noFill/>
                      <a:prstDash val="solid"/>
                      <a:round/>
                      <a:headEnd type="none" w="med" len="med"/>
                      <a:tailEnd type="none" w="med" len="med"/>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7120" marR="87120" marT="72000" marB="72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83810393"/>
                  </a:ext>
                </a:extLst>
              </a:tr>
              <a:tr h="353108">
                <a:tc>
                  <a:txBody>
                    <a:bodyPr/>
                    <a:lstStyle/>
                    <a:p>
                      <a:pPr algn="ctr">
                        <a:lnSpc>
                          <a:spcPct val="100000"/>
                        </a:lnSpc>
                      </a:pPr>
                      <a:r>
                        <a:rPr kumimoji="1" lang="ja-JP" altLang="en-US" sz="1200" b="1" dirty="0">
                          <a:solidFill>
                            <a:schemeClr val="tx1"/>
                          </a:solidFill>
                          <a:latin typeface="Meiryo UI" panose="020B0604030504040204" pitchFamily="50" charset="-128"/>
                          <a:ea typeface="Meiryo UI" panose="020B0604030504040204" pitchFamily="50" charset="-128"/>
                        </a:rPr>
                        <a:t>第</a:t>
                      </a:r>
                      <a:r>
                        <a:rPr kumimoji="1" lang="en-US" altLang="ja-JP" sz="1200" b="1" dirty="0">
                          <a:solidFill>
                            <a:schemeClr val="tx1"/>
                          </a:solidFill>
                          <a:latin typeface="Meiryo UI" panose="020B0604030504040204" pitchFamily="50" charset="-128"/>
                          <a:ea typeface="Meiryo UI" panose="020B0604030504040204" pitchFamily="50" charset="-128"/>
                        </a:rPr>
                        <a:t>2</a:t>
                      </a:r>
                      <a:r>
                        <a:rPr kumimoji="1" lang="ja-JP" altLang="en-US" sz="1200" b="1" dirty="0">
                          <a:solidFill>
                            <a:schemeClr val="tx1"/>
                          </a:solidFill>
                          <a:latin typeface="Meiryo UI" panose="020B0604030504040204" pitchFamily="50" charset="-128"/>
                          <a:ea typeface="Meiryo UI" panose="020B0604030504040204" pitchFamily="50" charset="-128"/>
                        </a:rPr>
                        <a:t>の観点</a:t>
                      </a: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87120" marR="87120" marT="72000" marB="72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対策の実装先を記載する。具体的には「ソシキ・ヒト」、「プロシージャ」、「システム」から選択する。</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marL="87120" marR="87120" marT="72000" marB="72000" anchor="ctr">
                    <a:lnL w="12700" cmpd="sng">
                      <a:noFill/>
                    </a:lnL>
                    <a:lnR w="12700" cap="flat" cmpd="sng" algn="ctr">
                      <a:noFill/>
                      <a:prstDash val="solid"/>
                      <a:round/>
                      <a:headEnd type="none" w="med" len="med"/>
                      <a:tailEnd type="none" w="med" len="med"/>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7120" marR="87120" marT="72000" marB="72000" anchor="ctr">
                    <a:lnL w="12700" cmpd="sng">
                      <a:noFill/>
                    </a:lnL>
                    <a:lnR w="12700" cap="flat" cmpd="sng" algn="ctr">
                      <a:noFill/>
                      <a:prstDash val="solid"/>
                      <a:round/>
                      <a:headEnd type="none" w="med" len="med"/>
                      <a:tailEnd type="none" w="med" len="med"/>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7120" marR="87120" marT="72000" marB="72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29699631"/>
                  </a:ext>
                </a:extLst>
              </a:tr>
              <a:tr h="0">
                <a:tc>
                  <a:txBody>
                    <a:bodyPr/>
                    <a:lstStyle/>
                    <a:p>
                      <a:pPr algn="ctr">
                        <a:lnSpc>
                          <a:spcPct val="100000"/>
                        </a:lnSpc>
                      </a:pP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87120" marR="87120" marT="72000" marB="72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7120" marR="87120" marT="72000" marB="72000" anchor="ctr">
                    <a:lnL w="12700" cmpd="sng">
                      <a:noFill/>
                    </a:lnL>
                    <a:lnR w="12700" cap="flat" cmpd="sng" algn="ctr">
                      <a:noFill/>
                      <a:prstDash val="solid"/>
                      <a:round/>
                      <a:headEnd type="none" w="med" len="med"/>
                      <a:tailEnd type="none" w="med" len="med"/>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7120" marR="87120" marT="72000" marB="72000" anchor="ctr">
                    <a:lnL w="12700" cmpd="sng">
                      <a:noFill/>
                    </a:lnL>
                    <a:lnR w="12700" cap="flat" cmpd="sng" algn="ctr">
                      <a:noFill/>
                      <a:prstDash val="solid"/>
                      <a:round/>
                      <a:headEnd type="none" w="med" len="med"/>
                      <a:tailEnd type="none" w="med" len="med"/>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7120" marR="87120" marT="72000" marB="72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29196160"/>
                  </a:ext>
                </a:extLst>
              </a:tr>
              <a:tr h="353108">
                <a:tc>
                  <a:txBody>
                    <a:bodyPr/>
                    <a:lstStyle/>
                    <a:p>
                      <a:pPr algn="ctr">
                        <a:lnSpc>
                          <a:spcPct val="100000"/>
                        </a:lnSpc>
                      </a:pPr>
                      <a:r>
                        <a:rPr kumimoji="1" lang="ja-JP" altLang="en-US" sz="1200" b="1" dirty="0">
                          <a:solidFill>
                            <a:schemeClr val="tx1"/>
                          </a:solidFill>
                          <a:latin typeface="Meiryo UI" panose="020B0604030504040204" pitchFamily="50" charset="-128"/>
                          <a:ea typeface="Meiryo UI" panose="020B0604030504040204" pitchFamily="50" charset="-128"/>
                        </a:rPr>
                        <a:t>第</a:t>
                      </a:r>
                      <a:r>
                        <a:rPr kumimoji="1" lang="en-US" altLang="ja-JP" sz="1200" b="1" dirty="0">
                          <a:solidFill>
                            <a:schemeClr val="tx1"/>
                          </a:solidFill>
                          <a:latin typeface="Meiryo UI" panose="020B0604030504040204" pitchFamily="50" charset="-128"/>
                          <a:ea typeface="Meiryo UI" panose="020B0604030504040204" pitchFamily="50" charset="-128"/>
                        </a:rPr>
                        <a:t>3</a:t>
                      </a:r>
                      <a:r>
                        <a:rPr kumimoji="1" lang="ja-JP" altLang="en-US" sz="1200" b="1" dirty="0">
                          <a:solidFill>
                            <a:schemeClr val="tx1"/>
                          </a:solidFill>
                          <a:latin typeface="Meiryo UI" panose="020B0604030504040204" pitchFamily="50" charset="-128"/>
                          <a:ea typeface="Meiryo UI" panose="020B0604030504040204" pitchFamily="50" charset="-128"/>
                        </a:rPr>
                        <a:t>の観点</a:t>
                      </a: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87120" marR="87120" marT="72000" marB="72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対策の実装先を記載する。具体的には「ソシキ・ヒト」、「システム」から選択する。</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marL="87120" marR="87120" marT="72000" marB="72000" anchor="ctr">
                    <a:lnL w="12700" cmpd="sng">
                      <a:noFill/>
                    </a:lnL>
                    <a:lnR w="12700" cap="flat" cmpd="sng" algn="ctr">
                      <a:noFill/>
                      <a:prstDash val="solid"/>
                      <a:round/>
                      <a:headEnd type="none" w="med" len="med"/>
                      <a:tailEnd type="none" w="med" len="med"/>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7120" marR="87120" marT="72000" marB="72000" anchor="ctr">
                    <a:lnL w="12700" cmpd="sng">
                      <a:noFill/>
                    </a:lnL>
                    <a:lnR w="12700" cap="flat" cmpd="sng" algn="ctr">
                      <a:noFill/>
                      <a:prstDash val="solid"/>
                      <a:round/>
                      <a:headEnd type="none" w="med" len="med"/>
                      <a:tailEnd type="none" w="med" len="med"/>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7120" marR="87120" marT="72000" marB="72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09242391"/>
                  </a:ext>
                </a:extLst>
              </a:tr>
              <a:tr h="0">
                <a:tc>
                  <a:txBody>
                    <a:bodyPr/>
                    <a:lstStyle/>
                    <a:p>
                      <a:pPr algn="ctr">
                        <a:lnSpc>
                          <a:spcPct val="100000"/>
                        </a:lnSpc>
                      </a:pP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87120" marR="87120" marT="72000" marB="72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7120" marR="87120" marT="72000" marB="72000" anchor="ctr">
                    <a:lnL w="12700" cmpd="sng">
                      <a:noFill/>
                    </a:lnL>
                    <a:lnR w="12700" cap="flat" cmpd="sng" algn="ctr">
                      <a:noFill/>
                      <a:prstDash val="solid"/>
                      <a:round/>
                      <a:headEnd type="none" w="med" len="med"/>
                      <a:tailEnd type="none" w="med" len="med"/>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7120" marR="87120" marT="72000" marB="72000" anchor="ctr">
                    <a:lnL w="12700" cmpd="sng">
                      <a:noFill/>
                    </a:lnL>
                    <a:lnR w="12700" cap="flat" cmpd="sng" algn="ctr">
                      <a:noFill/>
                      <a:prstDash val="solid"/>
                      <a:round/>
                      <a:headEnd type="none" w="med" len="med"/>
                      <a:tailEnd type="none" w="med" len="med"/>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7120" marR="87120" marT="72000" marB="72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10523756"/>
                  </a:ext>
                </a:extLst>
              </a:tr>
              <a:tr h="353108">
                <a:tc>
                  <a:txBody>
                    <a:bodyPr/>
                    <a:lstStyle/>
                    <a:p>
                      <a:pPr algn="ctr">
                        <a:lnSpc>
                          <a:spcPct val="100000"/>
                        </a:lnSpc>
                      </a:pPr>
                      <a:r>
                        <a:rPr kumimoji="1" lang="ja-JP" altLang="en-US" sz="1200" b="1" dirty="0">
                          <a:solidFill>
                            <a:schemeClr val="tx1"/>
                          </a:solidFill>
                          <a:latin typeface="Meiryo UI" panose="020B0604030504040204" pitchFamily="50" charset="-128"/>
                          <a:ea typeface="Meiryo UI" panose="020B0604030504040204" pitchFamily="50" charset="-128"/>
                        </a:rPr>
                        <a:t>第</a:t>
                      </a:r>
                      <a:r>
                        <a:rPr kumimoji="1" lang="en-US" altLang="ja-JP" sz="1200" b="1" dirty="0">
                          <a:solidFill>
                            <a:schemeClr val="tx1"/>
                          </a:solidFill>
                          <a:latin typeface="Meiryo UI" panose="020B0604030504040204" pitchFamily="50" charset="-128"/>
                          <a:ea typeface="Meiryo UI" panose="020B0604030504040204" pitchFamily="50" charset="-128"/>
                        </a:rPr>
                        <a:t>4</a:t>
                      </a:r>
                      <a:r>
                        <a:rPr kumimoji="1" lang="ja-JP" altLang="en-US" sz="1200" b="1" dirty="0">
                          <a:solidFill>
                            <a:schemeClr val="tx1"/>
                          </a:solidFill>
                          <a:latin typeface="Meiryo UI" panose="020B0604030504040204" pitchFamily="50" charset="-128"/>
                          <a:ea typeface="Meiryo UI" panose="020B0604030504040204" pitchFamily="50" charset="-128"/>
                        </a:rPr>
                        <a:t>の観点</a:t>
                      </a: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87120" marR="87120" marT="72000" marB="72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対策の実装先を記載する。具体的には「ソシキ・ヒト」、「システム」から選択する。</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marL="87120" marR="87120" marT="72000" marB="72000" anchor="ctr">
                    <a:lnL w="12700" cmpd="sng">
                      <a:noFill/>
                    </a:lnL>
                    <a:lnR w="12700" cap="flat" cmpd="sng" algn="ctr">
                      <a:noFill/>
                      <a:prstDash val="solid"/>
                      <a:round/>
                      <a:headEnd type="none" w="med" len="med"/>
                      <a:tailEnd type="none" w="med" len="med"/>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7120" marR="87120" marT="72000" marB="72000" anchor="ctr">
                    <a:lnL w="12700" cmpd="sng">
                      <a:noFill/>
                    </a:lnL>
                    <a:lnR w="12700" cap="flat" cmpd="sng" algn="ctr">
                      <a:noFill/>
                      <a:prstDash val="solid"/>
                      <a:round/>
                      <a:headEnd type="none" w="med" len="med"/>
                      <a:tailEnd type="none" w="med" len="med"/>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7120" marR="87120" marT="72000" marB="72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48422770"/>
                  </a:ext>
                </a:extLst>
              </a:tr>
              <a:tr h="0">
                <a:tc>
                  <a:txBody>
                    <a:bodyPr/>
                    <a:lstStyle/>
                    <a:p>
                      <a:pPr algn="ctr">
                        <a:lnSpc>
                          <a:spcPct val="100000"/>
                        </a:lnSpc>
                      </a:pP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87120" marR="87120" marT="72000" marB="72000" anchor="ctr">
                    <a:lnL w="12700" cmpd="sng">
                      <a:noFill/>
                    </a:lnL>
                    <a:lnR w="12700" cmpd="sng">
                      <a:noFill/>
                    </a:lnR>
                    <a:lnT w="9525" cap="flat" cmpd="sng" algn="ctr">
                      <a:solidFill>
                        <a:schemeClr val="tx2"/>
                      </a:solidFill>
                      <a:prstDash val="sysDot"/>
                      <a:round/>
                      <a:headEnd type="none" w="med" len="med"/>
                      <a:tailEnd type="none" w="med" len="med"/>
                    </a:lnT>
                    <a:lnB w="12700"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7120" marR="87120" marT="72000" marB="72000" anchor="ctr">
                    <a:lnL w="12700" cmpd="sng">
                      <a:noFill/>
                    </a:lnL>
                    <a:lnR w="12700" cap="flat" cmpd="sng" algn="ctr">
                      <a:noFill/>
                      <a:prstDash val="solid"/>
                      <a:round/>
                      <a:headEnd type="none" w="med" len="med"/>
                      <a:tailEnd type="none" w="med" len="med"/>
                    </a:lnR>
                    <a:lnT w="9525" cap="flat" cmpd="sng" algn="ctr">
                      <a:solidFill>
                        <a:schemeClr val="tx2"/>
                      </a:solidFill>
                      <a:prstDash val="sysDot"/>
                      <a:round/>
                      <a:headEnd type="none" w="med" len="med"/>
                      <a:tailEnd type="none" w="med" len="med"/>
                    </a:lnT>
                    <a:lnB w="12700"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7120" marR="87120" marT="72000" marB="72000" anchor="ctr">
                    <a:lnL w="12700" cmpd="sng">
                      <a:noFill/>
                    </a:lnL>
                    <a:lnR w="12700" cap="flat" cmpd="sng" algn="ctr">
                      <a:noFill/>
                      <a:prstDash val="solid"/>
                      <a:round/>
                      <a:headEnd type="none" w="med" len="med"/>
                      <a:tailEnd type="none" w="med" len="med"/>
                    </a:lnR>
                    <a:lnT w="9525" cap="flat" cmpd="sng" algn="ctr">
                      <a:solidFill>
                        <a:schemeClr val="tx2"/>
                      </a:solidFill>
                      <a:prstDash val="sysDot"/>
                      <a:round/>
                      <a:headEnd type="none" w="med" len="med"/>
                      <a:tailEnd type="none" w="med" len="med"/>
                    </a:lnT>
                    <a:lnB w="12700"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7120" marR="87120" marT="72000" marB="72000" anchor="ctr">
                    <a:lnL w="12700" cmpd="sng">
                      <a:noFill/>
                    </a:lnL>
                    <a:lnR w="12700" cmpd="sng">
                      <a:noFill/>
                    </a:lnR>
                    <a:lnT w="9525" cap="flat" cmpd="sng" algn="ctr">
                      <a:solidFill>
                        <a:schemeClr val="tx2"/>
                      </a:solidFill>
                      <a:prstDash val="sysDot"/>
                      <a:round/>
                      <a:headEnd type="none" w="med" len="med"/>
                      <a:tailEnd type="none" w="med" len="med"/>
                    </a:lnT>
                    <a:lnB w="12700"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31426209"/>
                  </a:ext>
                </a:extLst>
              </a:tr>
            </a:tbl>
          </a:graphicData>
        </a:graphic>
      </p:graphicFrame>
      <p:sp>
        <p:nvSpPr>
          <p:cNvPr id="11" name="正方形/長方形 10">
            <a:extLst>
              <a:ext uri="{FF2B5EF4-FFF2-40B4-BE49-F238E27FC236}">
                <a16:creationId xmlns:a16="http://schemas.microsoft.com/office/drawing/2014/main" id="{74FDA5FD-E31B-FF8E-07AC-94A71EE233FA}"/>
              </a:ext>
            </a:extLst>
          </p:cNvPr>
          <p:cNvSpPr/>
          <p:nvPr/>
        </p:nvSpPr>
        <p:spPr bwMode="gray">
          <a:xfrm>
            <a:off x="193143" y="6308208"/>
            <a:ext cx="9584393" cy="365126"/>
          </a:xfrm>
          <a:prstGeom prst="rect">
            <a:avLst/>
          </a:prstGeom>
          <a:noFill/>
          <a:ln w="28575">
            <a:noFill/>
            <a:miter lim="800000"/>
            <a:headEnd/>
            <a:tailEnd/>
          </a:ln>
          <a:effectLst/>
        </p:spPr>
        <p:txBody>
          <a:bodyPr wrap="square" rtlCol="0" anchor="t" anchorCtr="0">
            <a:noAutofit/>
          </a:bodyPr>
          <a:lstStyle/>
          <a:p>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適用手順書</a:t>
            </a:r>
            <a:r>
              <a:rPr lang="en-US" altLang="ja-JP" sz="1400" b="1" dirty="0">
                <a:solidFill>
                  <a:schemeClr val="tx1"/>
                </a:solidFill>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P.19</a:t>
            </a:r>
            <a:r>
              <a:rPr lang="ja-JP" altLang="en-US" sz="1400" b="1" dirty="0">
                <a:latin typeface="Meiryo UI" panose="020B0604030504040204" pitchFamily="50" charset="-128"/>
                <a:ea typeface="Meiryo UI" panose="020B0604030504040204" pitchFamily="50" charset="-128"/>
              </a:rPr>
              <a:t>　</a:t>
            </a:r>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実践に向けたユースケース集</a:t>
            </a:r>
            <a:r>
              <a:rPr lang="en-US" altLang="ja-JP" sz="1400" b="1" dirty="0">
                <a:solidFill>
                  <a:schemeClr val="tx1"/>
                </a:solidFill>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P.16-17, P.30-31, P.46-47, P.60-61, P.80-81, P.95, P.110</a:t>
            </a:r>
          </a:p>
          <a:p>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エクセルワークシート有</a:t>
            </a:r>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220460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12</a:t>
            </a:fld>
            <a:endParaRPr kumimoji="1" lang="ja-JP" altLang="en-US" dirty="0"/>
          </a:p>
        </p:txBody>
      </p:sp>
      <p:sp>
        <p:nvSpPr>
          <p:cNvPr id="43" name="タイトル 2">
            <a:extLst>
              <a:ext uri="{FF2B5EF4-FFF2-40B4-BE49-F238E27FC236}">
                <a16:creationId xmlns:a16="http://schemas.microsoft.com/office/drawing/2014/main" id="{36FEFBD0-C365-C17F-6E8C-F3F47E0745A5}"/>
              </a:ext>
            </a:extLst>
          </p:cNvPr>
          <p:cNvSpPr>
            <a:spLocks noGrp="1"/>
          </p:cNvSpPr>
          <p:nvPr>
            <p:ph type="title"/>
          </p:nvPr>
        </p:nvSpPr>
        <p:spPr>
          <a:xfrm>
            <a:off x="200025" y="184666"/>
            <a:ext cx="9505503" cy="461665"/>
          </a:xfrm>
        </p:spPr>
        <p:txBody>
          <a:bodyPr/>
          <a:lstStyle/>
          <a:p>
            <a:r>
              <a:rPr lang="en-US" altLang="ja-JP" dirty="0"/>
              <a:t>3.</a:t>
            </a:r>
            <a:r>
              <a:rPr lang="ja-JP" altLang="en-US" dirty="0"/>
              <a:t>リスク対応 </a:t>
            </a:r>
            <a:r>
              <a:rPr lang="en-US" altLang="ja-JP" dirty="0"/>
              <a:t>(3)</a:t>
            </a:r>
            <a:r>
              <a:rPr lang="ja-JP" altLang="en-US" dirty="0"/>
              <a:t>行うべきと考えられる対策</a:t>
            </a:r>
          </a:p>
        </p:txBody>
      </p:sp>
      <p:graphicFrame>
        <p:nvGraphicFramePr>
          <p:cNvPr id="6" name="表 5">
            <a:extLst>
              <a:ext uri="{FF2B5EF4-FFF2-40B4-BE49-F238E27FC236}">
                <a16:creationId xmlns:a16="http://schemas.microsoft.com/office/drawing/2014/main" id="{AD8FE2B5-85F4-D3F6-5251-FF26D04D746C}"/>
              </a:ext>
            </a:extLst>
          </p:cNvPr>
          <p:cNvGraphicFramePr>
            <a:graphicFrameLocks noGrp="1"/>
          </p:cNvGraphicFramePr>
          <p:nvPr>
            <p:extLst>
              <p:ext uri="{D42A27DB-BD31-4B8C-83A1-F6EECF244321}">
                <p14:modId xmlns:p14="http://schemas.microsoft.com/office/powerpoint/2010/main" val="1518737793"/>
              </p:ext>
            </p:extLst>
          </p:nvPr>
        </p:nvGraphicFramePr>
        <p:xfrm>
          <a:off x="632521" y="1413695"/>
          <a:ext cx="8640958" cy="4998240"/>
        </p:xfrm>
        <a:graphic>
          <a:graphicData uri="http://schemas.openxmlformats.org/drawingml/2006/table">
            <a:tbl>
              <a:tblPr firstRow="1" bandRow="1"/>
              <a:tblGrid>
                <a:gridCol w="455809">
                  <a:extLst>
                    <a:ext uri="{9D8B030D-6E8A-4147-A177-3AD203B41FA5}">
                      <a16:colId xmlns:a16="http://schemas.microsoft.com/office/drawing/2014/main" val="9549183"/>
                    </a:ext>
                  </a:extLst>
                </a:gridCol>
                <a:gridCol w="1031568">
                  <a:extLst>
                    <a:ext uri="{9D8B030D-6E8A-4147-A177-3AD203B41FA5}">
                      <a16:colId xmlns:a16="http://schemas.microsoft.com/office/drawing/2014/main" val="3047681375"/>
                    </a:ext>
                  </a:extLst>
                </a:gridCol>
                <a:gridCol w="1507942">
                  <a:extLst>
                    <a:ext uri="{9D8B030D-6E8A-4147-A177-3AD203B41FA5}">
                      <a16:colId xmlns:a16="http://schemas.microsoft.com/office/drawing/2014/main" val="4080842767"/>
                    </a:ext>
                  </a:extLst>
                </a:gridCol>
                <a:gridCol w="998011">
                  <a:extLst>
                    <a:ext uri="{9D8B030D-6E8A-4147-A177-3AD203B41FA5}">
                      <a16:colId xmlns:a16="http://schemas.microsoft.com/office/drawing/2014/main" val="3947840988"/>
                    </a:ext>
                  </a:extLst>
                </a:gridCol>
                <a:gridCol w="2928442">
                  <a:extLst>
                    <a:ext uri="{9D8B030D-6E8A-4147-A177-3AD203B41FA5}">
                      <a16:colId xmlns:a16="http://schemas.microsoft.com/office/drawing/2014/main" val="1291832845"/>
                    </a:ext>
                  </a:extLst>
                </a:gridCol>
                <a:gridCol w="1719186">
                  <a:extLst>
                    <a:ext uri="{9D8B030D-6E8A-4147-A177-3AD203B41FA5}">
                      <a16:colId xmlns:a16="http://schemas.microsoft.com/office/drawing/2014/main" val="1132368316"/>
                    </a:ext>
                  </a:extLst>
                </a:gridCol>
              </a:tblGrid>
              <a:tr h="422466">
                <a:tc>
                  <a:txBody>
                    <a:bodyPr/>
                    <a:lstStyle/>
                    <a:p>
                      <a:pPr algn="ctr">
                        <a:lnSpc>
                          <a:spcPct val="100000"/>
                        </a:lnSpc>
                      </a:pPr>
                      <a:r>
                        <a:rPr kumimoji="1" lang="en-US" altLang="ja-JP" sz="1200" b="1" dirty="0">
                          <a:solidFill>
                            <a:schemeClr val="bg1"/>
                          </a:solidFill>
                          <a:latin typeface="Meiryo UI" panose="020B0604030504040204" pitchFamily="50" charset="-128"/>
                          <a:ea typeface="Meiryo UI" panose="020B0604030504040204" pitchFamily="50" charset="-128"/>
                        </a:rPr>
                        <a:t>No.</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solidFill>
                  </a:tcPr>
                </a:tc>
                <a:tc>
                  <a:txBody>
                    <a:bodyPr/>
                    <a:lstStyle/>
                    <a:p>
                      <a:pPr algn="ctr">
                        <a:lnSpc>
                          <a:spcPct val="100000"/>
                        </a:lnSpc>
                      </a:pPr>
                      <a:r>
                        <a:rPr kumimoji="1" lang="ja-JP" altLang="en-US" sz="1200" b="1" dirty="0">
                          <a:solidFill>
                            <a:schemeClr val="bg1"/>
                          </a:solidFill>
                          <a:latin typeface="Meiryo UI" panose="020B0604030504040204" pitchFamily="50" charset="-128"/>
                          <a:ea typeface="Meiryo UI" panose="020B0604030504040204" pitchFamily="50" charset="-128"/>
                        </a:rPr>
                        <a:t>第</a:t>
                      </a:r>
                      <a:r>
                        <a:rPr kumimoji="1" lang="en-US" altLang="ja-JP" sz="1200" b="1" dirty="0">
                          <a:solidFill>
                            <a:schemeClr val="bg1"/>
                          </a:solidFill>
                          <a:latin typeface="Meiryo UI" panose="020B0604030504040204" pitchFamily="50" charset="-128"/>
                          <a:ea typeface="Meiryo UI" panose="020B0604030504040204" pitchFamily="50" charset="-128"/>
                        </a:rPr>
                        <a:t>3</a:t>
                      </a:r>
                      <a:r>
                        <a:rPr kumimoji="1" lang="ja-JP" altLang="en-US" sz="1200" b="1" dirty="0">
                          <a:solidFill>
                            <a:schemeClr val="bg1"/>
                          </a:solidFill>
                          <a:latin typeface="Meiryo UI" panose="020B0604030504040204" pitchFamily="50" charset="-128"/>
                          <a:ea typeface="Meiryo UI" panose="020B0604030504040204" pitchFamily="50" charset="-128"/>
                        </a:rPr>
                        <a:t>軸</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solidFill>
                  </a:tcPr>
                </a:tc>
                <a:tc>
                  <a:txBody>
                    <a:bodyPr/>
                    <a:lstStyle/>
                    <a:p>
                      <a:pPr algn="ctr">
                        <a:lnSpc>
                          <a:spcPct val="100000"/>
                        </a:lnSpc>
                      </a:pPr>
                      <a:r>
                        <a:rPr kumimoji="1" lang="ja-JP" altLang="en-US" sz="1200" b="1" dirty="0">
                          <a:solidFill>
                            <a:schemeClr val="bg1"/>
                          </a:solidFill>
                          <a:latin typeface="Meiryo UI" panose="020B0604030504040204" pitchFamily="50" charset="-128"/>
                          <a:ea typeface="Meiryo UI" panose="020B0604030504040204" pitchFamily="50" charset="-128"/>
                        </a:rPr>
                        <a:t>実装先</a:t>
                      </a:r>
                    </a:p>
                  </a:txBody>
                  <a:tcPr marL="36000" marR="36000" marT="36000" marB="3600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solidFill>
                  </a:tcPr>
                </a:tc>
                <a:tc>
                  <a:txBody>
                    <a:bodyPr/>
                    <a:lstStyle/>
                    <a:p>
                      <a:pPr algn="ctr">
                        <a:lnSpc>
                          <a:spcPct val="100000"/>
                        </a:lnSpc>
                      </a:pPr>
                      <a:r>
                        <a:rPr kumimoji="1" lang="ja-JP" altLang="en-US" sz="1200" b="1" dirty="0">
                          <a:solidFill>
                            <a:schemeClr val="bg1"/>
                          </a:solidFill>
                          <a:latin typeface="Meiryo UI" panose="020B0604030504040204" pitchFamily="50" charset="-128"/>
                          <a:ea typeface="Meiryo UI" panose="020B0604030504040204" pitchFamily="50" charset="-128"/>
                        </a:rPr>
                        <a:t>対策要件</a:t>
                      </a:r>
                    </a:p>
                  </a:txBody>
                  <a:tcPr marL="36000" marR="36000" marT="36000" marB="3600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solidFill>
                  </a:tcPr>
                </a:tc>
                <a:tc>
                  <a:txBody>
                    <a:bodyPr/>
                    <a:lstStyle/>
                    <a:p>
                      <a:pPr algn="ctr">
                        <a:lnSpc>
                          <a:spcPct val="100000"/>
                        </a:lnSpc>
                      </a:pPr>
                      <a:r>
                        <a:rPr kumimoji="1" lang="ja-JP" altLang="en-US" sz="1200" b="1" dirty="0">
                          <a:solidFill>
                            <a:schemeClr val="bg1"/>
                          </a:solidFill>
                          <a:latin typeface="Meiryo UI" panose="020B0604030504040204" pitchFamily="50" charset="-128"/>
                          <a:ea typeface="Meiryo UI" panose="020B0604030504040204" pitchFamily="50" charset="-128"/>
                        </a:rPr>
                        <a:t>実際に講じる対策（例）</a:t>
                      </a:r>
                    </a:p>
                  </a:txBody>
                  <a:tcPr marL="36000" marR="36000" marT="36000" marB="3600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solidFill>
                  </a:tcPr>
                </a:tc>
                <a:tc>
                  <a:txBody>
                    <a:bodyPr/>
                    <a:lstStyle/>
                    <a:p>
                      <a:pPr algn="ctr">
                        <a:lnSpc>
                          <a:spcPct val="100000"/>
                        </a:lnSpc>
                      </a:pPr>
                      <a:r>
                        <a:rPr kumimoji="1" lang="ja-JP" altLang="en-US" sz="1200" b="1" dirty="0">
                          <a:solidFill>
                            <a:schemeClr val="bg1"/>
                          </a:solidFill>
                          <a:latin typeface="Meiryo UI" panose="020B0604030504040204" pitchFamily="50" charset="-128"/>
                          <a:ea typeface="Meiryo UI" panose="020B0604030504040204" pitchFamily="50" charset="-128"/>
                        </a:rPr>
                        <a:t>影響度が大きいリスクに</a:t>
                      </a:r>
                      <a:endParaRPr kumimoji="1" lang="en-US" altLang="ja-JP" sz="1200" b="1" dirty="0">
                        <a:solidFill>
                          <a:schemeClr val="bg1"/>
                        </a:solidFill>
                        <a:latin typeface="Meiryo UI" panose="020B0604030504040204" pitchFamily="50" charset="-128"/>
                        <a:ea typeface="Meiryo UI" panose="020B0604030504040204" pitchFamily="50" charset="-128"/>
                      </a:endParaRPr>
                    </a:p>
                    <a:p>
                      <a:pPr algn="ctr">
                        <a:lnSpc>
                          <a:spcPct val="100000"/>
                        </a:lnSpc>
                      </a:pPr>
                      <a:r>
                        <a:rPr kumimoji="1" lang="ja-JP" altLang="en-US" sz="1200" b="1" dirty="0">
                          <a:solidFill>
                            <a:schemeClr val="bg1"/>
                          </a:solidFill>
                          <a:latin typeface="Meiryo UI" panose="020B0604030504040204" pitchFamily="50" charset="-128"/>
                          <a:ea typeface="Meiryo UI" panose="020B0604030504040204" pitchFamily="50" charset="-128"/>
                        </a:rPr>
                        <a:t>対処するための対策要件</a:t>
                      </a:r>
                    </a:p>
                  </a:txBody>
                  <a:tcPr marL="36000" marR="36000" marT="36000" marB="3600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296607219"/>
                  </a:ext>
                </a:extLst>
              </a:tr>
              <a:tr h="775447">
                <a:tc>
                  <a:txBody>
                    <a:bodyPr/>
                    <a:lstStyle/>
                    <a:p>
                      <a:pPr algn="ctr">
                        <a:lnSpc>
                          <a:spcPct val="100000"/>
                        </a:lnSpc>
                      </a:pPr>
                      <a:r>
                        <a:rPr kumimoji="1" lang="en-US" altLang="ja-JP" sz="1200" b="1" dirty="0">
                          <a:solidFill>
                            <a:schemeClr val="tx1"/>
                          </a:solidFill>
                          <a:latin typeface="Meiryo UI" panose="020B0604030504040204" pitchFamily="50" charset="-128"/>
                          <a:ea typeface="Meiryo UI" panose="020B0604030504040204" pitchFamily="50" charset="-128"/>
                        </a:rPr>
                        <a:t>1</a:t>
                      </a:r>
                    </a:p>
                  </a:txBody>
                  <a:tcPr marL="36000" marR="36000" marT="36000" marB="36000" anchor="ctr">
                    <a:lnL w="12700" cmpd="sng">
                      <a:noFill/>
                    </a:lnL>
                    <a:lnR w="12700" cmpd="sng">
                      <a:noFill/>
                    </a:lnR>
                    <a:lnT w="38100" cmpd="sng">
                      <a:noFill/>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ja-JP" altLang="en-US" sz="1200" b="1" dirty="0">
                          <a:solidFill>
                            <a:schemeClr val="tx1"/>
                          </a:solidFill>
                          <a:latin typeface="Meiryo UI" panose="020B0604030504040204" pitchFamily="50" charset="-128"/>
                          <a:ea typeface="Meiryo UI" panose="020B0604030504040204" pitchFamily="50" charset="-128"/>
                        </a:rPr>
                        <a:t>第</a:t>
                      </a:r>
                      <a:r>
                        <a:rPr kumimoji="1" lang="en-US" altLang="ja-JP" sz="1200" b="1" dirty="0">
                          <a:solidFill>
                            <a:schemeClr val="tx1"/>
                          </a:solidFill>
                          <a:latin typeface="Meiryo UI" panose="020B0604030504040204" pitchFamily="50" charset="-128"/>
                          <a:ea typeface="Meiryo UI" panose="020B0604030504040204" pitchFamily="50" charset="-128"/>
                        </a:rPr>
                        <a:t>1</a:t>
                      </a:r>
                      <a:r>
                        <a:rPr kumimoji="1" lang="ja-JP" altLang="en-US" sz="1200" b="1" dirty="0">
                          <a:solidFill>
                            <a:schemeClr val="tx1"/>
                          </a:solidFill>
                          <a:latin typeface="Meiryo UI" panose="020B0604030504040204" pitchFamily="50" charset="-128"/>
                          <a:ea typeface="Meiryo UI" panose="020B0604030504040204" pitchFamily="50" charset="-128"/>
                        </a:rPr>
                        <a:t>の観点</a:t>
                      </a: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38100" cmpd="sng">
                      <a:noFill/>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対策の実装先を記載する。具体的には「ソシキ・ヒト」、「システム」から選択する。</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marL="36000" marR="36000" marT="36000" marB="36000" anchor="ctr">
                    <a:lnL w="12700" cmpd="sng">
                      <a:noFill/>
                    </a:lnL>
                    <a:lnR w="12700" cmpd="sng">
                      <a:noFill/>
                    </a:lnR>
                    <a:lnT w="38100" cmpd="sng">
                      <a:noFill/>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添付</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から対策要件を選択して記載する。</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marL="36000" marR="36000" marT="36000" marB="36000" anchor="ctr">
                    <a:lnL w="12700" cmpd="sng">
                      <a:noFill/>
                    </a:lnL>
                    <a:lnR w="12700" cmpd="sng">
                      <a:noFill/>
                    </a:lnR>
                    <a:lnT w="38100" cmpd="sng">
                      <a:noFill/>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ja-JP" altLang="en-US" sz="1200" b="0" kern="1200" dirty="0">
                          <a:solidFill>
                            <a:schemeClr val="tx1"/>
                          </a:solidFill>
                          <a:latin typeface="Meiryo UI" panose="020B0604030504040204" pitchFamily="50" charset="-128"/>
                          <a:ea typeface="Meiryo UI" panose="020B0604030504040204" pitchFamily="50" charset="-128"/>
                          <a:cs typeface="+mn-cs"/>
                        </a:rPr>
                        <a:t>（例えば、</a:t>
                      </a:r>
                      <a:r>
                        <a:rPr kumimoji="1" lang="en-US" altLang="ja-JP" sz="1200" b="0" kern="1200" dirty="0">
                          <a:solidFill>
                            <a:schemeClr val="tx1"/>
                          </a:solidFill>
                          <a:latin typeface="Meiryo UI" panose="020B0604030504040204" pitchFamily="50" charset="-128"/>
                          <a:ea typeface="Meiryo UI" panose="020B0604030504040204" pitchFamily="50" charset="-128"/>
                          <a:cs typeface="+mn-cs"/>
                        </a:rPr>
                        <a:t>CPSF </a:t>
                      </a:r>
                      <a:r>
                        <a:rPr kumimoji="1" lang="ja-JP" altLang="en-US" sz="1200" b="0" kern="1200" dirty="0">
                          <a:solidFill>
                            <a:schemeClr val="tx1"/>
                          </a:solidFill>
                          <a:latin typeface="Meiryo UI" panose="020B0604030504040204" pitchFamily="50" charset="-128"/>
                          <a:ea typeface="Meiryo UI" panose="020B0604030504040204" pitchFamily="50" charset="-128"/>
                          <a:cs typeface="+mn-cs"/>
                        </a:rPr>
                        <a:t>における「添付 </a:t>
                      </a:r>
                      <a:r>
                        <a:rPr kumimoji="1" lang="en-US" altLang="ja-JP" sz="1200" b="0" kern="1200" dirty="0">
                          <a:solidFill>
                            <a:schemeClr val="tx1"/>
                          </a:solidFill>
                          <a:latin typeface="Meiryo UI" panose="020B0604030504040204" pitchFamily="50" charset="-128"/>
                          <a:ea typeface="Meiryo UI" panose="020B0604030504040204" pitchFamily="50" charset="-128"/>
                          <a:cs typeface="+mn-cs"/>
                        </a:rPr>
                        <a:t>C </a:t>
                      </a:r>
                      <a:r>
                        <a:rPr kumimoji="1" lang="ja-JP" altLang="en-US" sz="1200" b="0" kern="1200" dirty="0">
                          <a:solidFill>
                            <a:schemeClr val="tx1"/>
                          </a:solidFill>
                          <a:latin typeface="Meiryo UI" panose="020B0604030504040204" pitchFamily="50" charset="-128"/>
                          <a:ea typeface="Meiryo UI" panose="020B0604030504040204" pitchFamily="50" charset="-128"/>
                          <a:cs typeface="+mn-cs"/>
                        </a:rPr>
                        <a:t>対策要件に応じたセキュリティ対策例」やユースケース集における「添付 </a:t>
                      </a:r>
                      <a:r>
                        <a:rPr kumimoji="1" lang="en-US" altLang="ja-JP" sz="1200" b="0" kern="1200" dirty="0">
                          <a:solidFill>
                            <a:schemeClr val="tx1"/>
                          </a:solidFill>
                          <a:latin typeface="Meiryo UI" panose="020B0604030504040204" pitchFamily="50" charset="-128"/>
                          <a:ea typeface="Meiryo UI" panose="020B0604030504040204" pitchFamily="50" charset="-128"/>
                          <a:cs typeface="+mn-cs"/>
                        </a:rPr>
                        <a:t>B </a:t>
                      </a:r>
                      <a:r>
                        <a:rPr kumimoji="1" lang="ja-JP" altLang="en-US" sz="1200" b="0" kern="1200" dirty="0">
                          <a:solidFill>
                            <a:schemeClr val="tx1"/>
                          </a:solidFill>
                          <a:latin typeface="Meiryo UI" panose="020B0604030504040204" pitchFamily="50" charset="-128"/>
                          <a:ea typeface="Meiryo UI" panose="020B0604030504040204" pitchFamily="50" charset="-128"/>
                          <a:cs typeface="+mn-cs"/>
                        </a:rPr>
                        <a:t>実際に講じる対策の例」を参考にして実際に講じる対策</a:t>
                      </a:r>
                      <a:r>
                        <a:rPr kumimoji="1" lang="en-US" altLang="ja-JP" sz="1200" b="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b="0" kern="1200" dirty="0">
                          <a:solidFill>
                            <a:schemeClr val="tx1"/>
                          </a:solidFill>
                          <a:latin typeface="Meiryo UI" panose="020B0604030504040204" pitchFamily="50" charset="-128"/>
                          <a:ea typeface="Meiryo UI" panose="020B0604030504040204" pitchFamily="50" charset="-128"/>
                          <a:cs typeface="+mn-cs"/>
                        </a:rPr>
                        <a:t>例</a:t>
                      </a:r>
                      <a:r>
                        <a:rPr kumimoji="1" lang="en-US" altLang="ja-JP" sz="1200" b="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b="0" kern="1200" dirty="0">
                          <a:solidFill>
                            <a:schemeClr val="tx1"/>
                          </a:solidFill>
                          <a:latin typeface="Meiryo UI" panose="020B0604030504040204" pitchFamily="50" charset="-128"/>
                          <a:ea typeface="Meiryo UI" panose="020B0604030504040204" pitchFamily="50" charset="-128"/>
                          <a:cs typeface="+mn-cs"/>
                        </a:rPr>
                        <a:t>を記載する。）</a:t>
                      </a:r>
                      <a:endParaRPr kumimoji="1" lang="en-US" altLang="ja-JP" sz="1200" b="0" kern="120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38100" cmpd="sng">
                      <a:noFill/>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en-US" altLang="ja-JP" sz="1200" b="0" dirty="0">
                          <a:solidFill>
                            <a:schemeClr val="tx1"/>
                          </a:solidFill>
                          <a:latin typeface="Meiryo UI" panose="020B0604030504040204" pitchFamily="50" charset="-128"/>
                          <a:ea typeface="Meiryo UI" panose="020B0604030504040204" pitchFamily="50" charset="-128"/>
                        </a:rPr>
                        <a:t>(</a:t>
                      </a:r>
                      <a:r>
                        <a:rPr kumimoji="1" lang="ja-JP" altLang="en-US" sz="1200" b="0" dirty="0">
                          <a:solidFill>
                            <a:schemeClr val="tx1"/>
                          </a:solidFill>
                          <a:latin typeface="Meiryo UI" panose="020B0604030504040204" pitchFamily="50" charset="-128"/>
                          <a:ea typeface="Meiryo UI" panose="020B0604030504040204" pitchFamily="50" charset="-128"/>
                        </a:rPr>
                        <a:t>該当するものに〇を記載する。）</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38100" cmpd="sng">
                      <a:noFill/>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63841646"/>
                  </a:ext>
                </a:extLst>
              </a:tr>
              <a:tr h="245975">
                <a:tc>
                  <a:txBody>
                    <a:bodyPr/>
                    <a:lstStyle/>
                    <a:p>
                      <a:pPr algn="ctr">
                        <a:lnSpc>
                          <a:spcPct val="100000"/>
                        </a:lnSpc>
                      </a:pP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en-US" altLang="ja-JP" sz="1200" b="0" kern="120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308569"/>
                  </a:ext>
                </a:extLst>
              </a:tr>
              <a:tr h="951937">
                <a:tc>
                  <a:txBody>
                    <a:bodyPr/>
                    <a:lstStyle/>
                    <a:p>
                      <a:pPr algn="ctr">
                        <a:lnSpc>
                          <a:spcPct val="100000"/>
                        </a:lnSpc>
                      </a:pPr>
                      <a:r>
                        <a:rPr kumimoji="1" lang="en-US" altLang="ja-JP" sz="1200" b="1" dirty="0">
                          <a:solidFill>
                            <a:schemeClr val="tx1"/>
                          </a:solidFill>
                          <a:latin typeface="Meiryo UI" panose="020B0604030504040204" pitchFamily="50" charset="-128"/>
                          <a:ea typeface="Meiryo UI" panose="020B0604030504040204" pitchFamily="50" charset="-128"/>
                        </a:rPr>
                        <a:t>2</a:t>
                      </a: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ja-JP" altLang="en-US" sz="1200" b="1" dirty="0">
                          <a:solidFill>
                            <a:schemeClr val="tx1"/>
                          </a:solidFill>
                          <a:latin typeface="Meiryo UI" panose="020B0604030504040204" pitchFamily="50" charset="-128"/>
                          <a:ea typeface="Meiryo UI" panose="020B0604030504040204" pitchFamily="50" charset="-128"/>
                        </a:rPr>
                        <a:t>第</a:t>
                      </a:r>
                      <a:r>
                        <a:rPr kumimoji="1" lang="en-US" altLang="ja-JP" sz="1200" b="1" dirty="0">
                          <a:solidFill>
                            <a:schemeClr val="tx1"/>
                          </a:solidFill>
                          <a:latin typeface="Meiryo UI" panose="020B0604030504040204" pitchFamily="50" charset="-128"/>
                          <a:ea typeface="Meiryo UI" panose="020B0604030504040204" pitchFamily="50" charset="-128"/>
                        </a:rPr>
                        <a:t>2</a:t>
                      </a:r>
                      <a:r>
                        <a:rPr kumimoji="1" lang="ja-JP" altLang="en-US" sz="1200" b="1" dirty="0">
                          <a:solidFill>
                            <a:schemeClr val="tx1"/>
                          </a:solidFill>
                          <a:latin typeface="Meiryo UI" panose="020B0604030504040204" pitchFamily="50" charset="-128"/>
                          <a:ea typeface="Meiryo UI" panose="020B0604030504040204" pitchFamily="50" charset="-128"/>
                        </a:rPr>
                        <a:t>の観点</a:t>
                      </a: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対策の実装先を記載する。具体的には「ソシキ・ヒト」、「プロシージャ」、「システム」から選択する。</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en-US" altLang="ja-JP" sz="1200" b="0" kern="120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92850389"/>
                  </a:ext>
                </a:extLst>
              </a:tr>
              <a:tr h="245975">
                <a:tc>
                  <a:txBody>
                    <a:bodyPr/>
                    <a:lstStyle/>
                    <a:p>
                      <a:pPr algn="ctr">
                        <a:lnSpc>
                          <a:spcPct val="100000"/>
                        </a:lnSpc>
                      </a:pP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en-US" altLang="ja-JP" sz="1200" b="0" kern="120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68741636"/>
                  </a:ext>
                </a:extLst>
              </a:tr>
              <a:tr h="844931">
                <a:tc>
                  <a:txBody>
                    <a:bodyPr/>
                    <a:lstStyle/>
                    <a:p>
                      <a:pPr algn="ctr">
                        <a:lnSpc>
                          <a:spcPct val="100000"/>
                        </a:lnSpc>
                      </a:pPr>
                      <a:r>
                        <a:rPr kumimoji="1" lang="en-US" altLang="ja-JP" sz="1200" b="1" dirty="0">
                          <a:solidFill>
                            <a:schemeClr val="tx1"/>
                          </a:solidFill>
                          <a:latin typeface="Meiryo UI" panose="020B0604030504040204" pitchFamily="50" charset="-128"/>
                          <a:ea typeface="Meiryo UI" panose="020B0604030504040204" pitchFamily="50" charset="-128"/>
                        </a:rPr>
                        <a:t>3</a:t>
                      </a: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ja-JP" altLang="en-US" sz="1200" b="1" dirty="0">
                          <a:solidFill>
                            <a:schemeClr val="tx1"/>
                          </a:solidFill>
                          <a:latin typeface="Meiryo UI" panose="020B0604030504040204" pitchFamily="50" charset="-128"/>
                          <a:ea typeface="Meiryo UI" panose="020B0604030504040204" pitchFamily="50" charset="-128"/>
                        </a:rPr>
                        <a:t>第</a:t>
                      </a:r>
                      <a:r>
                        <a:rPr kumimoji="1" lang="en-US" altLang="ja-JP" sz="1200" b="1" dirty="0">
                          <a:solidFill>
                            <a:schemeClr val="tx1"/>
                          </a:solidFill>
                          <a:latin typeface="Meiryo UI" panose="020B0604030504040204" pitchFamily="50" charset="-128"/>
                          <a:ea typeface="Meiryo UI" panose="020B0604030504040204" pitchFamily="50" charset="-128"/>
                        </a:rPr>
                        <a:t>3</a:t>
                      </a:r>
                      <a:r>
                        <a:rPr kumimoji="1" lang="ja-JP" altLang="en-US" sz="1200" b="1" dirty="0">
                          <a:solidFill>
                            <a:schemeClr val="tx1"/>
                          </a:solidFill>
                          <a:latin typeface="Meiryo UI" panose="020B0604030504040204" pitchFamily="50" charset="-128"/>
                          <a:ea typeface="Meiryo UI" panose="020B0604030504040204" pitchFamily="50" charset="-128"/>
                        </a:rPr>
                        <a:t>の観点</a:t>
                      </a: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87120" marR="87120" marT="72000" marB="72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対策の実装先を記載する。具体的には「ソシキ・ヒト」、「システム」から選択する。</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marL="87120" marR="87120" marT="72000" marB="72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en-US" altLang="ja-JP" sz="1200" b="0" kern="120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88899457"/>
                  </a:ext>
                </a:extLst>
              </a:tr>
              <a:tr h="245975">
                <a:tc>
                  <a:txBody>
                    <a:bodyPr/>
                    <a:lstStyle/>
                    <a:p>
                      <a:pPr algn="ctr">
                        <a:lnSpc>
                          <a:spcPct val="100000"/>
                        </a:lnSpc>
                      </a:pP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en-US" altLang="ja-JP" sz="1200" b="0" kern="120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0032644"/>
                  </a:ext>
                </a:extLst>
              </a:tr>
              <a:tr h="844931">
                <a:tc>
                  <a:txBody>
                    <a:bodyPr/>
                    <a:lstStyle/>
                    <a:p>
                      <a:pPr algn="ctr">
                        <a:lnSpc>
                          <a:spcPct val="100000"/>
                        </a:lnSpc>
                      </a:pPr>
                      <a:r>
                        <a:rPr kumimoji="1" lang="en-US" altLang="ja-JP" sz="1200" b="1" dirty="0">
                          <a:solidFill>
                            <a:schemeClr val="tx1"/>
                          </a:solidFill>
                          <a:latin typeface="Meiryo UI" panose="020B0604030504040204" pitchFamily="50" charset="-128"/>
                          <a:ea typeface="Meiryo UI" panose="020B0604030504040204" pitchFamily="50" charset="-128"/>
                        </a:rPr>
                        <a:t>4</a:t>
                      </a: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ja-JP" altLang="en-US" sz="1200" b="1" dirty="0">
                          <a:solidFill>
                            <a:schemeClr val="tx1"/>
                          </a:solidFill>
                          <a:latin typeface="Meiryo UI" panose="020B0604030504040204" pitchFamily="50" charset="-128"/>
                          <a:ea typeface="Meiryo UI" panose="020B0604030504040204" pitchFamily="50" charset="-128"/>
                        </a:rPr>
                        <a:t>第</a:t>
                      </a:r>
                      <a:r>
                        <a:rPr kumimoji="1" lang="en-US" altLang="ja-JP" sz="1200" b="1" dirty="0">
                          <a:solidFill>
                            <a:schemeClr val="tx1"/>
                          </a:solidFill>
                          <a:latin typeface="Meiryo UI" panose="020B0604030504040204" pitchFamily="50" charset="-128"/>
                          <a:ea typeface="Meiryo UI" panose="020B0604030504040204" pitchFamily="50" charset="-128"/>
                        </a:rPr>
                        <a:t>4</a:t>
                      </a:r>
                      <a:r>
                        <a:rPr kumimoji="1" lang="ja-JP" altLang="en-US" sz="1200" b="1" dirty="0">
                          <a:solidFill>
                            <a:schemeClr val="tx1"/>
                          </a:solidFill>
                          <a:latin typeface="Meiryo UI" panose="020B0604030504040204" pitchFamily="50" charset="-128"/>
                          <a:ea typeface="Meiryo UI" panose="020B0604030504040204" pitchFamily="50" charset="-128"/>
                        </a:rPr>
                        <a:t>の観点</a:t>
                      </a: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87120" marR="87120" marT="72000" marB="72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対策の実装先を記載する。具体的には「ソシキ・ヒト」、「システム」から選択する。</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marL="87120" marR="87120" marT="72000" marB="72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en-US" altLang="ja-JP" sz="1200" b="0" kern="120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80760070"/>
                  </a:ext>
                </a:extLst>
              </a:tr>
              <a:tr h="245975">
                <a:tc>
                  <a:txBody>
                    <a:bodyPr/>
                    <a:lstStyle/>
                    <a:p>
                      <a:pPr algn="ctr">
                        <a:lnSpc>
                          <a:spcPct val="100000"/>
                        </a:lnSpc>
                      </a:pP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en-US" altLang="ja-JP" sz="1200" b="0" kern="120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29699631"/>
                  </a:ext>
                </a:extLst>
              </a:tr>
            </a:tbl>
          </a:graphicData>
        </a:graphic>
      </p:graphicFrame>
      <p:sp>
        <p:nvSpPr>
          <p:cNvPr id="9" name="Text Box 33">
            <a:extLst>
              <a:ext uri="{FF2B5EF4-FFF2-40B4-BE49-F238E27FC236}">
                <a16:creationId xmlns:a16="http://schemas.microsoft.com/office/drawing/2014/main" id="{86E44A8A-6F21-CE3E-82B3-C4914ED81F1C}"/>
              </a:ext>
            </a:extLst>
          </p:cNvPr>
          <p:cNvSpPr txBox="1">
            <a:spLocks noChangeArrowheads="1"/>
          </p:cNvSpPr>
          <p:nvPr/>
        </p:nvSpPr>
        <p:spPr bwMode="gray">
          <a:xfrm>
            <a:off x="2295274" y="829958"/>
            <a:ext cx="5315453" cy="400110"/>
          </a:xfrm>
          <a:prstGeom prst="rect">
            <a:avLst/>
          </a:prstGeom>
          <a:noFill/>
          <a:ln w="3175" cap="rnd">
            <a:noFill/>
            <a:miter lim="800000"/>
            <a:headEnd/>
            <a:tailEnd/>
          </a:ln>
          <a:effectLst/>
        </p:spPr>
        <p:txBody>
          <a:bodyPr wrap="square">
            <a:spAutoFit/>
          </a:bodyPr>
          <a:lstStyle/>
          <a:p>
            <a:pPr algn="ctr">
              <a:spcAft>
                <a:spcPts val="0"/>
              </a:spcAft>
            </a:pPr>
            <a:r>
              <a:rPr lang="ja-JP" altLang="en-US" sz="2000" b="1" dirty="0">
                <a:latin typeface="Meiryo UI" panose="020B0604030504040204" pitchFamily="50" charset="-128"/>
                <a:ea typeface="Meiryo UI" panose="020B0604030504040204" pitchFamily="50" charset="-128"/>
              </a:rPr>
              <a:t>適用主体にて行うべきと考えられる対策</a:t>
            </a:r>
          </a:p>
        </p:txBody>
      </p:sp>
      <p:cxnSp>
        <p:nvCxnSpPr>
          <p:cNvPr id="10" name="直線コネクタ 9">
            <a:extLst>
              <a:ext uri="{FF2B5EF4-FFF2-40B4-BE49-F238E27FC236}">
                <a16:creationId xmlns:a16="http://schemas.microsoft.com/office/drawing/2014/main" id="{91C42575-CF1F-7F1F-04C7-9FEA3B81FCBA}"/>
              </a:ext>
            </a:extLst>
          </p:cNvPr>
          <p:cNvCxnSpPr>
            <a:cxnSpLocks/>
          </p:cNvCxnSpPr>
          <p:nvPr/>
        </p:nvCxnSpPr>
        <p:spPr bwMode="gray">
          <a:xfrm>
            <a:off x="2295274" y="1244689"/>
            <a:ext cx="5315452" cy="0"/>
          </a:xfrm>
          <a:prstGeom prst="line">
            <a:avLst/>
          </a:prstGeom>
          <a:noFill/>
          <a:ln w="9525" cap="flat" cmpd="sng" algn="ctr">
            <a:solidFill>
              <a:schemeClr val="accent5">
                <a:lumMod val="75000"/>
              </a:schemeClr>
            </a:solidFill>
            <a:prstDash val="solid"/>
            <a:round/>
            <a:headEnd type="none" w="med" len="med"/>
            <a:tailEnd type="none" w="med" len="med"/>
          </a:ln>
          <a:effectLst/>
        </p:spPr>
      </p:cxnSp>
      <p:sp>
        <p:nvSpPr>
          <p:cNvPr id="15" name="正方形/長方形 14">
            <a:extLst>
              <a:ext uri="{FF2B5EF4-FFF2-40B4-BE49-F238E27FC236}">
                <a16:creationId xmlns:a16="http://schemas.microsoft.com/office/drawing/2014/main" id="{84999D9D-6E45-935E-A1F7-D2C77F64AF9B}"/>
              </a:ext>
            </a:extLst>
          </p:cNvPr>
          <p:cNvSpPr/>
          <p:nvPr/>
        </p:nvSpPr>
        <p:spPr bwMode="gray">
          <a:xfrm>
            <a:off x="193144" y="6319343"/>
            <a:ext cx="9944432" cy="365126"/>
          </a:xfrm>
          <a:prstGeom prst="rect">
            <a:avLst/>
          </a:prstGeom>
          <a:noFill/>
          <a:ln w="28575">
            <a:noFill/>
            <a:miter lim="800000"/>
            <a:headEnd/>
            <a:tailEnd/>
          </a:ln>
          <a:effectLst/>
        </p:spPr>
        <p:txBody>
          <a:bodyPr wrap="square" rtlCol="0" anchor="t" anchorCtr="0">
            <a:noAutofit/>
          </a:bodyPr>
          <a:lstStyle/>
          <a:p>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適用手順書</a:t>
            </a:r>
            <a:r>
              <a:rPr lang="en-US" altLang="ja-JP" sz="1400" b="1" dirty="0">
                <a:solidFill>
                  <a:schemeClr val="tx1"/>
                </a:solidFill>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P.20</a:t>
            </a:r>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実践に向けたユースケース集</a:t>
            </a:r>
            <a:r>
              <a:rPr lang="en-US" altLang="ja-JP" sz="1400" b="1" dirty="0">
                <a:solidFill>
                  <a:schemeClr val="tx1"/>
                </a:solidFill>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P.18-19,P.31-36,P.47-50,P.61-65,P.81-83,P.95-98,P.110-115</a:t>
            </a:r>
          </a:p>
          <a:p>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エクセルワークシート有</a:t>
            </a:r>
            <a:endParaRPr lang="en-US" altLang="ja-JP"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657368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13</a:t>
            </a:fld>
            <a:endParaRPr kumimoji="1" lang="ja-JP" altLang="en-US"/>
          </a:p>
        </p:txBody>
      </p:sp>
      <p:sp>
        <p:nvSpPr>
          <p:cNvPr id="43" name="タイトル 2">
            <a:extLst>
              <a:ext uri="{FF2B5EF4-FFF2-40B4-BE49-F238E27FC236}">
                <a16:creationId xmlns:a16="http://schemas.microsoft.com/office/drawing/2014/main" id="{36FEFBD0-C365-C17F-6E8C-F3F47E0745A5}"/>
              </a:ext>
            </a:extLst>
          </p:cNvPr>
          <p:cNvSpPr>
            <a:spLocks noGrp="1"/>
          </p:cNvSpPr>
          <p:nvPr>
            <p:ph type="title"/>
          </p:nvPr>
        </p:nvSpPr>
        <p:spPr>
          <a:xfrm>
            <a:off x="200025" y="184666"/>
            <a:ext cx="9505503" cy="461665"/>
          </a:xfrm>
        </p:spPr>
        <p:txBody>
          <a:bodyPr/>
          <a:lstStyle/>
          <a:p>
            <a:r>
              <a:rPr lang="en-US" altLang="ja-JP" dirty="0"/>
              <a:t>3.</a:t>
            </a:r>
            <a:r>
              <a:rPr lang="ja-JP" altLang="en-US" dirty="0"/>
              <a:t>リスク対応 </a:t>
            </a:r>
            <a:r>
              <a:rPr lang="en-US" altLang="ja-JP" dirty="0"/>
              <a:t>(3)</a:t>
            </a:r>
            <a:r>
              <a:rPr lang="ja-JP" altLang="en-US" dirty="0"/>
              <a:t>行うべきと考えられる対策</a:t>
            </a:r>
          </a:p>
        </p:txBody>
      </p:sp>
      <p:sp>
        <p:nvSpPr>
          <p:cNvPr id="9" name="Text Box 33">
            <a:extLst>
              <a:ext uri="{FF2B5EF4-FFF2-40B4-BE49-F238E27FC236}">
                <a16:creationId xmlns:a16="http://schemas.microsoft.com/office/drawing/2014/main" id="{86E44A8A-6F21-CE3E-82B3-C4914ED81F1C}"/>
              </a:ext>
            </a:extLst>
          </p:cNvPr>
          <p:cNvSpPr txBox="1">
            <a:spLocks noChangeArrowheads="1"/>
          </p:cNvSpPr>
          <p:nvPr/>
        </p:nvSpPr>
        <p:spPr bwMode="gray">
          <a:xfrm>
            <a:off x="2029501" y="829958"/>
            <a:ext cx="5846998" cy="400110"/>
          </a:xfrm>
          <a:prstGeom prst="rect">
            <a:avLst/>
          </a:prstGeom>
          <a:noFill/>
          <a:ln w="3175" cap="rnd">
            <a:noFill/>
            <a:miter lim="800000"/>
            <a:headEnd/>
            <a:tailEnd/>
          </a:ln>
          <a:effectLst/>
        </p:spPr>
        <p:txBody>
          <a:bodyPr wrap="square">
            <a:spAutoFit/>
          </a:bodyPr>
          <a:lstStyle/>
          <a:p>
            <a:pPr algn="ctr">
              <a:spcAft>
                <a:spcPts val="0"/>
              </a:spcAft>
            </a:pPr>
            <a:r>
              <a:rPr lang="ja-JP" altLang="en-US" sz="2000" b="1" dirty="0">
                <a:latin typeface="Meiryo UI" panose="020B0604030504040204" pitchFamily="50" charset="-128"/>
                <a:ea typeface="Meiryo UI" panose="020B0604030504040204" pitchFamily="50" charset="-128"/>
              </a:rPr>
              <a:t>他のステークホルダーにて行うべきと考えられる対策</a:t>
            </a:r>
            <a:endParaRPr lang="en-US" altLang="ja-JP" sz="2000" b="1" dirty="0">
              <a:latin typeface="Meiryo UI" panose="020B0604030504040204" pitchFamily="50" charset="-128"/>
              <a:ea typeface="Meiryo UI" panose="020B0604030504040204" pitchFamily="50" charset="-128"/>
            </a:endParaRPr>
          </a:p>
        </p:txBody>
      </p:sp>
      <p:cxnSp>
        <p:nvCxnSpPr>
          <p:cNvPr id="10" name="直線コネクタ 9">
            <a:extLst>
              <a:ext uri="{FF2B5EF4-FFF2-40B4-BE49-F238E27FC236}">
                <a16:creationId xmlns:a16="http://schemas.microsoft.com/office/drawing/2014/main" id="{91C42575-CF1F-7F1F-04C7-9FEA3B81FCBA}"/>
              </a:ext>
            </a:extLst>
          </p:cNvPr>
          <p:cNvCxnSpPr>
            <a:cxnSpLocks/>
          </p:cNvCxnSpPr>
          <p:nvPr/>
        </p:nvCxnSpPr>
        <p:spPr bwMode="gray">
          <a:xfrm>
            <a:off x="2295274" y="1244689"/>
            <a:ext cx="5315452" cy="0"/>
          </a:xfrm>
          <a:prstGeom prst="line">
            <a:avLst/>
          </a:prstGeom>
          <a:noFill/>
          <a:ln w="9525" cap="flat" cmpd="sng" algn="ctr">
            <a:solidFill>
              <a:schemeClr val="accent5">
                <a:lumMod val="75000"/>
              </a:schemeClr>
            </a:solidFill>
            <a:prstDash val="solid"/>
            <a:round/>
            <a:headEnd type="none" w="med" len="med"/>
            <a:tailEnd type="none" w="med" len="med"/>
          </a:ln>
          <a:effectLst/>
        </p:spPr>
      </p:cxnSp>
      <p:graphicFrame>
        <p:nvGraphicFramePr>
          <p:cNvPr id="17" name="表 16">
            <a:extLst>
              <a:ext uri="{FF2B5EF4-FFF2-40B4-BE49-F238E27FC236}">
                <a16:creationId xmlns:a16="http://schemas.microsoft.com/office/drawing/2014/main" id="{2C43F533-DA4A-AA17-BABD-C721937DF274}"/>
              </a:ext>
            </a:extLst>
          </p:cNvPr>
          <p:cNvGraphicFramePr>
            <a:graphicFrameLocks noGrp="1"/>
          </p:cNvGraphicFramePr>
          <p:nvPr>
            <p:extLst>
              <p:ext uri="{D42A27DB-BD31-4B8C-83A1-F6EECF244321}">
                <p14:modId xmlns:p14="http://schemas.microsoft.com/office/powerpoint/2010/main" val="3827569103"/>
              </p:ext>
            </p:extLst>
          </p:nvPr>
        </p:nvGraphicFramePr>
        <p:xfrm>
          <a:off x="632521" y="1413695"/>
          <a:ext cx="8640958" cy="4998240"/>
        </p:xfrm>
        <a:graphic>
          <a:graphicData uri="http://schemas.openxmlformats.org/drawingml/2006/table">
            <a:tbl>
              <a:tblPr firstRow="1" bandRow="1"/>
              <a:tblGrid>
                <a:gridCol w="455809">
                  <a:extLst>
                    <a:ext uri="{9D8B030D-6E8A-4147-A177-3AD203B41FA5}">
                      <a16:colId xmlns:a16="http://schemas.microsoft.com/office/drawing/2014/main" val="9549183"/>
                    </a:ext>
                  </a:extLst>
                </a:gridCol>
                <a:gridCol w="1031568">
                  <a:extLst>
                    <a:ext uri="{9D8B030D-6E8A-4147-A177-3AD203B41FA5}">
                      <a16:colId xmlns:a16="http://schemas.microsoft.com/office/drawing/2014/main" val="3047681375"/>
                    </a:ext>
                  </a:extLst>
                </a:gridCol>
                <a:gridCol w="1507942">
                  <a:extLst>
                    <a:ext uri="{9D8B030D-6E8A-4147-A177-3AD203B41FA5}">
                      <a16:colId xmlns:a16="http://schemas.microsoft.com/office/drawing/2014/main" val="4080842767"/>
                    </a:ext>
                  </a:extLst>
                </a:gridCol>
                <a:gridCol w="998011">
                  <a:extLst>
                    <a:ext uri="{9D8B030D-6E8A-4147-A177-3AD203B41FA5}">
                      <a16:colId xmlns:a16="http://schemas.microsoft.com/office/drawing/2014/main" val="3947840988"/>
                    </a:ext>
                  </a:extLst>
                </a:gridCol>
                <a:gridCol w="2928442">
                  <a:extLst>
                    <a:ext uri="{9D8B030D-6E8A-4147-A177-3AD203B41FA5}">
                      <a16:colId xmlns:a16="http://schemas.microsoft.com/office/drawing/2014/main" val="1291832845"/>
                    </a:ext>
                  </a:extLst>
                </a:gridCol>
                <a:gridCol w="1719186">
                  <a:extLst>
                    <a:ext uri="{9D8B030D-6E8A-4147-A177-3AD203B41FA5}">
                      <a16:colId xmlns:a16="http://schemas.microsoft.com/office/drawing/2014/main" val="1132368316"/>
                    </a:ext>
                  </a:extLst>
                </a:gridCol>
              </a:tblGrid>
              <a:tr h="298172">
                <a:tc>
                  <a:txBody>
                    <a:bodyPr/>
                    <a:lstStyle/>
                    <a:p>
                      <a:pPr algn="ctr">
                        <a:lnSpc>
                          <a:spcPct val="100000"/>
                        </a:lnSpc>
                      </a:pPr>
                      <a:r>
                        <a:rPr kumimoji="1" lang="en-US" altLang="ja-JP" sz="1200" b="1" dirty="0">
                          <a:solidFill>
                            <a:schemeClr val="bg1"/>
                          </a:solidFill>
                          <a:latin typeface="Meiryo UI" panose="020B0604030504040204" pitchFamily="50" charset="-128"/>
                          <a:ea typeface="Meiryo UI" panose="020B0604030504040204" pitchFamily="50" charset="-128"/>
                        </a:rPr>
                        <a:t>No.</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solidFill>
                  </a:tcPr>
                </a:tc>
                <a:tc>
                  <a:txBody>
                    <a:bodyPr/>
                    <a:lstStyle/>
                    <a:p>
                      <a:pPr algn="ctr">
                        <a:lnSpc>
                          <a:spcPct val="100000"/>
                        </a:lnSpc>
                      </a:pPr>
                      <a:r>
                        <a:rPr kumimoji="1" lang="ja-JP" altLang="en-US" sz="1200" b="1" dirty="0">
                          <a:solidFill>
                            <a:schemeClr val="bg1"/>
                          </a:solidFill>
                          <a:latin typeface="Meiryo UI" panose="020B0604030504040204" pitchFamily="50" charset="-128"/>
                          <a:ea typeface="Meiryo UI" panose="020B0604030504040204" pitchFamily="50" charset="-128"/>
                        </a:rPr>
                        <a:t>第</a:t>
                      </a:r>
                      <a:r>
                        <a:rPr kumimoji="1" lang="en-US" altLang="ja-JP" sz="1200" b="1" dirty="0">
                          <a:solidFill>
                            <a:schemeClr val="bg1"/>
                          </a:solidFill>
                          <a:latin typeface="Meiryo UI" panose="020B0604030504040204" pitchFamily="50" charset="-128"/>
                          <a:ea typeface="Meiryo UI" panose="020B0604030504040204" pitchFamily="50" charset="-128"/>
                        </a:rPr>
                        <a:t>3</a:t>
                      </a:r>
                      <a:r>
                        <a:rPr kumimoji="1" lang="ja-JP" altLang="en-US" sz="1200" b="1" dirty="0">
                          <a:solidFill>
                            <a:schemeClr val="bg1"/>
                          </a:solidFill>
                          <a:latin typeface="Meiryo UI" panose="020B0604030504040204" pitchFamily="50" charset="-128"/>
                          <a:ea typeface="Meiryo UI" panose="020B0604030504040204" pitchFamily="50" charset="-128"/>
                        </a:rPr>
                        <a:t>軸</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solidFill>
                  </a:tcPr>
                </a:tc>
                <a:tc>
                  <a:txBody>
                    <a:bodyPr/>
                    <a:lstStyle/>
                    <a:p>
                      <a:pPr algn="ctr">
                        <a:lnSpc>
                          <a:spcPct val="100000"/>
                        </a:lnSpc>
                      </a:pPr>
                      <a:r>
                        <a:rPr kumimoji="1" lang="ja-JP" altLang="en-US" sz="1200" b="1" dirty="0">
                          <a:solidFill>
                            <a:schemeClr val="bg1"/>
                          </a:solidFill>
                          <a:latin typeface="Meiryo UI" panose="020B0604030504040204" pitchFamily="50" charset="-128"/>
                          <a:ea typeface="Meiryo UI" panose="020B0604030504040204" pitchFamily="50" charset="-128"/>
                        </a:rPr>
                        <a:t>実装先</a:t>
                      </a:r>
                    </a:p>
                  </a:txBody>
                  <a:tcPr marL="36000" marR="36000" marT="36000" marB="3600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solidFill>
                  </a:tcPr>
                </a:tc>
                <a:tc>
                  <a:txBody>
                    <a:bodyPr/>
                    <a:lstStyle/>
                    <a:p>
                      <a:pPr algn="ctr">
                        <a:lnSpc>
                          <a:spcPct val="100000"/>
                        </a:lnSpc>
                      </a:pPr>
                      <a:r>
                        <a:rPr kumimoji="1" lang="ja-JP" altLang="en-US" sz="1200" b="1" dirty="0">
                          <a:solidFill>
                            <a:schemeClr val="bg1"/>
                          </a:solidFill>
                          <a:latin typeface="Meiryo UI" panose="020B0604030504040204" pitchFamily="50" charset="-128"/>
                          <a:ea typeface="Meiryo UI" panose="020B0604030504040204" pitchFamily="50" charset="-128"/>
                        </a:rPr>
                        <a:t>対策要件</a:t>
                      </a:r>
                    </a:p>
                  </a:txBody>
                  <a:tcPr marL="36000" marR="36000" marT="36000" marB="3600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solidFill>
                  </a:tcPr>
                </a:tc>
                <a:tc>
                  <a:txBody>
                    <a:bodyPr/>
                    <a:lstStyle/>
                    <a:p>
                      <a:pPr algn="ctr">
                        <a:lnSpc>
                          <a:spcPct val="100000"/>
                        </a:lnSpc>
                      </a:pPr>
                      <a:r>
                        <a:rPr kumimoji="1" lang="ja-JP" altLang="en-US" sz="1200" b="1" dirty="0">
                          <a:solidFill>
                            <a:schemeClr val="bg1"/>
                          </a:solidFill>
                          <a:latin typeface="Meiryo UI" panose="020B0604030504040204" pitchFamily="50" charset="-128"/>
                          <a:ea typeface="Meiryo UI" panose="020B0604030504040204" pitchFamily="50" charset="-128"/>
                        </a:rPr>
                        <a:t>実際に講じる対策（例）</a:t>
                      </a:r>
                    </a:p>
                  </a:txBody>
                  <a:tcPr marL="36000" marR="36000" marT="36000" marB="3600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solidFill>
                  </a:tcPr>
                </a:tc>
                <a:tc>
                  <a:txBody>
                    <a:bodyPr/>
                    <a:lstStyle/>
                    <a:p>
                      <a:pPr algn="ctr">
                        <a:lnSpc>
                          <a:spcPct val="100000"/>
                        </a:lnSpc>
                      </a:pPr>
                      <a:r>
                        <a:rPr kumimoji="1" lang="ja-JP" altLang="en-US" sz="1200" b="1" dirty="0">
                          <a:solidFill>
                            <a:schemeClr val="bg1"/>
                          </a:solidFill>
                          <a:latin typeface="Meiryo UI" panose="020B0604030504040204" pitchFamily="50" charset="-128"/>
                          <a:ea typeface="Meiryo UI" panose="020B0604030504040204" pitchFamily="50" charset="-128"/>
                        </a:rPr>
                        <a:t>影響度が大きいリスクに</a:t>
                      </a:r>
                      <a:endParaRPr kumimoji="1" lang="en-US" altLang="ja-JP" sz="1200" b="1" dirty="0">
                        <a:solidFill>
                          <a:schemeClr val="bg1"/>
                        </a:solidFill>
                        <a:latin typeface="Meiryo UI" panose="020B0604030504040204" pitchFamily="50" charset="-128"/>
                        <a:ea typeface="Meiryo UI" panose="020B0604030504040204" pitchFamily="50" charset="-128"/>
                      </a:endParaRPr>
                    </a:p>
                    <a:p>
                      <a:pPr algn="ctr">
                        <a:lnSpc>
                          <a:spcPct val="100000"/>
                        </a:lnSpc>
                      </a:pPr>
                      <a:r>
                        <a:rPr kumimoji="1" lang="ja-JP" altLang="en-US" sz="1200" b="1" dirty="0">
                          <a:solidFill>
                            <a:schemeClr val="bg1"/>
                          </a:solidFill>
                          <a:latin typeface="Meiryo UI" panose="020B0604030504040204" pitchFamily="50" charset="-128"/>
                          <a:ea typeface="Meiryo UI" panose="020B0604030504040204" pitchFamily="50" charset="-128"/>
                        </a:rPr>
                        <a:t>対処するための対策要件</a:t>
                      </a:r>
                    </a:p>
                  </a:txBody>
                  <a:tcPr marL="36000" marR="36000" marT="36000" marB="3600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296607219"/>
                  </a:ext>
                </a:extLst>
              </a:tr>
              <a:tr h="547303">
                <a:tc>
                  <a:txBody>
                    <a:bodyPr/>
                    <a:lstStyle/>
                    <a:p>
                      <a:pPr algn="ctr">
                        <a:lnSpc>
                          <a:spcPct val="100000"/>
                        </a:lnSpc>
                      </a:pPr>
                      <a:r>
                        <a:rPr kumimoji="1" lang="en-US" altLang="ja-JP" sz="1200" b="1" dirty="0">
                          <a:solidFill>
                            <a:schemeClr val="tx1"/>
                          </a:solidFill>
                          <a:latin typeface="Meiryo UI" panose="020B0604030504040204" pitchFamily="50" charset="-128"/>
                          <a:ea typeface="Meiryo UI" panose="020B0604030504040204" pitchFamily="50" charset="-128"/>
                        </a:rPr>
                        <a:t>1</a:t>
                      </a:r>
                    </a:p>
                  </a:txBody>
                  <a:tcPr marL="36000" marR="36000" marT="36000" marB="36000" anchor="ctr">
                    <a:lnL w="12700" cmpd="sng">
                      <a:noFill/>
                    </a:lnL>
                    <a:lnR w="12700" cmpd="sng">
                      <a:noFill/>
                    </a:lnR>
                    <a:lnT w="38100" cmpd="sng">
                      <a:noFill/>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ja-JP" altLang="en-US" sz="1200" b="1" dirty="0">
                          <a:solidFill>
                            <a:schemeClr val="tx1"/>
                          </a:solidFill>
                          <a:latin typeface="Meiryo UI" panose="020B0604030504040204" pitchFamily="50" charset="-128"/>
                          <a:ea typeface="Meiryo UI" panose="020B0604030504040204" pitchFamily="50" charset="-128"/>
                        </a:rPr>
                        <a:t>第</a:t>
                      </a:r>
                      <a:r>
                        <a:rPr kumimoji="1" lang="en-US" altLang="ja-JP" sz="1200" b="1" dirty="0">
                          <a:solidFill>
                            <a:schemeClr val="tx1"/>
                          </a:solidFill>
                          <a:latin typeface="Meiryo UI" panose="020B0604030504040204" pitchFamily="50" charset="-128"/>
                          <a:ea typeface="Meiryo UI" panose="020B0604030504040204" pitchFamily="50" charset="-128"/>
                        </a:rPr>
                        <a:t>1</a:t>
                      </a:r>
                      <a:r>
                        <a:rPr kumimoji="1" lang="ja-JP" altLang="en-US" sz="1200" b="1" dirty="0">
                          <a:solidFill>
                            <a:schemeClr val="tx1"/>
                          </a:solidFill>
                          <a:latin typeface="Meiryo UI" panose="020B0604030504040204" pitchFamily="50" charset="-128"/>
                          <a:ea typeface="Meiryo UI" panose="020B0604030504040204" pitchFamily="50" charset="-128"/>
                        </a:rPr>
                        <a:t>の観点</a:t>
                      </a: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38100" cmpd="sng">
                      <a:noFill/>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対策の実装先を記載する。具体的には「ソシキ・ヒト」、「システム」から選択する。</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marL="36000" marR="36000" marT="36000" marB="36000" anchor="ctr">
                    <a:lnL w="12700" cmpd="sng">
                      <a:noFill/>
                    </a:lnL>
                    <a:lnR w="12700" cmpd="sng">
                      <a:noFill/>
                    </a:lnR>
                    <a:lnT w="38100" cmpd="sng">
                      <a:noFill/>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添付</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から対策要件を選択して記載する。</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marL="36000" marR="36000" marT="36000" marB="36000" anchor="ctr">
                    <a:lnL w="12700" cmpd="sng">
                      <a:noFill/>
                    </a:lnL>
                    <a:lnR w="12700" cmpd="sng">
                      <a:noFill/>
                    </a:lnR>
                    <a:lnT w="38100" cmpd="sng">
                      <a:noFill/>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ja-JP" altLang="en-US" sz="1200" b="0" kern="1200" dirty="0">
                          <a:solidFill>
                            <a:schemeClr val="tx1"/>
                          </a:solidFill>
                          <a:latin typeface="Meiryo UI" panose="020B0604030504040204" pitchFamily="50" charset="-128"/>
                          <a:ea typeface="Meiryo UI" panose="020B0604030504040204" pitchFamily="50" charset="-128"/>
                          <a:cs typeface="+mn-cs"/>
                        </a:rPr>
                        <a:t>（例えば、</a:t>
                      </a:r>
                      <a:r>
                        <a:rPr kumimoji="1" lang="en-US" altLang="ja-JP" sz="1200" b="0" kern="1200" dirty="0">
                          <a:solidFill>
                            <a:schemeClr val="tx1"/>
                          </a:solidFill>
                          <a:latin typeface="Meiryo UI" panose="020B0604030504040204" pitchFamily="50" charset="-128"/>
                          <a:ea typeface="Meiryo UI" panose="020B0604030504040204" pitchFamily="50" charset="-128"/>
                          <a:cs typeface="+mn-cs"/>
                        </a:rPr>
                        <a:t>CPSF </a:t>
                      </a:r>
                      <a:r>
                        <a:rPr kumimoji="1" lang="ja-JP" altLang="en-US" sz="1200" b="0" kern="1200" dirty="0">
                          <a:solidFill>
                            <a:schemeClr val="tx1"/>
                          </a:solidFill>
                          <a:latin typeface="Meiryo UI" panose="020B0604030504040204" pitchFamily="50" charset="-128"/>
                          <a:ea typeface="Meiryo UI" panose="020B0604030504040204" pitchFamily="50" charset="-128"/>
                          <a:cs typeface="+mn-cs"/>
                        </a:rPr>
                        <a:t>における「添付 </a:t>
                      </a:r>
                      <a:r>
                        <a:rPr kumimoji="1" lang="en-US" altLang="ja-JP" sz="1200" b="0" kern="1200" dirty="0">
                          <a:solidFill>
                            <a:schemeClr val="tx1"/>
                          </a:solidFill>
                          <a:latin typeface="Meiryo UI" panose="020B0604030504040204" pitchFamily="50" charset="-128"/>
                          <a:ea typeface="Meiryo UI" panose="020B0604030504040204" pitchFamily="50" charset="-128"/>
                          <a:cs typeface="+mn-cs"/>
                        </a:rPr>
                        <a:t>C </a:t>
                      </a:r>
                      <a:r>
                        <a:rPr kumimoji="1" lang="ja-JP" altLang="en-US" sz="1200" b="0" kern="1200" dirty="0">
                          <a:solidFill>
                            <a:schemeClr val="tx1"/>
                          </a:solidFill>
                          <a:latin typeface="Meiryo UI" panose="020B0604030504040204" pitchFamily="50" charset="-128"/>
                          <a:ea typeface="Meiryo UI" panose="020B0604030504040204" pitchFamily="50" charset="-128"/>
                          <a:cs typeface="+mn-cs"/>
                        </a:rPr>
                        <a:t>対策要件に応じたセキュリティ対策例」やユースケース集における「添付 </a:t>
                      </a:r>
                      <a:r>
                        <a:rPr kumimoji="1" lang="en-US" altLang="ja-JP" sz="1200" b="0" kern="1200" dirty="0">
                          <a:solidFill>
                            <a:schemeClr val="tx1"/>
                          </a:solidFill>
                          <a:latin typeface="Meiryo UI" panose="020B0604030504040204" pitchFamily="50" charset="-128"/>
                          <a:ea typeface="Meiryo UI" panose="020B0604030504040204" pitchFamily="50" charset="-128"/>
                          <a:cs typeface="+mn-cs"/>
                        </a:rPr>
                        <a:t>B </a:t>
                      </a:r>
                      <a:r>
                        <a:rPr kumimoji="1" lang="ja-JP" altLang="en-US" sz="1200" b="0" kern="1200" dirty="0">
                          <a:solidFill>
                            <a:schemeClr val="tx1"/>
                          </a:solidFill>
                          <a:latin typeface="Meiryo UI" panose="020B0604030504040204" pitchFamily="50" charset="-128"/>
                          <a:ea typeface="Meiryo UI" panose="020B0604030504040204" pitchFamily="50" charset="-128"/>
                          <a:cs typeface="+mn-cs"/>
                        </a:rPr>
                        <a:t>実際に講じる対策の例」を参考にして実際に講じる対策</a:t>
                      </a:r>
                      <a:r>
                        <a:rPr kumimoji="1" lang="en-US" altLang="ja-JP" sz="1200" b="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b="0" kern="1200" dirty="0">
                          <a:solidFill>
                            <a:schemeClr val="tx1"/>
                          </a:solidFill>
                          <a:latin typeface="Meiryo UI" panose="020B0604030504040204" pitchFamily="50" charset="-128"/>
                          <a:ea typeface="Meiryo UI" panose="020B0604030504040204" pitchFamily="50" charset="-128"/>
                          <a:cs typeface="+mn-cs"/>
                        </a:rPr>
                        <a:t>例</a:t>
                      </a:r>
                      <a:r>
                        <a:rPr kumimoji="1" lang="en-US" altLang="ja-JP" sz="1200" b="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b="0" kern="1200" dirty="0">
                          <a:solidFill>
                            <a:schemeClr val="tx1"/>
                          </a:solidFill>
                          <a:latin typeface="Meiryo UI" panose="020B0604030504040204" pitchFamily="50" charset="-128"/>
                          <a:ea typeface="Meiryo UI" panose="020B0604030504040204" pitchFamily="50" charset="-128"/>
                          <a:cs typeface="+mn-cs"/>
                        </a:rPr>
                        <a:t>を記載する。）</a:t>
                      </a:r>
                      <a:endParaRPr kumimoji="1" lang="en-US" altLang="ja-JP" sz="1200" b="0" kern="120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38100" cmpd="sng">
                      <a:noFill/>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en-US" altLang="ja-JP" sz="1200" b="0" dirty="0">
                          <a:solidFill>
                            <a:schemeClr val="tx1"/>
                          </a:solidFill>
                          <a:latin typeface="Meiryo UI" panose="020B0604030504040204" pitchFamily="50" charset="-128"/>
                          <a:ea typeface="Meiryo UI" panose="020B0604030504040204" pitchFamily="50" charset="-128"/>
                        </a:rPr>
                        <a:t>(</a:t>
                      </a:r>
                      <a:r>
                        <a:rPr kumimoji="1" lang="ja-JP" altLang="en-US" sz="1200" b="0" dirty="0">
                          <a:solidFill>
                            <a:schemeClr val="tx1"/>
                          </a:solidFill>
                          <a:latin typeface="Meiryo UI" panose="020B0604030504040204" pitchFamily="50" charset="-128"/>
                          <a:ea typeface="Meiryo UI" panose="020B0604030504040204" pitchFamily="50" charset="-128"/>
                        </a:rPr>
                        <a:t>該当するものに〇を記載する。）</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38100" cmpd="sng">
                      <a:noFill/>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63841646"/>
                  </a:ext>
                </a:extLst>
              </a:tr>
              <a:tr h="173607">
                <a:tc>
                  <a:txBody>
                    <a:bodyPr/>
                    <a:lstStyle/>
                    <a:p>
                      <a:pPr algn="ctr">
                        <a:lnSpc>
                          <a:spcPct val="100000"/>
                        </a:lnSpc>
                      </a:pP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en-US" altLang="ja-JP" sz="1200" b="0" kern="120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308569"/>
                  </a:ext>
                </a:extLst>
              </a:tr>
              <a:tr h="547303">
                <a:tc>
                  <a:txBody>
                    <a:bodyPr/>
                    <a:lstStyle/>
                    <a:p>
                      <a:pPr algn="ctr">
                        <a:lnSpc>
                          <a:spcPct val="100000"/>
                        </a:lnSpc>
                      </a:pPr>
                      <a:r>
                        <a:rPr kumimoji="1" lang="en-US" altLang="ja-JP" sz="1200" b="1" dirty="0">
                          <a:solidFill>
                            <a:schemeClr val="tx1"/>
                          </a:solidFill>
                          <a:latin typeface="Meiryo UI" panose="020B0604030504040204" pitchFamily="50" charset="-128"/>
                          <a:ea typeface="Meiryo UI" panose="020B0604030504040204" pitchFamily="50" charset="-128"/>
                        </a:rPr>
                        <a:t>2</a:t>
                      </a: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ja-JP" altLang="en-US" sz="1200" b="1" dirty="0">
                          <a:solidFill>
                            <a:schemeClr val="tx1"/>
                          </a:solidFill>
                          <a:latin typeface="Meiryo UI" panose="020B0604030504040204" pitchFamily="50" charset="-128"/>
                          <a:ea typeface="Meiryo UI" panose="020B0604030504040204" pitchFamily="50" charset="-128"/>
                        </a:rPr>
                        <a:t>第</a:t>
                      </a:r>
                      <a:r>
                        <a:rPr kumimoji="1" lang="en-US" altLang="ja-JP" sz="1200" b="1" dirty="0">
                          <a:solidFill>
                            <a:schemeClr val="tx1"/>
                          </a:solidFill>
                          <a:latin typeface="Meiryo UI" panose="020B0604030504040204" pitchFamily="50" charset="-128"/>
                          <a:ea typeface="Meiryo UI" panose="020B0604030504040204" pitchFamily="50" charset="-128"/>
                        </a:rPr>
                        <a:t>2</a:t>
                      </a:r>
                      <a:r>
                        <a:rPr kumimoji="1" lang="ja-JP" altLang="en-US" sz="1200" b="1" dirty="0">
                          <a:solidFill>
                            <a:schemeClr val="tx1"/>
                          </a:solidFill>
                          <a:latin typeface="Meiryo UI" panose="020B0604030504040204" pitchFamily="50" charset="-128"/>
                          <a:ea typeface="Meiryo UI" panose="020B0604030504040204" pitchFamily="50" charset="-128"/>
                        </a:rPr>
                        <a:t>の観点</a:t>
                      </a: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対策の実装先を記載する。具体的には「ソシキ・ヒト」、「プロシージャ」、「システム」から選択する。</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en-US" altLang="ja-JP" sz="1200" b="0" kern="120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92850389"/>
                  </a:ext>
                </a:extLst>
              </a:tr>
              <a:tr h="173607">
                <a:tc>
                  <a:txBody>
                    <a:bodyPr/>
                    <a:lstStyle/>
                    <a:p>
                      <a:pPr algn="ctr">
                        <a:lnSpc>
                          <a:spcPct val="100000"/>
                        </a:lnSpc>
                      </a:pP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en-US" altLang="ja-JP" sz="1200" b="0" kern="120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68741636"/>
                  </a:ext>
                </a:extLst>
              </a:tr>
              <a:tr h="471779">
                <a:tc>
                  <a:txBody>
                    <a:bodyPr/>
                    <a:lstStyle/>
                    <a:p>
                      <a:pPr algn="ctr">
                        <a:lnSpc>
                          <a:spcPct val="100000"/>
                        </a:lnSpc>
                      </a:pPr>
                      <a:r>
                        <a:rPr kumimoji="1" lang="en-US" altLang="ja-JP" sz="1200" b="1" dirty="0">
                          <a:solidFill>
                            <a:schemeClr val="tx1"/>
                          </a:solidFill>
                          <a:latin typeface="Meiryo UI" panose="020B0604030504040204" pitchFamily="50" charset="-128"/>
                          <a:ea typeface="Meiryo UI" panose="020B0604030504040204" pitchFamily="50" charset="-128"/>
                        </a:rPr>
                        <a:t>3</a:t>
                      </a: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ja-JP" altLang="en-US" sz="1200" b="1" dirty="0">
                          <a:solidFill>
                            <a:schemeClr val="tx1"/>
                          </a:solidFill>
                          <a:latin typeface="Meiryo UI" panose="020B0604030504040204" pitchFamily="50" charset="-128"/>
                          <a:ea typeface="Meiryo UI" panose="020B0604030504040204" pitchFamily="50" charset="-128"/>
                        </a:rPr>
                        <a:t>第</a:t>
                      </a:r>
                      <a:r>
                        <a:rPr kumimoji="1" lang="en-US" altLang="ja-JP" sz="1200" b="1" dirty="0">
                          <a:solidFill>
                            <a:schemeClr val="tx1"/>
                          </a:solidFill>
                          <a:latin typeface="Meiryo UI" panose="020B0604030504040204" pitchFamily="50" charset="-128"/>
                          <a:ea typeface="Meiryo UI" panose="020B0604030504040204" pitchFamily="50" charset="-128"/>
                        </a:rPr>
                        <a:t>3</a:t>
                      </a:r>
                      <a:r>
                        <a:rPr kumimoji="1" lang="ja-JP" altLang="en-US" sz="1200" b="1" dirty="0">
                          <a:solidFill>
                            <a:schemeClr val="tx1"/>
                          </a:solidFill>
                          <a:latin typeface="Meiryo UI" panose="020B0604030504040204" pitchFamily="50" charset="-128"/>
                          <a:ea typeface="Meiryo UI" panose="020B0604030504040204" pitchFamily="50" charset="-128"/>
                        </a:rPr>
                        <a:t>の観点</a:t>
                      </a: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87120" marR="87120" marT="72000" marB="72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対策の実装先を記載する。具体的には「ソシキ・ヒト」、「システム」から選択する。</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marL="87120" marR="87120" marT="72000" marB="72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en-US" altLang="ja-JP" sz="1200" b="0" kern="120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88899457"/>
                  </a:ext>
                </a:extLst>
              </a:tr>
              <a:tr h="173607">
                <a:tc>
                  <a:txBody>
                    <a:bodyPr/>
                    <a:lstStyle/>
                    <a:p>
                      <a:pPr algn="ctr">
                        <a:lnSpc>
                          <a:spcPct val="100000"/>
                        </a:lnSpc>
                      </a:pP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en-US" altLang="ja-JP" sz="1200" b="0" kern="120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0032644"/>
                  </a:ext>
                </a:extLst>
              </a:tr>
              <a:tr h="471779">
                <a:tc>
                  <a:txBody>
                    <a:bodyPr/>
                    <a:lstStyle/>
                    <a:p>
                      <a:pPr algn="ctr">
                        <a:lnSpc>
                          <a:spcPct val="100000"/>
                        </a:lnSpc>
                      </a:pPr>
                      <a:r>
                        <a:rPr kumimoji="1" lang="en-US" altLang="ja-JP" sz="1200" b="1" dirty="0">
                          <a:solidFill>
                            <a:schemeClr val="tx1"/>
                          </a:solidFill>
                          <a:latin typeface="Meiryo UI" panose="020B0604030504040204" pitchFamily="50" charset="-128"/>
                          <a:ea typeface="Meiryo UI" panose="020B0604030504040204" pitchFamily="50" charset="-128"/>
                        </a:rPr>
                        <a:t>4</a:t>
                      </a: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ja-JP" altLang="en-US" sz="1200" b="1" dirty="0">
                          <a:solidFill>
                            <a:schemeClr val="tx1"/>
                          </a:solidFill>
                          <a:latin typeface="Meiryo UI" panose="020B0604030504040204" pitchFamily="50" charset="-128"/>
                          <a:ea typeface="Meiryo UI" panose="020B0604030504040204" pitchFamily="50" charset="-128"/>
                        </a:rPr>
                        <a:t>第</a:t>
                      </a:r>
                      <a:r>
                        <a:rPr kumimoji="1" lang="en-US" altLang="ja-JP" sz="1200" b="1" dirty="0">
                          <a:solidFill>
                            <a:schemeClr val="tx1"/>
                          </a:solidFill>
                          <a:latin typeface="Meiryo UI" panose="020B0604030504040204" pitchFamily="50" charset="-128"/>
                          <a:ea typeface="Meiryo UI" panose="020B0604030504040204" pitchFamily="50" charset="-128"/>
                        </a:rPr>
                        <a:t>4</a:t>
                      </a:r>
                      <a:r>
                        <a:rPr kumimoji="1" lang="ja-JP" altLang="en-US" sz="1200" b="1" dirty="0">
                          <a:solidFill>
                            <a:schemeClr val="tx1"/>
                          </a:solidFill>
                          <a:latin typeface="Meiryo UI" panose="020B0604030504040204" pitchFamily="50" charset="-128"/>
                          <a:ea typeface="Meiryo UI" panose="020B0604030504040204" pitchFamily="50" charset="-128"/>
                        </a:rPr>
                        <a:t>の観点</a:t>
                      </a: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87120" marR="87120" marT="72000" marB="72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対策の実装先を記載する。具体的には「ソシキ・ヒト」、「システム」から選択する。</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marL="87120" marR="87120" marT="72000" marB="72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en-US" altLang="ja-JP" sz="1200" b="0" kern="120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80760070"/>
                  </a:ext>
                </a:extLst>
              </a:tr>
              <a:tr h="173607">
                <a:tc>
                  <a:txBody>
                    <a:bodyPr/>
                    <a:lstStyle/>
                    <a:p>
                      <a:pPr algn="ctr">
                        <a:lnSpc>
                          <a:spcPct val="100000"/>
                        </a:lnSpc>
                      </a:pP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ase" latinLnBrk="0" hangingPunct="1">
                        <a:lnSpc>
                          <a:spcPct val="100000"/>
                        </a:lnSpc>
                        <a:spcBef>
                          <a:spcPct val="0"/>
                        </a:spcBef>
                        <a:spcAft>
                          <a:spcPts val="300"/>
                        </a:spcAft>
                        <a:buClrTx/>
                        <a:buSzTx/>
                        <a:buFont typeface="Arial" panose="020B0604020202020204" pitchFamily="34" charset="0"/>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en-US" altLang="ja-JP" sz="1200" b="0" kern="120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29699631"/>
                  </a:ext>
                </a:extLst>
              </a:tr>
            </a:tbl>
          </a:graphicData>
        </a:graphic>
      </p:graphicFrame>
      <p:sp>
        <p:nvSpPr>
          <p:cNvPr id="11" name="正方形/長方形 10">
            <a:extLst>
              <a:ext uri="{FF2B5EF4-FFF2-40B4-BE49-F238E27FC236}">
                <a16:creationId xmlns:a16="http://schemas.microsoft.com/office/drawing/2014/main" id="{2A3BC1DA-5785-0AE1-BE65-D62FCB59003A}"/>
              </a:ext>
            </a:extLst>
          </p:cNvPr>
          <p:cNvSpPr/>
          <p:nvPr/>
        </p:nvSpPr>
        <p:spPr bwMode="gray">
          <a:xfrm>
            <a:off x="193144" y="6305679"/>
            <a:ext cx="9584392" cy="365126"/>
          </a:xfrm>
          <a:prstGeom prst="rect">
            <a:avLst/>
          </a:prstGeom>
          <a:noFill/>
          <a:ln w="28575">
            <a:noFill/>
            <a:miter lim="800000"/>
            <a:headEnd/>
            <a:tailEnd/>
          </a:ln>
          <a:effectLst/>
        </p:spPr>
        <p:txBody>
          <a:bodyPr wrap="square" rtlCol="0" anchor="t" anchorCtr="0">
            <a:noAutofit/>
          </a:bodyPr>
          <a:lstStyle/>
          <a:p>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適用手順書</a:t>
            </a:r>
            <a:r>
              <a:rPr lang="en-US" altLang="ja-JP" sz="1400" b="1" dirty="0">
                <a:solidFill>
                  <a:schemeClr val="tx1"/>
                </a:solidFill>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P.20</a:t>
            </a:r>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実践に向けたユースケース集</a:t>
            </a:r>
            <a:r>
              <a:rPr lang="en-US" altLang="ja-JP" sz="1400" b="1" dirty="0">
                <a:solidFill>
                  <a:schemeClr val="tx1"/>
                </a:solidFill>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P.18-19,P.31-37,P.47-51,P.61-67,P.81-84,P.95-100, P.115</a:t>
            </a:r>
          </a:p>
          <a:p>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エクセルワークシート有</a:t>
            </a:r>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56782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1</a:t>
            </a:fld>
            <a:endParaRPr kumimoji="1" lang="ja-JP" altLang="en-US"/>
          </a:p>
        </p:txBody>
      </p:sp>
      <p:sp>
        <p:nvSpPr>
          <p:cNvPr id="3" name="タイトル 2"/>
          <p:cNvSpPr>
            <a:spLocks noGrp="1"/>
          </p:cNvSpPr>
          <p:nvPr>
            <p:ph type="title"/>
          </p:nvPr>
        </p:nvSpPr>
        <p:spPr>
          <a:xfrm>
            <a:off x="200025" y="184667"/>
            <a:ext cx="9505503" cy="461665"/>
          </a:xfrm>
        </p:spPr>
        <p:txBody>
          <a:bodyPr/>
          <a:lstStyle/>
          <a:p>
            <a:r>
              <a:rPr kumimoji="1" lang="en-US" altLang="ja-JP" dirty="0"/>
              <a:t>1.</a:t>
            </a:r>
            <a:r>
              <a:rPr kumimoji="1" lang="ja-JP" altLang="en-US" dirty="0"/>
              <a:t> 事前準備 </a:t>
            </a:r>
            <a:r>
              <a:rPr lang="en-US" altLang="ja-JP" dirty="0"/>
              <a:t>(1) </a:t>
            </a:r>
            <a:r>
              <a:rPr lang="ja-JP" altLang="en-US" dirty="0"/>
              <a:t>対象ソリューションの概要</a:t>
            </a:r>
          </a:p>
        </p:txBody>
      </p:sp>
      <p:sp>
        <p:nvSpPr>
          <p:cNvPr id="8" name="テキスト プレースホルダー 7"/>
          <p:cNvSpPr>
            <a:spLocks noGrp="1"/>
          </p:cNvSpPr>
          <p:nvPr>
            <p:ph type="body" sz="quarter" idx="17"/>
          </p:nvPr>
        </p:nvSpPr>
        <p:spPr>
          <a:xfrm>
            <a:off x="200025" y="798040"/>
            <a:ext cx="9505950" cy="810579"/>
          </a:xfrm>
        </p:spPr>
        <p:txBody>
          <a:bodyPr/>
          <a:lstStyle/>
          <a:p>
            <a:pPr marL="285750" indent="-285750">
              <a:spcBef>
                <a:spcPts val="0"/>
              </a:spcBef>
              <a:spcAft>
                <a:spcPts val="300"/>
              </a:spcAft>
            </a:pPr>
            <a:r>
              <a:rPr lang="en-US" altLang="ja-JP" sz="1800" dirty="0">
                <a:solidFill>
                  <a:schemeClr val="tx1"/>
                </a:solidFill>
              </a:rPr>
              <a:t>(</a:t>
            </a:r>
            <a:r>
              <a:rPr lang="ja-JP" altLang="en-US" sz="1800" dirty="0">
                <a:solidFill>
                  <a:schemeClr val="tx1"/>
                </a:solidFill>
              </a:rPr>
              <a:t>ソリューションの目的、利用シーンや提供形態を記載</a:t>
            </a:r>
            <a:r>
              <a:rPr lang="en-US" altLang="ja-JP" sz="1800" dirty="0">
                <a:solidFill>
                  <a:schemeClr val="tx1"/>
                </a:solidFill>
              </a:rPr>
              <a:t>)</a:t>
            </a:r>
          </a:p>
          <a:p>
            <a:pPr marL="285750" indent="-285750">
              <a:spcBef>
                <a:spcPts val="0"/>
              </a:spcBef>
              <a:spcAft>
                <a:spcPts val="300"/>
              </a:spcAft>
            </a:pPr>
            <a:r>
              <a:rPr lang="en-US" altLang="ja-JP" sz="1800" dirty="0"/>
              <a:t>(</a:t>
            </a:r>
            <a:r>
              <a:rPr lang="ja-JP" altLang="en-US" sz="1800" dirty="0"/>
              <a:t>必要に応じて前提条件を記載</a:t>
            </a:r>
            <a:r>
              <a:rPr lang="en-US" altLang="ja-JP" sz="1800" dirty="0"/>
              <a:t>)</a:t>
            </a:r>
            <a:endParaRPr lang="en-US" altLang="ja-JP" sz="1800" dirty="0">
              <a:solidFill>
                <a:schemeClr val="tx1"/>
              </a:solidFill>
            </a:endParaRPr>
          </a:p>
        </p:txBody>
      </p:sp>
      <p:sp>
        <p:nvSpPr>
          <p:cNvPr id="24" name="正方形/長方形 23">
            <a:extLst>
              <a:ext uri="{FF2B5EF4-FFF2-40B4-BE49-F238E27FC236}">
                <a16:creationId xmlns:a16="http://schemas.microsoft.com/office/drawing/2014/main" id="{C28E8FB9-4244-A779-7E26-E60FD550848E}"/>
              </a:ext>
            </a:extLst>
          </p:cNvPr>
          <p:cNvSpPr/>
          <p:nvPr/>
        </p:nvSpPr>
        <p:spPr bwMode="gray">
          <a:xfrm>
            <a:off x="344488" y="1726439"/>
            <a:ext cx="5720163" cy="4138433"/>
          </a:xfrm>
          <a:prstGeom prst="rect">
            <a:avLst/>
          </a:prstGeom>
          <a:noFill/>
          <a:ln w="28575">
            <a:noFill/>
            <a:miter lim="800000"/>
            <a:headEnd/>
            <a:tailEnd/>
          </a:ln>
          <a:effectLst/>
        </p:spPr>
        <p:txBody>
          <a:bodyPr wrap="square" rtlCol="0" anchor="t" anchorCtr="0">
            <a:noAutofit/>
          </a:bodyPr>
          <a:lstStyle/>
          <a:p>
            <a:r>
              <a:rPr lang="en-US" altLang="ja-JP" b="1" dirty="0">
                <a:solidFill>
                  <a:schemeClr val="tx1"/>
                </a:solidFill>
                <a:latin typeface="Meiryo UI" panose="020B0604030504040204" pitchFamily="50" charset="-128"/>
                <a:ea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rPr>
              <a:t>記載いただきたい要素</a:t>
            </a:r>
            <a:r>
              <a:rPr lang="en-US" altLang="ja-JP" b="1" dirty="0">
                <a:solidFill>
                  <a:schemeClr val="tx1"/>
                </a:solidFill>
                <a:latin typeface="Meiryo UI" panose="020B0604030504040204" pitchFamily="50" charset="-128"/>
                <a:ea typeface="Meiryo UI" panose="020B0604030504040204" pitchFamily="50" charset="-128"/>
              </a:rPr>
              <a:t>】</a:t>
            </a:r>
          </a:p>
          <a:p>
            <a:pPr marL="285750" indent="-285750">
              <a:buFont typeface="Arial" panose="020B0604020202020204" pitchFamily="34" charset="0"/>
              <a:buChar char="•"/>
            </a:pPr>
            <a:r>
              <a:rPr lang="ja-JP" altLang="en-US" b="1" dirty="0">
                <a:latin typeface="Meiryo UI" panose="020B0604030504040204" pitchFamily="50" charset="-128"/>
                <a:ea typeface="Meiryo UI" panose="020B0604030504040204" pitchFamily="50" charset="-128"/>
              </a:rPr>
              <a:t>目的</a:t>
            </a:r>
            <a:endParaRPr lang="en-US" altLang="ja-JP" b="1"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b="1" dirty="0">
                <a:latin typeface="Meiryo UI" panose="020B0604030504040204" pitchFamily="50" charset="-128"/>
                <a:ea typeface="Meiryo UI" panose="020B0604030504040204" pitchFamily="50" charset="-128"/>
              </a:rPr>
              <a:t>受益者</a:t>
            </a:r>
            <a:endParaRPr lang="en-US" altLang="ja-JP" b="1"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b="1" dirty="0">
                <a:latin typeface="Meiryo UI" panose="020B0604030504040204" pitchFamily="50" charset="-128"/>
                <a:ea typeface="Meiryo UI" panose="020B0604030504040204" pitchFamily="50" charset="-128"/>
              </a:rPr>
              <a:t>提供する価値</a:t>
            </a:r>
            <a:endParaRPr lang="en-US" altLang="ja-JP" b="1"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b="1" dirty="0">
                <a:latin typeface="Meiryo UI" panose="020B0604030504040204" pitchFamily="50" charset="-128"/>
                <a:ea typeface="Meiryo UI" panose="020B0604030504040204" pitchFamily="50" charset="-128"/>
              </a:rPr>
              <a:t>運用時間</a:t>
            </a:r>
            <a:endParaRPr lang="en-US" altLang="ja-JP" b="1"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b="1" dirty="0">
                <a:latin typeface="Meiryo UI" panose="020B0604030504040204" pitchFamily="50" charset="-128"/>
                <a:ea typeface="Meiryo UI" panose="020B0604030504040204" pitchFamily="50" charset="-128"/>
              </a:rPr>
              <a:t>提供場所</a:t>
            </a:r>
            <a:endParaRPr lang="en-US" altLang="ja-JP" b="1"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b="1" dirty="0">
                <a:latin typeface="Meiryo UI" panose="020B0604030504040204" pitchFamily="50" charset="-128"/>
                <a:ea typeface="Meiryo UI" panose="020B0604030504040204" pitchFamily="50" charset="-128"/>
              </a:rPr>
              <a:t>提供形態</a:t>
            </a:r>
            <a:endParaRPr lang="en-US" altLang="ja-JP" b="1"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b="1" dirty="0">
                <a:latin typeface="Meiryo UI" panose="020B0604030504040204" pitchFamily="50" charset="-128"/>
                <a:ea typeface="Meiryo UI" panose="020B0604030504040204" pitchFamily="50" charset="-128"/>
              </a:rPr>
              <a:t>提供方法</a:t>
            </a:r>
            <a:endParaRPr lang="en-US" altLang="ja-JP" b="1"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b="1" dirty="0">
                <a:latin typeface="Meiryo UI" panose="020B0604030504040204" pitchFamily="50" charset="-128"/>
                <a:ea typeface="Meiryo UI" panose="020B0604030504040204" pitchFamily="50" charset="-128"/>
              </a:rPr>
              <a:t>利用する</a:t>
            </a:r>
            <a:r>
              <a:rPr lang="en-US" altLang="ja-JP" b="1" dirty="0">
                <a:latin typeface="Meiryo UI" panose="020B0604030504040204" pitchFamily="50" charset="-128"/>
                <a:ea typeface="Meiryo UI" panose="020B0604030504040204" pitchFamily="50" charset="-128"/>
              </a:rPr>
              <a:t>IoT </a:t>
            </a:r>
            <a:r>
              <a:rPr lang="ja-JP" altLang="en-US" b="1" dirty="0">
                <a:latin typeface="Meiryo UI" panose="020B0604030504040204" pitchFamily="50" charset="-128"/>
                <a:ea typeface="Meiryo UI" panose="020B0604030504040204" pitchFamily="50" charset="-128"/>
              </a:rPr>
              <a:t>機器、サブシステム</a:t>
            </a:r>
            <a:endParaRPr lang="en-US" altLang="ja-JP" b="1"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AB9F7934-AB14-A8D5-700F-680C7521C89B}"/>
              </a:ext>
            </a:extLst>
          </p:cNvPr>
          <p:cNvSpPr/>
          <p:nvPr/>
        </p:nvSpPr>
        <p:spPr bwMode="gray">
          <a:xfrm>
            <a:off x="193144" y="6412998"/>
            <a:ext cx="8741342" cy="445001"/>
          </a:xfrm>
          <a:prstGeom prst="rect">
            <a:avLst/>
          </a:prstGeom>
          <a:noFill/>
          <a:ln w="28575">
            <a:noFill/>
            <a:miter lim="800000"/>
            <a:headEnd/>
            <a:tailEnd/>
          </a:ln>
          <a:effectLst/>
        </p:spPr>
        <p:txBody>
          <a:bodyPr wrap="square" rtlCol="0" anchor="t" anchorCtr="0">
            <a:noAutofit/>
          </a:bodyPr>
          <a:lstStyle/>
          <a:p>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適用手順書</a:t>
            </a:r>
            <a:r>
              <a:rPr lang="en-US" altLang="ja-JP" sz="1400" b="1" dirty="0">
                <a:solidFill>
                  <a:schemeClr val="tx1"/>
                </a:solidFill>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P.4</a:t>
            </a:r>
            <a:r>
              <a:rPr lang="ja-JP" altLang="en-US" sz="1400" b="1" dirty="0">
                <a:latin typeface="Meiryo UI" panose="020B0604030504040204" pitchFamily="50" charset="-128"/>
                <a:ea typeface="Meiryo UI" panose="020B0604030504040204" pitchFamily="50" charset="-128"/>
              </a:rPr>
              <a:t>　</a:t>
            </a:r>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実践に向けたユースケース集</a:t>
            </a:r>
            <a:r>
              <a:rPr lang="en-US" altLang="ja-JP" sz="1400" b="1" dirty="0">
                <a:solidFill>
                  <a:schemeClr val="tx1"/>
                </a:solidFill>
                <a:latin typeface="Meiryo UI" panose="020B0604030504040204" pitchFamily="50" charset="-128"/>
                <a:ea typeface="Meiryo UI" panose="020B0604030504040204" pitchFamily="50" charset="-128"/>
              </a:rPr>
              <a:t>】P.8, </a:t>
            </a:r>
            <a:r>
              <a:rPr lang="en-US" altLang="ja-JP" sz="1400" b="1" dirty="0">
                <a:latin typeface="Meiryo UI" panose="020B0604030504040204" pitchFamily="50" charset="-128"/>
                <a:ea typeface="Meiryo UI" panose="020B0604030504040204" pitchFamily="50" charset="-128"/>
              </a:rPr>
              <a:t>P.20, P.38, P.51, P.68, P.85, P.101</a:t>
            </a:r>
          </a:p>
        </p:txBody>
      </p:sp>
    </p:spTree>
    <p:extLst>
      <p:ext uri="{BB962C8B-B14F-4D97-AF65-F5344CB8AC3E}">
        <p14:creationId xmlns:p14="http://schemas.microsoft.com/office/powerpoint/2010/main" val="1411766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正方形/長方形 70">
            <a:extLst>
              <a:ext uri="{FF2B5EF4-FFF2-40B4-BE49-F238E27FC236}">
                <a16:creationId xmlns:a16="http://schemas.microsoft.com/office/drawing/2014/main" id="{4E21445D-6434-4145-B21B-DC5664F3D2CD}"/>
              </a:ext>
            </a:extLst>
          </p:cNvPr>
          <p:cNvSpPr/>
          <p:nvPr/>
        </p:nvSpPr>
        <p:spPr bwMode="auto">
          <a:xfrm>
            <a:off x="741621" y="4259380"/>
            <a:ext cx="3053217" cy="1658671"/>
          </a:xfrm>
          <a:prstGeom prst="rect">
            <a:avLst/>
          </a:prstGeom>
          <a:solidFill>
            <a:schemeClr val="bg1"/>
          </a:solidFill>
          <a:ln w="9525">
            <a:solidFill>
              <a:schemeClr val="accent5">
                <a:lumMod val="50000"/>
              </a:schemeClr>
            </a:solidFill>
            <a:miter lim="800000"/>
            <a:headEnd/>
            <a:tailEnd/>
          </a:ln>
          <a:effectLst/>
        </p:spPr>
        <p:txBody>
          <a:bodyPr wrap="square" tIns="90000" rtlCol="0" anchor="t" anchorCtr="0">
            <a:noAutofit/>
          </a:bodyPr>
          <a:lstStyle/>
          <a:p>
            <a:pPr algn="ctr">
              <a:lnSpc>
                <a:spcPct val="100000"/>
              </a:lnSpc>
              <a:spcAft>
                <a:spcPts val="0"/>
              </a:spcAft>
            </a:pP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事業者の役割及び責任を記載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2</a:t>
            </a:fld>
            <a:endParaRPr kumimoji="1" lang="ja-JP" altLang="en-US" dirty="0"/>
          </a:p>
        </p:txBody>
      </p:sp>
      <p:sp>
        <p:nvSpPr>
          <p:cNvPr id="3" name="タイトル 2"/>
          <p:cNvSpPr>
            <a:spLocks noGrp="1"/>
          </p:cNvSpPr>
          <p:nvPr>
            <p:ph type="title"/>
          </p:nvPr>
        </p:nvSpPr>
        <p:spPr>
          <a:xfrm>
            <a:off x="200025" y="184666"/>
            <a:ext cx="9505503" cy="461665"/>
          </a:xfrm>
        </p:spPr>
        <p:txBody>
          <a:bodyPr/>
          <a:lstStyle/>
          <a:p>
            <a:r>
              <a:rPr kumimoji="1" lang="en-US" altLang="ja-JP" dirty="0"/>
              <a:t>1.</a:t>
            </a:r>
            <a:r>
              <a:rPr kumimoji="1" lang="ja-JP" altLang="en-US" dirty="0"/>
              <a:t> 事前準備 </a:t>
            </a:r>
            <a:r>
              <a:rPr lang="en-US" altLang="ja-JP" dirty="0"/>
              <a:t>(2)</a:t>
            </a:r>
            <a:r>
              <a:rPr lang="ja-JP" altLang="en-US" dirty="0"/>
              <a:t> ステークホルダー関係図</a:t>
            </a:r>
          </a:p>
        </p:txBody>
      </p:sp>
      <p:cxnSp>
        <p:nvCxnSpPr>
          <p:cNvPr id="64" name="直線矢印コネクタ 63">
            <a:extLst>
              <a:ext uri="{FF2B5EF4-FFF2-40B4-BE49-F238E27FC236}">
                <a16:creationId xmlns:a16="http://schemas.microsoft.com/office/drawing/2014/main" id="{E99DD1B6-7A61-4A60-BC0F-EE25F11E779A}"/>
              </a:ext>
            </a:extLst>
          </p:cNvPr>
          <p:cNvCxnSpPr>
            <a:cxnSpLocks/>
            <a:stCxn id="71" idx="3"/>
            <a:endCxn id="11" idx="1"/>
          </p:cNvCxnSpPr>
          <p:nvPr/>
        </p:nvCxnSpPr>
        <p:spPr bwMode="auto">
          <a:xfrm>
            <a:off x="3794838" y="5088716"/>
            <a:ext cx="2382298" cy="0"/>
          </a:xfrm>
          <a:prstGeom prst="straightConnector1">
            <a:avLst/>
          </a:prstGeom>
          <a:noFill/>
          <a:ln w="9525" cap="flat" cmpd="sng" algn="ctr">
            <a:solidFill>
              <a:schemeClr val="tx1"/>
            </a:solidFill>
            <a:prstDash val="solid"/>
            <a:round/>
            <a:headEnd type="none" w="med" len="med"/>
            <a:tailEnd type="triangle"/>
          </a:ln>
          <a:effectLst/>
        </p:spPr>
      </p:cxnSp>
      <p:sp>
        <p:nvSpPr>
          <p:cNvPr id="67" name="四角形: 角を丸くする 66">
            <a:extLst>
              <a:ext uri="{FF2B5EF4-FFF2-40B4-BE49-F238E27FC236}">
                <a16:creationId xmlns:a16="http://schemas.microsoft.com/office/drawing/2014/main" id="{512A8767-A7DF-41B6-A6BA-13F7E2D4828E}"/>
              </a:ext>
            </a:extLst>
          </p:cNvPr>
          <p:cNvSpPr/>
          <p:nvPr/>
        </p:nvSpPr>
        <p:spPr bwMode="auto">
          <a:xfrm>
            <a:off x="4163035" y="4527172"/>
            <a:ext cx="1645905" cy="354546"/>
          </a:xfrm>
          <a:prstGeom prst="roundRect">
            <a:avLst/>
          </a:prstGeom>
          <a:solidFill>
            <a:schemeClr val="accent5">
              <a:lumMod val="20000"/>
              <a:lumOff val="80000"/>
            </a:schemeClr>
          </a:solidFill>
          <a:ln w="9525">
            <a:solidFill>
              <a:schemeClr val="tx2"/>
            </a:solidFill>
            <a:miter lim="800000"/>
            <a:headEnd/>
            <a:tailEnd/>
          </a:ln>
          <a:effectLst/>
        </p:spPr>
        <p:txBody>
          <a:bodyPr wrap="none" rtlCol="0" anchor="ctr" anchorCtr="0">
            <a:noAutofit/>
          </a:bodyPr>
          <a:lstStyle/>
          <a:p>
            <a:pPr algn="ctr"/>
            <a:r>
              <a:rPr lang="en-US" altLang="ja-JP" sz="1000" b="1" dirty="0">
                <a:solidFill>
                  <a:schemeClr val="tx2"/>
                </a:solidFill>
                <a:latin typeface="Meiryo UI" panose="020B0604030504040204" pitchFamily="50" charset="-128"/>
                <a:ea typeface="Meiryo UI" panose="020B0604030504040204" pitchFamily="50" charset="-128"/>
              </a:rPr>
              <a:t>(</a:t>
            </a:r>
            <a:r>
              <a:rPr lang="ja-JP" altLang="en-US" sz="1000" b="1" dirty="0">
                <a:solidFill>
                  <a:schemeClr val="tx2"/>
                </a:solidFill>
                <a:latin typeface="Meiryo UI" panose="020B0604030504040204" pitchFamily="50" charset="-128"/>
                <a:ea typeface="Meiryo UI" panose="020B0604030504040204" pitchFamily="50" charset="-128"/>
              </a:rPr>
              <a:t>提供する機器・システム</a:t>
            </a:r>
            <a:endParaRPr lang="en-US" altLang="ja-JP" sz="1000" b="1" dirty="0">
              <a:solidFill>
                <a:schemeClr val="tx2"/>
              </a:solidFill>
              <a:latin typeface="Meiryo UI" panose="020B0604030504040204" pitchFamily="50" charset="-128"/>
              <a:ea typeface="Meiryo UI" panose="020B0604030504040204" pitchFamily="50" charset="-128"/>
            </a:endParaRPr>
          </a:p>
          <a:p>
            <a:pPr algn="ctr"/>
            <a:r>
              <a:rPr lang="ja-JP" altLang="en-US" sz="1000" b="1" dirty="0">
                <a:solidFill>
                  <a:schemeClr val="tx2"/>
                </a:solidFill>
                <a:latin typeface="Meiryo UI" panose="020B0604030504040204" pitchFamily="50" charset="-128"/>
                <a:ea typeface="Meiryo UI" panose="020B0604030504040204" pitchFamily="50" charset="-128"/>
              </a:rPr>
              <a:t>もしくはサービスを記載</a:t>
            </a:r>
            <a:r>
              <a:rPr lang="en-US" altLang="ja-JP" sz="1000" b="1" dirty="0">
                <a:solidFill>
                  <a:schemeClr val="tx2"/>
                </a:solidFill>
                <a:latin typeface="Meiryo UI" panose="020B0604030504040204" pitchFamily="50" charset="-128"/>
                <a:ea typeface="Meiryo UI" panose="020B0604030504040204" pitchFamily="50" charset="-128"/>
              </a:rPr>
              <a:t>)</a:t>
            </a:r>
          </a:p>
        </p:txBody>
      </p:sp>
      <p:sp>
        <p:nvSpPr>
          <p:cNvPr id="72" name="正方形/長方形 71">
            <a:extLst>
              <a:ext uri="{FF2B5EF4-FFF2-40B4-BE49-F238E27FC236}">
                <a16:creationId xmlns:a16="http://schemas.microsoft.com/office/drawing/2014/main" id="{C6EC4B19-00B7-4CE0-8081-0E421110CE2C}"/>
              </a:ext>
            </a:extLst>
          </p:cNvPr>
          <p:cNvSpPr/>
          <p:nvPr/>
        </p:nvSpPr>
        <p:spPr bwMode="auto">
          <a:xfrm>
            <a:off x="741621" y="3827381"/>
            <a:ext cx="3053217" cy="432000"/>
          </a:xfrm>
          <a:prstGeom prst="rect">
            <a:avLst/>
          </a:prstGeom>
          <a:solidFill>
            <a:schemeClr val="tx2"/>
          </a:solidFill>
          <a:ln w="9525">
            <a:solidFill>
              <a:schemeClr val="accent5">
                <a:lumMod val="50000"/>
              </a:schemeClr>
            </a:solidFill>
            <a:miter lim="800000"/>
            <a:headEnd/>
            <a:tailEnd/>
          </a:ln>
          <a:effectLst/>
        </p:spPr>
        <p:txBody>
          <a:bodyPr wrap="none" rtlCol="0" anchor="ctr" anchorCtr="0">
            <a:noAutofit/>
          </a:bodyPr>
          <a:lstStyle/>
          <a:p>
            <a:pPr algn="ctr"/>
            <a:r>
              <a:rPr kumimoji="1" lang="en-US" altLang="ja-JP" sz="1400" b="1" dirty="0">
                <a:solidFill>
                  <a:schemeClr val="bg1"/>
                </a:solidFill>
                <a:latin typeface="Meiryo UI" panose="020B0604030504040204" pitchFamily="50" charset="-128"/>
                <a:ea typeface="Meiryo UI" panose="020B0604030504040204" pitchFamily="50" charset="-128"/>
              </a:rPr>
              <a:t>(</a:t>
            </a:r>
            <a:r>
              <a:rPr kumimoji="1" lang="ja-JP" altLang="en-US" sz="1400" b="1" dirty="0">
                <a:solidFill>
                  <a:schemeClr val="bg1"/>
                </a:solidFill>
                <a:latin typeface="Meiryo UI" panose="020B0604030504040204" pitchFamily="50" charset="-128"/>
                <a:ea typeface="Meiryo UI" panose="020B0604030504040204" pitchFamily="50" charset="-128"/>
              </a:rPr>
              <a:t>事業者名記載</a:t>
            </a:r>
            <a:r>
              <a:rPr kumimoji="1" lang="en-US" altLang="ja-JP" sz="1400" b="1" dirty="0">
                <a:solidFill>
                  <a:schemeClr val="bg1"/>
                </a:solidFill>
                <a:latin typeface="Meiryo UI" panose="020B0604030504040204" pitchFamily="50" charset="-128"/>
                <a:ea typeface="Meiryo UI" panose="020B0604030504040204" pitchFamily="50" charset="-128"/>
              </a:rPr>
              <a:t>)</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35D2970E-CBAB-22E6-6D1E-59E67FD48B18}"/>
              </a:ext>
            </a:extLst>
          </p:cNvPr>
          <p:cNvSpPr/>
          <p:nvPr/>
        </p:nvSpPr>
        <p:spPr bwMode="auto">
          <a:xfrm>
            <a:off x="6177136" y="4259380"/>
            <a:ext cx="3053217" cy="1658671"/>
          </a:xfrm>
          <a:prstGeom prst="rect">
            <a:avLst/>
          </a:prstGeom>
          <a:solidFill>
            <a:schemeClr val="bg1"/>
          </a:solidFill>
          <a:ln w="9525">
            <a:solidFill>
              <a:schemeClr val="accent5">
                <a:lumMod val="50000"/>
              </a:schemeClr>
            </a:solidFill>
            <a:miter lim="800000"/>
            <a:headEnd/>
            <a:tailEnd/>
          </a:ln>
          <a:effectLst/>
        </p:spPr>
        <p:txBody>
          <a:bodyPr wrap="square" tIns="90000" rtlCol="0" anchor="t" anchorCtr="0">
            <a:noAutofit/>
          </a:bodyPr>
          <a:lstStyle/>
          <a:p>
            <a:pPr algn="ctr">
              <a:lnSpc>
                <a:spcPct val="100000"/>
              </a:lnSpc>
              <a:spcAft>
                <a:spcPts val="0"/>
              </a:spcAft>
            </a:pP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事業者の役割及び責任を記載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2" name="正方形/長方形 11">
            <a:extLst>
              <a:ext uri="{FF2B5EF4-FFF2-40B4-BE49-F238E27FC236}">
                <a16:creationId xmlns:a16="http://schemas.microsoft.com/office/drawing/2014/main" id="{363EF261-DD0E-3E53-907B-27FE6A2E7328}"/>
              </a:ext>
            </a:extLst>
          </p:cNvPr>
          <p:cNvSpPr/>
          <p:nvPr/>
        </p:nvSpPr>
        <p:spPr bwMode="auto">
          <a:xfrm>
            <a:off x="6177136" y="3827381"/>
            <a:ext cx="3053217" cy="432000"/>
          </a:xfrm>
          <a:prstGeom prst="rect">
            <a:avLst/>
          </a:prstGeom>
          <a:solidFill>
            <a:schemeClr val="tx2"/>
          </a:solidFill>
          <a:ln w="9525">
            <a:solidFill>
              <a:schemeClr val="accent5">
                <a:lumMod val="50000"/>
              </a:schemeClr>
            </a:solidFill>
            <a:miter lim="800000"/>
            <a:headEnd/>
            <a:tailEnd/>
          </a:ln>
          <a:effectLst/>
        </p:spPr>
        <p:txBody>
          <a:bodyPr wrap="none" rtlCol="0" anchor="ctr" anchorCtr="0">
            <a:noAutofit/>
          </a:bodyPr>
          <a:lstStyle/>
          <a:p>
            <a:pPr algn="ctr"/>
            <a:r>
              <a:rPr kumimoji="1" lang="en-US" altLang="ja-JP" sz="1400" b="1" dirty="0">
                <a:solidFill>
                  <a:schemeClr val="bg1"/>
                </a:solidFill>
                <a:latin typeface="Meiryo UI" panose="020B0604030504040204" pitchFamily="50" charset="-128"/>
                <a:ea typeface="Meiryo UI" panose="020B0604030504040204" pitchFamily="50" charset="-128"/>
              </a:rPr>
              <a:t>(</a:t>
            </a:r>
            <a:r>
              <a:rPr kumimoji="1" lang="ja-JP" altLang="en-US" sz="1400" b="1" dirty="0">
                <a:solidFill>
                  <a:schemeClr val="bg1"/>
                </a:solidFill>
                <a:latin typeface="Meiryo UI" panose="020B0604030504040204" pitchFamily="50" charset="-128"/>
                <a:ea typeface="Meiryo UI" panose="020B0604030504040204" pitchFamily="50" charset="-128"/>
              </a:rPr>
              <a:t>事業者名記載</a:t>
            </a:r>
            <a:r>
              <a:rPr kumimoji="1" lang="en-US" altLang="ja-JP" sz="1400" b="1" dirty="0">
                <a:solidFill>
                  <a:schemeClr val="bg1"/>
                </a:solidFill>
                <a:latin typeface="Meiryo UI" panose="020B0604030504040204" pitchFamily="50" charset="-128"/>
                <a:ea typeface="Meiryo UI" panose="020B0604030504040204" pitchFamily="50" charset="-128"/>
              </a:rPr>
              <a:t>)</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F667BA1C-76EA-B44D-A082-3FB29D55B20C}"/>
              </a:ext>
            </a:extLst>
          </p:cNvPr>
          <p:cNvSpPr/>
          <p:nvPr/>
        </p:nvSpPr>
        <p:spPr bwMode="gray">
          <a:xfrm>
            <a:off x="225799" y="646331"/>
            <a:ext cx="5720163" cy="2084904"/>
          </a:xfrm>
          <a:prstGeom prst="rect">
            <a:avLst/>
          </a:prstGeom>
          <a:noFill/>
          <a:ln w="28575">
            <a:noFill/>
            <a:miter lim="800000"/>
            <a:headEnd/>
            <a:tailEnd/>
          </a:ln>
          <a:effectLst/>
        </p:spPr>
        <p:txBody>
          <a:bodyPr wrap="square" rtlCol="0" anchor="t" anchorCtr="0">
            <a:noAutofit/>
          </a:bodyPr>
          <a:lstStyle/>
          <a:p>
            <a:r>
              <a:rPr lang="en-US" altLang="ja-JP" b="1" dirty="0">
                <a:solidFill>
                  <a:schemeClr val="tx1"/>
                </a:solidFill>
                <a:latin typeface="Meiryo UI" panose="020B0604030504040204" pitchFamily="50" charset="-128"/>
                <a:ea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rPr>
              <a:t>記載いただきたい要素</a:t>
            </a:r>
            <a:r>
              <a:rPr lang="en-US" altLang="ja-JP" b="1" dirty="0">
                <a:solidFill>
                  <a:schemeClr val="tx1"/>
                </a:solidFill>
                <a:latin typeface="Meiryo UI" panose="020B0604030504040204" pitchFamily="50" charset="-128"/>
                <a:ea typeface="Meiryo UI" panose="020B0604030504040204" pitchFamily="50" charset="-128"/>
              </a:rPr>
              <a:t>】</a:t>
            </a:r>
          </a:p>
          <a:p>
            <a:pPr marL="285750" indent="-285750">
              <a:buFont typeface="Arial" panose="020B0604020202020204" pitchFamily="34" charset="0"/>
              <a:buChar char="•"/>
            </a:pPr>
            <a:r>
              <a:rPr lang="ja-JP" altLang="en-US" b="1" dirty="0">
                <a:latin typeface="Meiryo UI" panose="020B0604030504040204" pitchFamily="50" charset="-128"/>
                <a:ea typeface="Meiryo UI" panose="020B0604030504040204" pitchFamily="50" charset="-128"/>
              </a:rPr>
              <a:t>ステークホルダー</a:t>
            </a:r>
            <a:r>
              <a:rPr lang="en-US" altLang="ja-JP" b="1" dirty="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役割及び責任を記載</a:t>
            </a:r>
            <a:r>
              <a:rPr lang="en-US" altLang="ja-JP" b="1" dirty="0">
                <a:latin typeface="Meiryo UI" panose="020B0604030504040204" pitchFamily="50" charset="-128"/>
                <a:ea typeface="Meiryo UI" panose="020B0604030504040204" pitchFamily="50" charset="-128"/>
              </a:rPr>
              <a:t>)</a:t>
            </a:r>
            <a:endParaRPr lang="ja-JP" altLang="en-US" b="1"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b="1" dirty="0">
                <a:latin typeface="Meiryo UI" panose="020B0604030504040204" pitchFamily="50" charset="-128"/>
                <a:ea typeface="Meiryo UI" panose="020B0604030504040204" pitchFamily="50" charset="-128"/>
              </a:rPr>
              <a:t>提供する機器・システムやサービス</a:t>
            </a:r>
          </a:p>
          <a:p>
            <a:endParaRPr lang="en-US" altLang="ja-JP" b="1"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EE3804CA-FBAB-97B8-293B-23E32172BEF1}"/>
              </a:ext>
            </a:extLst>
          </p:cNvPr>
          <p:cNvSpPr/>
          <p:nvPr/>
        </p:nvSpPr>
        <p:spPr bwMode="gray">
          <a:xfrm>
            <a:off x="193142" y="6412999"/>
            <a:ext cx="9368369" cy="423230"/>
          </a:xfrm>
          <a:prstGeom prst="rect">
            <a:avLst/>
          </a:prstGeom>
          <a:noFill/>
          <a:ln w="28575">
            <a:noFill/>
            <a:miter lim="800000"/>
            <a:headEnd/>
            <a:tailEnd/>
          </a:ln>
          <a:effectLst/>
        </p:spPr>
        <p:txBody>
          <a:bodyPr wrap="square" rtlCol="0" anchor="t" anchorCtr="0">
            <a:noAutofit/>
          </a:bodyPr>
          <a:lstStyle/>
          <a:p>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適用手順書</a:t>
            </a:r>
            <a:r>
              <a:rPr lang="en-US" altLang="ja-JP" sz="1400" b="1" dirty="0">
                <a:solidFill>
                  <a:schemeClr val="tx1"/>
                </a:solidFill>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P.6</a:t>
            </a:r>
            <a:r>
              <a:rPr lang="ja-JP" altLang="en-US" sz="1400" b="1" dirty="0">
                <a:latin typeface="Meiryo UI" panose="020B0604030504040204" pitchFamily="50" charset="-128"/>
                <a:ea typeface="Meiryo UI" panose="020B0604030504040204" pitchFamily="50" charset="-128"/>
              </a:rPr>
              <a:t>　</a:t>
            </a:r>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実践に向けたユースケース集</a:t>
            </a:r>
            <a:r>
              <a:rPr lang="en-US" altLang="ja-JP" sz="1400" b="1" dirty="0">
                <a:solidFill>
                  <a:schemeClr val="tx1"/>
                </a:solidFill>
                <a:latin typeface="Meiryo UI" panose="020B0604030504040204" pitchFamily="50" charset="-128"/>
                <a:ea typeface="Meiryo UI" panose="020B0604030504040204" pitchFamily="50" charset="-128"/>
              </a:rPr>
              <a:t>】P.8, </a:t>
            </a:r>
            <a:r>
              <a:rPr lang="en-US" altLang="ja-JP" sz="1400" b="1" dirty="0">
                <a:latin typeface="Meiryo UI" panose="020B0604030504040204" pitchFamily="50" charset="-128"/>
                <a:ea typeface="Meiryo UI" panose="020B0604030504040204" pitchFamily="50" charset="-128"/>
              </a:rPr>
              <a:t>P.21-22, P.39, P.52, P.69-60, P.86-87, P.102-103 </a:t>
            </a:r>
          </a:p>
          <a:p>
            <a:endParaRPr lang="en-US" altLang="ja-JP"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88570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3</a:t>
            </a:fld>
            <a:endParaRPr kumimoji="1" lang="ja-JP" altLang="en-US" dirty="0"/>
          </a:p>
        </p:txBody>
      </p:sp>
      <p:sp>
        <p:nvSpPr>
          <p:cNvPr id="43" name="タイトル 2">
            <a:extLst>
              <a:ext uri="{FF2B5EF4-FFF2-40B4-BE49-F238E27FC236}">
                <a16:creationId xmlns:a16="http://schemas.microsoft.com/office/drawing/2014/main" id="{36FEFBD0-C365-C17F-6E8C-F3F47E0745A5}"/>
              </a:ext>
            </a:extLst>
          </p:cNvPr>
          <p:cNvSpPr>
            <a:spLocks noGrp="1"/>
          </p:cNvSpPr>
          <p:nvPr>
            <p:ph type="title"/>
          </p:nvPr>
        </p:nvSpPr>
        <p:spPr>
          <a:xfrm>
            <a:off x="200025" y="184666"/>
            <a:ext cx="9505503" cy="461665"/>
          </a:xfrm>
        </p:spPr>
        <p:txBody>
          <a:bodyPr/>
          <a:lstStyle/>
          <a:p>
            <a:r>
              <a:rPr kumimoji="1" lang="en-US" altLang="ja-JP" dirty="0"/>
              <a:t>1.</a:t>
            </a:r>
            <a:r>
              <a:rPr kumimoji="1" lang="ja-JP" altLang="en-US" dirty="0"/>
              <a:t> 事前準備 </a:t>
            </a:r>
            <a:r>
              <a:rPr lang="en-US" altLang="ja-JP" dirty="0"/>
              <a:t>(3)</a:t>
            </a:r>
            <a:r>
              <a:rPr lang="ja-JP" altLang="en-US" dirty="0"/>
              <a:t> システムを構成する機器の一覧</a:t>
            </a:r>
          </a:p>
        </p:txBody>
      </p:sp>
      <p:graphicFrame>
        <p:nvGraphicFramePr>
          <p:cNvPr id="11" name="表 10">
            <a:extLst>
              <a:ext uri="{FF2B5EF4-FFF2-40B4-BE49-F238E27FC236}">
                <a16:creationId xmlns:a16="http://schemas.microsoft.com/office/drawing/2014/main" id="{0E0A5C0F-62E4-9700-24FB-C2F6EE8BC1EA}"/>
              </a:ext>
            </a:extLst>
          </p:cNvPr>
          <p:cNvGraphicFramePr>
            <a:graphicFrameLocks noGrp="1"/>
          </p:cNvGraphicFramePr>
          <p:nvPr>
            <p:extLst>
              <p:ext uri="{D42A27DB-BD31-4B8C-83A1-F6EECF244321}">
                <p14:modId xmlns:p14="http://schemas.microsoft.com/office/powerpoint/2010/main" val="4288913655"/>
              </p:ext>
            </p:extLst>
          </p:nvPr>
        </p:nvGraphicFramePr>
        <p:xfrm>
          <a:off x="632296" y="2298980"/>
          <a:ext cx="8640960" cy="2652876"/>
        </p:xfrm>
        <a:graphic>
          <a:graphicData uri="http://schemas.openxmlformats.org/drawingml/2006/table">
            <a:tbl>
              <a:tblPr firstRow="1" bandRow="1"/>
              <a:tblGrid>
                <a:gridCol w="2662159">
                  <a:extLst>
                    <a:ext uri="{9D8B030D-6E8A-4147-A177-3AD203B41FA5}">
                      <a16:colId xmlns:a16="http://schemas.microsoft.com/office/drawing/2014/main" val="9549183"/>
                    </a:ext>
                  </a:extLst>
                </a:gridCol>
                <a:gridCol w="5978801">
                  <a:extLst>
                    <a:ext uri="{9D8B030D-6E8A-4147-A177-3AD203B41FA5}">
                      <a16:colId xmlns:a16="http://schemas.microsoft.com/office/drawing/2014/main" val="3260804118"/>
                    </a:ext>
                  </a:extLst>
                </a:gridCol>
              </a:tblGrid>
              <a:tr h="106554">
                <a:tc>
                  <a:txBody>
                    <a:bodyPr/>
                    <a:lstStyle/>
                    <a:p>
                      <a:pPr algn="ctr"/>
                      <a:r>
                        <a:rPr lang="ja-JP" altLang="en-US" sz="1400" b="1" u="none" kern="0" dirty="0">
                          <a:solidFill>
                            <a:schemeClr val="bg1"/>
                          </a:solidFill>
                          <a:effectLst/>
                          <a:latin typeface="Meiryo UI" panose="020B0604030504040204" pitchFamily="50" charset="-128"/>
                          <a:ea typeface="Meiryo UI" panose="020B0604030504040204" pitchFamily="50" charset="-128"/>
                        </a:rPr>
                        <a:t>システムを構成する機器</a:t>
                      </a:r>
                      <a:endParaRPr lang="ja-JP" sz="1400" b="1" u="none" kern="100" dirty="0">
                        <a:solidFill>
                          <a:schemeClr val="bg1"/>
                        </a:solidFill>
                        <a:effectLst/>
                        <a:latin typeface="Meiryo UI" panose="020B0604030504040204" pitchFamily="50" charset="-128"/>
                        <a:ea typeface="Meiryo UI" panose="020B0604030504040204" pitchFamily="50" charset="-128"/>
                        <a:cs typeface="Arial" panose="020B0604020202020204" pitchFamily="34" charset="0"/>
                      </a:endParaRPr>
                    </a:p>
                  </a:txBody>
                  <a:tcPr marL="36000" marR="36000" marT="36000" marB="3600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solidFill>
                  </a:tcPr>
                </a:tc>
                <a:tc>
                  <a:txBody>
                    <a:bodyPr/>
                    <a:lstStyle/>
                    <a:p>
                      <a:pPr algn="ctr"/>
                      <a:r>
                        <a:rPr lang="ja-JP" altLang="en-US" sz="1400" b="1" u="none" kern="100" dirty="0">
                          <a:solidFill>
                            <a:schemeClr val="bg1"/>
                          </a:solidFill>
                          <a:effectLst/>
                          <a:latin typeface="Meiryo UI" panose="020B0604030504040204" pitchFamily="50" charset="-128"/>
                          <a:ea typeface="Meiryo UI" panose="020B0604030504040204" pitchFamily="50" charset="-128"/>
                          <a:cs typeface="Arial" panose="020B0604020202020204" pitchFamily="34" charset="0"/>
                        </a:rPr>
                        <a:t>内容</a:t>
                      </a:r>
                      <a:endParaRPr lang="ja-JP" sz="1400" b="1" u="none" kern="100" dirty="0">
                        <a:solidFill>
                          <a:schemeClr val="bg1"/>
                        </a:solidFill>
                        <a:effectLst/>
                        <a:latin typeface="Meiryo UI" panose="020B0604030504040204" pitchFamily="50" charset="-128"/>
                        <a:ea typeface="Meiryo UI" panose="020B0604030504040204" pitchFamily="50" charset="-128"/>
                        <a:cs typeface="Arial" panose="020B0604020202020204" pitchFamily="34" charset="0"/>
                      </a:endParaRPr>
                    </a:p>
                  </a:txBody>
                  <a:tcPr marL="36000" marR="36000" marT="36000" marB="3600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296607219"/>
                  </a:ext>
                </a:extLst>
              </a:tr>
              <a:tr h="394586">
                <a:tc>
                  <a:txBody>
                    <a:bodyPr/>
                    <a:lstStyle/>
                    <a:p>
                      <a:pPr algn="just"/>
                      <a:r>
                        <a:rPr lang="en-US" altLang="ja-JP" sz="1000" b="0" u="none" kern="0" dirty="0">
                          <a:solidFill>
                            <a:schemeClr val="tx1"/>
                          </a:solidFill>
                          <a:effectLst/>
                          <a:latin typeface="Meiryo UI" panose="020B0604030504040204" pitchFamily="50" charset="-128"/>
                          <a:ea typeface="Meiryo UI" panose="020B0604030504040204" pitchFamily="50" charset="-128"/>
                        </a:rPr>
                        <a:t>(</a:t>
                      </a:r>
                      <a:r>
                        <a:rPr lang="ja-JP" altLang="en-US" sz="1000" b="0" u="none" kern="0" dirty="0">
                          <a:solidFill>
                            <a:schemeClr val="tx1"/>
                          </a:solidFill>
                          <a:effectLst/>
                          <a:latin typeface="Meiryo UI" panose="020B0604030504040204" pitchFamily="50" charset="-128"/>
                          <a:ea typeface="Meiryo UI" panose="020B0604030504040204" pitchFamily="50" charset="-128"/>
                        </a:rPr>
                        <a:t>機器名を記載</a:t>
                      </a:r>
                      <a:r>
                        <a:rPr lang="en-US" altLang="ja-JP" sz="1000" b="0" u="none" kern="0" dirty="0">
                          <a:solidFill>
                            <a:schemeClr val="tx1"/>
                          </a:solidFill>
                          <a:effectLst/>
                          <a:latin typeface="Meiryo UI" panose="020B0604030504040204" pitchFamily="50" charset="-128"/>
                          <a:ea typeface="Meiryo UI" panose="020B0604030504040204" pitchFamily="50" charset="-128"/>
                        </a:rPr>
                        <a:t>)</a:t>
                      </a:r>
                      <a:endParaRPr lang="ja-JP" sz="1000" b="0" u="none" kern="100" dirty="0">
                        <a:solidFill>
                          <a:schemeClr val="tx1"/>
                        </a:solidFill>
                        <a:effectLst/>
                        <a:latin typeface="Meiryo UI" panose="020B0604030504040204" pitchFamily="50" charset="-128"/>
                        <a:ea typeface="Meiryo UI" panose="020B0604030504040204" pitchFamily="50" charset="-128"/>
                        <a:cs typeface="Arial" panose="020B0604020202020204" pitchFamily="34" charset="0"/>
                      </a:endParaRPr>
                    </a:p>
                  </a:txBody>
                  <a:tcPr marL="36000" marR="36000" marT="36000" marB="36000" anchor="ctr">
                    <a:lnL w="12700" cmpd="sng">
                      <a:noFill/>
                    </a:lnL>
                    <a:lnR w="12700" cmpd="sng">
                      <a:noFill/>
                    </a:lnR>
                    <a:lnT w="38100" cmpd="sng">
                      <a:noFill/>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l">
                        <a:buFont typeface="Arial" panose="020B0604020202020204" pitchFamily="34" charset="0"/>
                        <a:buNone/>
                      </a:pPr>
                      <a:r>
                        <a:rPr lang="en-US" altLang="ja-JP" sz="1000" b="0" u="none" kern="0" dirty="0">
                          <a:solidFill>
                            <a:schemeClr val="tx1"/>
                          </a:solidFill>
                          <a:effectLst/>
                          <a:latin typeface="Meiryo UI"/>
                          <a:ea typeface="Meiryo UI"/>
                        </a:rPr>
                        <a:t>(</a:t>
                      </a:r>
                      <a:r>
                        <a:rPr lang="ja-JP" altLang="en-US" sz="1000" b="0" u="none" kern="0" dirty="0">
                          <a:solidFill>
                            <a:schemeClr val="tx1"/>
                          </a:solidFill>
                          <a:effectLst/>
                          <a:latin typeface="Meiryo UI"/>
                          <a:ea typeface="Meiryo UI"/>
                        </a:rPr>
                        <a:t>保有する機能や役割を記載</a:t>
                      </a:r>
                      <a:r>
                        <a:rPr lang="en-US" altLang="ja-JP" sz="1000" b="0" u="none" kern="0" dirty="0">
                          <a:solidFill>
                            <a:schemeClr val="tx1"/>
                          </a:solidFill>
                          <a:effectLst/>
                          <a:latin typeface="Meiryo UI"/>
                          <a:ea typeface="Meiryo UI"/>
                        </a:rPr>
                        <a:t>)</a:t>
                      </a:r>
                      <a:endParaRPr lang="ja-JP" altLang="en-US" sz="1000" b="0" u="none" kern="0" dirty="0">
                        <a:solidFill>
                          <a:schemeClr val="tx1"/>
                        </a:solidFill>
                        <a:effectLst/>
                        <a:latin typeface="Meiryo UI"/>
                        <a:ea typeface="Meiryo UI"/>
                      </a:endParaRPr>
                    </a:p>
                  </a:txBody>
                  <a:tcPr marL="36000" marR="36000" marT="36000" marB="36000" anchor="ctr">
                    <a:lnL w="12700" cmpd="sng">
                      <a:noFill/>
                    </a:lnL>
                    <a:lnR w="12700" cmpd="sng">
                      <a:noFill/>
                    </a:lnR>
                    <a:lnT w="38100" cmpd="sng">
                      <a:noFill/>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63841646"/>
                  </a:ext>
                </a:extLst>
              </a:tr>
              <a:tr h="394586">
                <a:tc>
                  <a:txBody>
                    <a:bodyPr/>
                    <a:lstStyle/>
                    <a:p>
                      <a:pPr algn="just"/>
                      <a:endParaRPr lang="ja-JP" sz="1000" b="0" u="none" kern="100" dirty="0">
                        <a:solidFill>
                          <a:schemeClr val="tx1"/>
                        </a:solidFill>
                        <a:effectLst/>
                        <a:latin typeface="Meiryo UI" panose="020B0604030504040204" pitchFamily="50" charset="-128"/>
                        <a:ea typeface="Meiryo UI" panose="020B0604030504040204" pitchFamily="50" charset="-128"/>
                        <a:cs typeface="Arial" panose="020B0604020202020204" pitchFamily="34" charset="0"/>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l">
                        <a:buFont typeface="Arial" panose="020B0604020202020204" pitchFamily="34" charset="0"/>
                        <a:buNone/>
                      </a:pPr>
                      <a:endParaRPr lang="ja-JP" altLang="en-US" sz="1000" b="0" u="none" kern="0" dirty="0">
                        <a:solidFill>
                          <a:schemeClr val="tx1"/>
                        </a:solidFill>
                        <a:effectLst/>
                        <a:latin typeface="Meiryo UI"/>
                        <a:ea typeface="Meiryo UI"/>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64916497"/>
                  </a:ext>
                </a:extLst>
              </a:tr>
              <a:tr h="394586">
                <a:tc>
                  <a:txBody>
                    <a:bodyPr/>
                    <a:lstStyle/>
                    <a:p>
                      <a:pPr algn="just"/>
                      <a:endParaRPr lang="ja-JP" sz="1000" b="0" u="none" kern="100" dirty="0">
                        <a:solidFill>
                          <a:schemeClr val="tx1"/>
                        </a:solidFill>
                        <a:effectLst/>
                        <a:latin typeface="Meiryo UI" panose="020B0604030504040204" pitchFamily="50" charset="-128"/>
                        <a:ea typeface="Meiryo UI" panose="020B0604030504040204" pitchFamily="50" charset="-128"/>
                        <a:cs typeface="Arial" panose="020B0604020202020204" pitchFamily="34" charset="0"/>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l">
                        <a:buFont typeface="Arial" panose="020B0604020202020204" pitchFamily="34" charset="0"/>
                        <a:buNone/>
                      </a:pPr>
                      <a:endParaRPr lang="ja-JP" altLang="en-US" sz="1000" b="0" u="none" kern="0" dirty="0">
                        <a:solidFill>
                          <a:schemeClr val="tx1"/>
                        </a:solidFill>
                        <a:effectLst/>
                        <a:latin typeface="Meiryo UI"/>
                        <a:ea typeface="Meiryo UI"/>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62968183"/>
                  </a:ext>
                </a:extLst>
              </a:tr>
              <a:tr h="394586">
                <a:tc>
                  <a:txBody>
                    <a:bodyPr/>
                    <a:lstStyle/>
                    <a:p>
                      <a:pPr algn="just"/>
                      <a:endParaRPr lang="ja-JP" sz="1000" b="0" u="none" kern="100" dirty="0">
                        <a:solidFill>
                          <a:schemeClr val="tx1"/>
                        </a:solidFill>
                        <a:effectLst/>
                        <a:latin typeface="Meiryo UI" panose="020B0604030504040204" pitchFamily="50" charset="-128"/>
                        <a:ea typeface="Meiryo UI" panose="020B0604030504040204" pitchFamily="50" charset="-128"/>
                        <a:cs typeface="Arial" panose="020B0604020202020204" pitchFamily="34" charset="0"/>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l">
                        <a:buFont typeface="Arial" panose="020B0604020202020204" pitchFamily="34" charset="0"/>
                        <a:buNone/>
                      </a:pPr>
                      <a:endParaRPr lang="ja-JP" altLang="en-US" sz="1000" b="0" u="none" kern="0" dirty="0">
                        <a:solidFill>
                          <a:schemeClr val="tx1"/>
                        </a:solidFill>
                        <a:effectLst/>
                        <a:latin typeface="Meiryo UI"/>
                        <a:ea typeface="Meiryo UI"/>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71578629"/>
                  </a:ext>
                </a:extLst>
              </a:tr>
              <a:tr h="394586">
                <a:tc>
                  <a:txBody>
                    <a:bodyPr/>
                    <a:lstStyle/>
                    <a:p>
                      <a:pPr algn="just"/>
                      <a:endParaRPr lang="ja-JP" sz="1000" b="0" u="none" kern="100" dirty="0">
                        <a:solidFill>
                          <a:schemeClr val="tx1"/>
                        </a:solidFill>
                        <a:effectLst/>
                        <a:latin typeface="Meiryo UI" panose="020B0604030504040204" pitchFamily="50" charset="-128"/>
                        <a:ea typeface="Meiryo UI" panose="020B0604030504040204" pitchFamily="50" charset="-128"/>
                        <a:cs typeface="Arial" panose="020B0604020202020204" pitchFamily="34" charset="0"/>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l">
                        <a:buFont typeface="Arial" panose="020B0604020202020204" pitchFamily="34" charset="0"/>
                        <a:buNone/>
                      </a:pPr>
                      <a:endParaRPr lang="ja-JP" altLang="en-US" sz="1000" b="0" u="none" kern="0" dirty="0">
                        <a:solidFill>
                          <a:schemeClr val="tx1"/>
                        </a:solidFill>
                        <a:effectLst/>
                        <a:latin typeface="Meiryo UI"/>
                        <a:ea typeface="Meiryo UI"/>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86010739"/>
                  </a:ext>
                </a:extLst>
              </a:tr>
              <a:tr h="394586">
                <a:tc>
                  <a:txBody>
                    <a:bodyPr/>
                    <a:lstStyle/>
                    <a:p>
                      <a:pPr algn="just"/>
                      <a:endParaRPr lang="ja-JP" sz="1000" b="0" u="none" kern="100" dirty="0">
                        <a:solidFill>
                          <a:schemeClr val="tx1"/>
                        </a:solidFill>
                        <a:effectLst/>
                        <a:latin typeface="Meiryo UI" panose="020B0604030504040204" pitchFamily="50" charset="-128"/>
                        <a:ea typeface="Meiryo UI" panose="020B0604030504040204" pitchFamily="50" charset="-128"/>
                        <a:cs typeface="Arial" panose="020B0604020202020204" pitchFamily="34" charset="0"/>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12700"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l">
                        <a:buFont typeface="Arial" panose="020B0604020202020204" pitchFamily="34" charset="0"/>
                        <a:buNone/>
                      </a:pPr>
                      <a:endParaRPr lang="ja-JP" altLang="en-US" sz="1000" b="0" u="none" kern="0" dirty="0">
                        <a:solidFill>
                          <a:schemeClr val="tx1"/>
                        </a:solidFill>
                        <a:effectLst/>
                        <a:latin typeface="Meiryo UI"/>
                        <a:ea typeface="Meiryo UI"/>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12700"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14346727"/>
                  </a:ext>
                </a:extLst>
              </a:tr>
            </a:tbl>
          </a:graphicData>
        </a:graphic>
      </p:graphicFrame>
      <p:sp>
        <p:nvSpPr>
          <p:cNvPr id="6" name="正方形/長方形 5">
            <a:extLst>
              <a:ext uri="{FF2B5EF4-FFF2-40B4-BE49-F238E27FC236}">
                <a16:creationId xmlns:a16="http://schemas.microsoft.com/office/drawing/2014/main" id="{608528C6-120B-1E2F-7BB0-E811BA2EFB1C}"/>
              </a:ext>
            </a:extLst>
          </p:cNvPr>
          <p:cNvSpPr/>
          <p:nvPr/>
        </p:nvSpPr>
        <p:spPr bwMode="gray">
          <a:xfrm>
            <a:off x="193144" y="6310711"/>
            <a:ext cx="9368368" cy="429267"/>
          </a:xfrm>
          <a:prstGeom prst="rect">
            <a:avLst/>
          </a:prstGeom>
          <a:noFill/>
          <a:ln w="28575">
            <a:noFill/>
            <a:miter lim="800000"/>
            <a:headEnd/>
            <a:tailEnd/>
          </a:ln>
          <a:effectLst/>
        </p:spPr>
        <p:txBody>
          <a:bodyPr wrap="square" rtlCol="0" anchor="t" anchorCtr="0">
            <a:noAutofit/>
          </a:bodyPr>
          <a:lstStyle/>
          <a:p>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適用手順書</a:t>
            </a:r>
            <a:r>
              <a:rPr lang="en-US" altLang="ja-JP" sz="1400" b="1" dirty="0">
                <a:solidFill>
                  <a:schemeClr val="tx1"/>
                </a:solidFill>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P.8</a:t>
            </a:r>
            <a:r>
              <a:rPr lang="ja-JP" altLang="en-US" sz="1400" b="1" dirty="0">
                <a:latin typeface="Meiryo UI" panose="020B0604030504040204" pitchFamily="50" charset="-128"/>
                <a:ea typeface="Meiryo UI" panose="020B0604030504040204" pitchFamily="50" charset="-128"/>
              </a:rPr>
              <a:t>　</a:t>
            </a:r>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実践に向けたユースケース集</a:t>
            </a:r>
            <a:r>
              <a:rPr lang="en-US" altLang="ja-JP" sz="1400" b="1" dirty="0">
                <a:solidFill>
                  <a:schemeClr val="tx1"/>
                </a:solidFill>
                <a:latin typeface="Meiryo UI" panose="020B0604030504040204" pitchFamily="50" charset="-128"/>
                <a:ea typeface="Meiryo UI" panose="020B0604030504040204" pitchFamily="50" charset="-128"/>
              </a:rPr>
              <a:t>】P.8-9, </a:t>
            </a:r>
            <a:r>
              <a:rPr lang="en-US" altLang="ja-JP" sz="1400" b="1" dirty="0">
                <a:latin typeface="Meiryo UI" panose="020B0604030504040204" pitchFamily="50" charset="-128"/>
                <a:ea typeface="Meiryo UI" panose="020B0604030504040204" pitchFamily="50" charset="-128"/>
              </a:rPr>
              <a:t>P.22, P.39-40, P.52-53, P.70-71, P.87, P.103</a:t>
            </a:r>
          </a:p>
          <a:p>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エクセルワークシート有</a:t>
            </a:r>
            <a:endParaRPr lang="en-US" altLang="ja-JP" sz="1400" b="1" dirty="0">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47F28F1B-72A2-EB57-D27B-805124DA11B2}"/>
              </a:ext>
            </a:extLst>
          </p:cNvPr>
          <p:cNvSpPr/>
          <p:nvPr/>
        </p:nvSpPr>
        <p:spPr bwMode="gray">
          <a:xfrm>
            <a:off x="225799" y="646331"/>
            <a:ext cx="5720163" cy="2084904"/>
          </a:xfrm>
          <a:prstGeom prst="rect">
            <a:avLst/>
          </a:prstGeom>
          <a:noFill/>
          <a:ln w="28575">
            <a:noFill/>
            <a:miter lim="800000"/>
            <a:headEnd/>
            <a:tailEnd/>
          </a:ln>
          <a:effectLst/>
        </p:spPr>
        <p:txBody>
          <a:bodyPr wrap="square" rtlCol="0" anchor="t" anchorCtr="0">
            <a:noAutofit/>
          </a:bodyPr>
          <a:lstStyle/>
          <a:p>
            <a:r>
              <a:rPr lang="en-US" altLang="ja-JP" b="1" dirty="0">
                <a:solidFill>
                  <a:schemeClr val="tx1"/>
                </a:solidFill>
                <a:latin typeface="Meiryo UI" panose="020B0604030504040204" pitchFamily="50" charset="-128"/>
                <a:ea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rPr>
              <a:t>記載いただきたい要素</a:t>
            </a:r>
            <a:r>
              <a:rPr lang="en-US" altLang="ja-JP" b="1" dirty="0">
                <a:solidFill>
                  <a:schemeClr val="tx1"/>
                </a:solidFill>
                <a:latin typeface="Meiryo UI" panose="020B0604030504040204" pitchFamily="50" charset="-128"/>
                <a:ea typeface="Meiryo UI" panose="020B0604030504040204" pitchFamily="50" charset="-128"/>
              </a:rPr>
              <a:t>】</a:t>
            </a:r>
          </a:p>
          <a:p>
            <a:pPr marL="285750" indent="-285750">
              <a:buFont typeface="Arial" panose="020B0604020202020204" pitchFamily="34" charset="0"/>
              <a:buChar char="•"/>
            </a:pPr>
            <a:r>
              <a:rPr lang="ja-JP" altLang="en-US" b="1" dirty="0">
                <a:latin typeface="Meiryo UI" panose="020B0604030504040204" pitchFamily="50" charset="-128"/>
                <a:ea typeface="Meiryo UI" panose="020B0604030504040204" pitchFamily="50" charset="-128"/>
              </a:rPr>
              <a:t>システムを構成する機器</a:t>
            </a:r>
          </a:p>
          <a:p>
            <a:pPr marL="285750" indent="-285750">
              <a:buFont typeface="Arial" panose="020B0604020202020204" pitchFamily="34" charset="0"/>
              <a:buChar char="•"/>
            </a:pPr>
            <a:r>
              <a:rPr lang="ja-JP" altLang="en-US" b="1" dirty="0">
                <a:latin typeface="Meiryo UI" panose="020B0604030504040204" pitchFamily="50" charset="-128"/>
                <a:ea typeface="Meiryo UI" panose="020B0604030504040204" pitchFamily="50" charset="-128"/>
              </a:rPr>
              <a:t>システムを構成する機器の機能や役割</a:t>
            </a:r>
            <a:endParaRPr lang="en-US" altLang="ja-JP" b="1"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35185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4</a:t>
            </a:fld>
            <a:endParaRPr kumimoji="1" lang="ja-JP" altLang="en-US"/>
          </a:p>
        </p:txBody>
      </p:sp>
      <p:sp>
        <p:nvSpPr>
          <p:cNvPr id="43" name="タイトル 2">
            <a:extLst>
              <a:ext uri="{FF2B5EF4-FFF2-40B4-BE49-F238E27FC236}">
                <a16:creationId xmlns:a16="http://schemas.microsoft.com/office/drawing/2014/main" id="{36FEFBD0-C365-C17F-6E8C-F3F47E0745A5}"/>
              </a:ext>
            </a:extLst>
          </p:cNvPr>
          <p:cNvSpPr>
            <a:spLocks noGrp="1"/>
          </p:cNvSpPr>
          <p:nvPr>
            <p:ph type="title"/>
          </p:nvPr>
        </p:nvSpPr>
        <p:spPr>
          <a:xfrm>
            <a:off x="200025" y="184666"/>
            <a:ext cx="9505503" cy="461665"/>
          </a:xfrm>
        </p:spPr>
        <p:txBody>
          <a:bodyPr/>
          <a:lstStyle/>
          <a:p>
            <a:r>
              <a:rPr kumimoji="1" lang="en-US" altLang="ja-JP" dirty="0"/>
              <a:t>1.</a:t>
            </a:r>
            <a:r>
              <a:rPr kumimoji="1" lang="ja-JP" altLang="en-US" dirty="0"/>
              <a:t> 事前準備 </a:t>
            </a:r>
            <a:r>
              <a:rPr lang="en-US" altLang="ja-JP" dirty="0"/>
              <a:t>(4-1)</a:t>
            </a:r>
            <a:r>
              <a:rPr lang="ja-JP" altLang="en-US" dirty="0"/>
              <a:t> システム構成図</a:t>
            </a:r>
          </a:p>
        </p:txBody>
      </p:sp>
      <p:pic>
        <p:nvPicPr>
          <p:cNvPr id="77" name="Picture 8" descr="インターネットのアイコン | アイコン素材ダウンロードサイト「icooon-mono」 | 商用利用可能なアイコン素材が無料(フリー )ダウンロードできるサイト">
            <a:extLst>
              <a:ext uri="{FF2B5EF4-FFF2-40B4-BE49-F238E27FC236}">
                <a16:creationId xmlns:a16="http://schemas.microsoft.com/office/drawing/2014/main" id="{1F875B80-35ED-0031-226A-B1B175D88106}"/>
              </a:ext>
            </a:extLst>
          </p:cNvPr>
          <p:cNvPicPr>
            <a:picLocks noChangeAspect="1" noChangeArrowheads="1"/>
          </p:cNvPicPr>
          <p:nvPr/>
        </p:nvPicPr>
        <p:blipFill>
          <a:blip r:embed="rId2" cstate="print">
            <a:biLevel thresh="75000"/>
            <a:extLst>
              <a:ext uri="{28A0092B-C50C-407E-A947-70E740481C1C}">
                <a14:useLocalDpi xmlns:a14="http://schemas.microsoft.com/office/drawing/2010/main" val="0"/>
              </a:ext>
            </a:extLst>
          </a:blip>
          <a:srcRect/>
          <a:stretch>
            <a:fillRect/>
          </a:stretch>
        </p:blipFill>
        <p:spPr bwMode="auto">
          <a:xfrm>
            <a:off x="557891" y="3102020"/>
            <a:ext cx="360000" cy="360000"/>
          </a:xfrm>
          <a:prstGeom prst="rect">
            <a:avLst/>
          </a:prstGeom>
          <a:noFill/>
          <a:extLst>
            <a:ext uri="{909E8E84-426E-40DD-AFC4-6F175D3DCCD1}">
              <a14:hiddenFill xmlns:a14="http://schemas.microsoft.com/office/drawing/2010/main">
                <a:solidFill>
                  <a:srgbClr val="FFFFFF"/>
                </a:solidFill>
              </a14:hiddenFill>
            </a:ext>
          </a:extLst>
        </p:spPr>
      </p:pic>
      <p:sp>
        <p:nvSpPr>
          <p:cNvPr id="78" name="正方形/長方形 77">
            <a:extLst>
              <a:ext uri="{FF2B5EF4-FFF2-40B4-BE49-F238E27FC236}">
                <a16:creationId xmlns:a16="http://schemas.microsoft.com/office/drawing/2014/main" id="{9251B4A8-18E9-F4A4-3318-68CC51F8AA19}"/>
              </a:ext>
            </a:extLst>
          </p:cNvPr>
          <p:cNvSpPr/>
          <p:nvPr/>
        </p:nvSpPr>
        <p:spPr bwMode="gray">
          <a:xfrm>
            <a:off x="1136576" y="3151287"/>
            <a:ext cx="1080000" cy="261856"/>
          </a:xfrm>
          <a:prstGeom prst="rect">
            <a:avLst/>
          </a:prstGeom>
          <a:noFill/>
          <a:ln w="28575">
            <a:noFill/>
            <a:miter lim="800000"/>
            <a:headEnd/>
            <a:tailEnd/>
          </a:ln>
          <a:effectLst/>
        </p:spPr>
        <p:txBody>
          <a:bodyPr wrap="square" rtlCol="0" anchor="ctr" anchorCtr="0">
            <a:noAutofit/>
          </a:bodyPr>
          <a:lstStyle/>
          <a:p>
            <a:pPr algn="ctr"/>
            <a:r>
              <a:rPr lang="ja-JP" altLang="en-US" sz="900" b="1" dirty="0">
                <a:solidFill>
                  <a:schemeClr val="tx1"/>
                </a:solidFill>
                <a:latin typeface="Meiryo UI" panose="020B0604030504040204" pitchFamily="50" charset="-128"/>
                <a:ea typeface="Meiryo UI" panose="020B0604030504040204" pitchFamily="50" charset="-128"/>
              </a:rPr>
              <a:t>インターネット</a:t>
            </a:r>
            <a:endParaRPr lang="en-US" altLang="ja-JP" sz="900" b="1" dirty="0">
              <a:solidFill>
                <a:schemeClr val="tx1"/>
              </a:solidFill>
              <a:latin typeface="Meiryo UI" panose="020B0604030504040204" pitchFamily="50" charset="-128"/>
              <a:ea typeface="Meiryo UI" panose="020B0604030504040204" pitchFamily="50" charset="-128"/>
            </a:endParaRPr>
          </a:p>
        </p:txBody>
      </p:sp>
      <p:pic>
        <p:nvPicPr>
          <p:cNvPr id="79" name="図 78">
            <a:extLst>
              <a:ext uri="{FF2B5EF4-FFF2-40B4-BE49-F238E27FC236}">
                <a16:creationId xmlns:a16="http://schemas.microsoft.com/office/drawing/2014/main" id="{A1AB4E5F-9961-1D93-C4CE-B33B3CA61EBB}"/>
              </a:ext>
            </a:extLst>
          </p:cNvPr>
          <p:cNvPicPr>
            <a:picLocks noChangeAspect="1"/>
          </p:cNvPicPr>
          <p:nvPr/>
        </p:nvPicPr>
        <p:blipFill>
          <a:blip r:embed="rId3"/>
          <a:stretch>
            <a:fillRect/>
          </a:stretch>
        </p:blipFill>
        <p:spPr>
          <a:xfrm>
            <a:off x="474997" y="3952691"/>
            <a:ext cx="525789" cy="360000"/>
          </a:xfrm>
          <a:prstGeom prst="rect">
            <a:avLst/>
          </a:prstGeom>
        </p:spPr>
      </p:pic>
      <p:pic>
        <p:nvPicPr>
          <p:cNvPr id="80" name="図 79">
            <a:extLst>
              <a:ext uri="{FF2B5EF4-FFF2-40B4-BE49-F238E27FC236}">
                <a16:creationId xmlns:a16="http://schemas.microsoft.com/office/drawing/2014/main" id="{3C4CE1F8-48F5-A1A5-0DD3-1F99F41E412E}"/>
              </a:ext>
            </a:extLst>
          </p:cNvPr>
          <p:cNvPicPr>
            <a:picLocks noChangeAspect="1"/>
          </p:cNvPicPr>
          <p:nvPr/>
        </p:nvPicPr>
        <p:blipFill>
          <a:blip r:embed="rId4"/>
          <a:stretch>
            <a:fillRect/>
          </a:stretch>
        </p:blipFill>
        <p:spPr>
          <a:xfrm>
            <a:off x="571737" y="3520088"/>
            <a:ext cx="332309" cy="360000"/>
          </a:xfrm>
          <a:prstGeom prst="rect">
            <a:avLst/>
          </a:prstGeom>
        </p:spPr>
      </p:pic>
      <p:pic>
        <p:nvPicPr>
          <p:cNvPr id="81" name="図 80">
            <a:extLst>
              <a:ext uri="{FF2B5EF4-FFF2-40B4-BE49-F238E27FC236}">
                <a16:creationId xmlns:a16="http://schemas.microsoft.com/office/drawing/2014/main" id="{135F1667-4FB0-5B5F-7ADA-8F3480A5859E}"/>
              </a:ext>
            </a:extLst>
          </p:cNvPr>
          <p:cNvPicPr>
            <a:picLocks noChangeAspect="1"/>
          </p:cNvPicPr>
          <p:nvPr/>
        </p:nvPicPr>
        <p:blipFill>
          <a:blip r:embed="rId5"/>
          <a:stretch>
            <a:fillRect/>
          </a:stretch>
        </p:blipFill>
        <p:spPr>
          <a:xfrm>
            <a:off x="573715" y="4495551"/>
            <a:ext cx="328353" cy="360000"/>
          </a:xfrm>
          <a:prstGeom prst="rect">
            <a:avLst/>
          </a:prstGeom>
        </p:spPr>
      </p:pic>
      <p:sp>
        <p:nvSpPr>
          <p:cNvPr id="84" name="正方形/長方形 83">
            <a:extLst>
              <a:ext uri="{FF2B5EF4-FFF2-40B4-BE49-F238E27FC236}">
                <a16:creationId xmlns:a16="http://schemas.microsoft.com/office/drawing/2014/main" id="{19CE3512-BDDC-FDD3-D256-271051E713D9}"/>
              </a:ext>
            </a:extLst>
          </p:cNvPr>
          <p:cNvSpPr/>
          <p:nvPr/>
        </p:nvSpPr>
        <p:spPr bwMode="gray">
          <a:xfrm>
            <a:off x="1136576" y="4626883"/>
            <a:ext cx="1080000" cy="212389"/>
          </a:xfrm>
          <a:prstGeom prst="rect">
            <a:avLst/>
          </a:prstGeom>
          <a:noFill/>
          <a:ln w="28575">
            <a:noFill/>
            <a:miter lim="800000"/>
            <a:headEnd/>
            <a:tailEnd/>
          </a:ln>
          <a:effectLst/>
        </p:spPr>
        <p:txBody>
          <a:bodyPr wrap="square" lIns="36000" tIns="36000" rIns="36000" bIns="36000" rtlCol="0" anchor="ctr" anchorCtr="0">
            <a:noAutofit/>
          </a:bodyPr>
          <a:lstStyle/>
          <a:p>
            <a:pPr algn="ctr"/>
            <a:r>
              <a:rPr lang="en-US" altLang="ja-JP" sz="900" b="1" dirty="0">
                <a:latin typeface="Meiryo UI" panose="020B0604030504040204" pitchFamily="50" charset="-128"/>
                <a:ea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rPr>
              <a:t>端末名</a:t>
            </a:r>
            <a:r>
              <a:rPr lang="en-US" altLang="ja-JP" sz="900" b="1" dirty="0">
                <a:latin typeface="Meiryo UI" panose="020B0604030504040204" pitchFamily="50" charset="-128"/>
                <a:ea typeface="Meiryo UI" panose="020B0604030504040204" pitchFamily="50" charset="-128"/>
              </a:rPr>
              <a:t>]</a:t>
            </a:r>
            <a:endParaRPr lang="en-US" altLang="ja-JP" sz="900" b="1" dirty="0">
              <a:solidFill>
                <a:schemeClr val="tx1"/>
              </a:solidFill>
              <a:latin typeface="Meiryo UI" panose="020B0604030504040204" pitchFamily="50" charset="-128"/>
              <a:ea typeface="Meiryo UI" panose="020B0604030504040204" pitchFamily="50" charset="-128"/>
            </a:endParaRPr>
          </a:p>
        </p:txBody>
      </p:sp>
      <p:sp>
        <p:nvSpPr>
          <p:cNvPr id="85" name="正方形/長方形 84">
            <a:extLst>
              <a:ext uri="{FF2B5EF4-FFF2-40B4-BE49-F238E27FC236}">
                <a16:creationId xmlns:a16="http://schemas.microsoft.com/office/drawing/2014/main" id="{03B28E23-1DFF-B19B-B386-9EEBEA20DBB9}"/>
              </a:ext>
            </a:extLst>
          </p:cNvPr>
          <p:cNvSpPr/>
          <p:nvPr/>
        </p:nvSpPr>
        <p:spPr bwMode="gray">
          <a:xfrm>
            <a:off x="1136576" y="4047432"/>
            <a:ext cx="1080000" cy="212389"/>
          </a:xfrm>
          <a:prstGeom prst="rect">
            <a:avLst/>
          </a:prstGeom>
          <a:noFill/>
          <a:ln w="28575">
            <a:noFill/>
            <a:miter lim="800000"/>
            <a:headEnd/>
            <a:tailEnd/>
          </a:ln>
          <a:effectLst/>
        </p:spPr>
        <p:txBody>
          <a:bodyPr wrap="square" rtlCol="0" anchor="ctr" anchorCtr="0">
            <a:noAutofit/>
          </a:bodyPr>
          <a:lstStyle/>
          <a:p>
            <a:pPr algn="ctr"/>
            <a:r>
              <a:rPr lang="en-US" altLang="ja-JP" sz="900" b="1" dirty="0">
                <a:solidFill>
                  <a:schemeClr val="tx1"/>
                </a:solidFill>
                <a:latin typeface="Meiryo UI" panose="020B0604030504040204" pitchFamily="50" charset="-128"/>
                <a:ea typeface="Meiryo UI" panose="020B0604030504040204" pitchFamily="50" charset="-128"/>
              </a:rPr>
              <a:t>FW</a:t>
            </a:r>
          </a:p>
        </p:txBody>
      </p:sp>
      <p:sp>
        <p:nvSpPr>
          <p:cNvPr id="86" name="正方形/長方形 85">
            <a:extLst>
              <a:ext uri="{FF2B5EF4-FFF2-40B4-BE49-F238E27FC236}">
                <a16:creationId xmlns:a16="http://schemas.microsoft.com/office/drawing/2014/main" id="{9FE5AD09-CFB1-F9A6-0254-27CEEDC821C4}"/>
              </a:ext>
            </a:extLst>
          </p:cNvPr>
          <p:cNvSpPr/>
          <p:nvPr/>
        </p:nvSpPr>
        <p:spPr bwMode="gray">
          <a:xfrm>
            <a:off x="1136576" y="3531410"/>
            <a:ext cx="1080000" cy="305099"/>
          </a:xfrm>
          <a:prstGeom prst="rect">
            <a:avLst/>
          </a:prstGeom>
          <a:noFill/>
          <a:ln w="28575">
            <a:noFill/>
            <a:miter lim="800000"/>
            <a:headEnd/>
            <a:tailEnd/>
          </a:ln>
          <a:effectLst/>
        </p:spPr>
        <p:txBody>
          <a:bodyPr wrap="square" rtlCol="0" anchor="ctr" anchorCtr="0">
            <a:noAutofit/>
          </a:bodyPr>
          <a:lstStyle/>
          <a:p>
            <a:pPr algn="ctr"/>
            <a:r>
              <a:rPr lang="en-US" altLang="ja-JP" sz="900" b="1" dirty="0">
                <a:solidFill>
                  <a:schemeClr val="tx1"/>
                </a:solidFill>
                <a:latin typeface="Meiryo UI" panose="020B0604030504040204" pitchFamily="50" charset="-128"/>
                <a:ea typeface="Meiryo UI" panose="020B0604030504040204" pitchFamily="50" charset="-128"/>
              </a:rPr>
              <a:t>[</a:t>
            </a:r>
            <a:r>
              <a:rPr lang="ja-JP" altLang="en-US" sz="900" b="1" dirty="0">
                <a:solidFill>
                  <a:schemeClr val="tx1"/>
                </a:solidFill>
                <a:latin typeface="Meiryo UI" panose="020B0604030504040204" pitchFamily="50" charset="-128"/>
                <a:ea typeface="Meiryo UI" panose="020B0604030504040204" pitchFamily="50" charset="-128"/>
              </a:rPr>
              <a:t>システム名</a:t>
            </a:r>
            <a:r>
              <a:rPr lang="en-US" altLang="ja-JP" sz="900" b="1" dirty="0">
                <a:latin typeface="Meiryo UI" panose="020B0604030504040204" pitchFamily="50" charset="-128"/>
                <a:ea typeface="Meiryo UI" panose="020B0604030504040204" pitchFamily="50" charset="-128"/>
              </a:rPr>
              <a:t>]</a:t>
            </a:r>
            <a:endParaRPr lang="ja-JP" altLang="en-US" sz="900" b="1" dirty="0">
              <a:solidFill>
                <a:schemeClr val="tx1"/>
              </a:solidFill>
              <a:latin typeface="Meiryo UI" panose="020B0604030504040204" pitchFamily="50" charset="-128"/>
              <a:ea typeface="Meiryo UI" panose="020B0604030504040204" pitchFamily="50" charset="-128"/>
            </a:endParaRPr>
          </a:p>
        </p:txBody>
      </p:sp>
      <p:pic>
        <p:nvPicPr>
          <p:cNvPr id="102" name="図 101">
            <a:extLst>
              <a:ext uri="{FF2B5EF4-FFF2-40B4-BE49-F238E27FC236}">
                <a16:creationId xmlns:a16="http://schemas.microsoft.com/office/drawing/2014/main" id="{34EBA34E-02D8-2A42-DCA9-9784ACCD3A66}"/>
              </a:ext>
            </a:extLst>
          </p:cNvPr>
          <p:cNvPicPr>
            <a:picLocks noChangeAspect="1"/>
          </p:cNvPicPr>
          <p:nvPr/>
        </p:nvPicPr>
        <p:blipFill>
          <a:blip r:embed="rId6"/>
          <a:stretch>
            <a:fillRect/>
          </a:stretch>
        </p:blipFill>
        <p:spPr>
          <a:xfrm>
            <a:off x="527101" y="5036521"/>
            <a:ext cx="421580" cy="360000"/>
          </a:xfrm>
          <a:prstGeom prst="rect">
            <a:avLst/>
          </a:prstGeom>
        </p:spPr>
      </p:pic>
      <p:sp>
        <p:nvSpPr>
          <p:cNvPr id="103" name="正方形/長方形 102">
            <a:extLst>
              <a:ext uri="{FF2B5EF4-FFF2-40B4-BE49-F238E27FC236}">
                <a16:creationId xmlns:a16="http://schemas.microsoft.com/office/drawing/2014/main" id="{408F8A87-68F5-20F9-EF6A-71568651E916}"/>
              </a:ext>
            </a:extLst>
          </p:cNvPr>
          <p:cNvSpPr/>
          <p:nvPr/>
        </p:nvSpPr>
        <p:spPr bwMode="gray">
          <a:xfrm>
            <a:off x="1136576" y="5109104"/>
            <a:ext cx="1080000" cy="212389"/>
          </a:xfrm>
          <a:prstGeom prst="rect">
            <a:avLst/>
          </a:prstGeom>
          <a:noFill/>
          <a:ln w="28575">
            <a:noFill/>
            <a:miter lim="800000"/>
            <a:headEnd/>
            <a:tailEnd/>
          </a:ln>
          <a:effectLst/>
        </p:spPr>
        <p:txBody>
          <a:bodyPr wrap="square" rtlCol="0" anchor="ctr" anchorCtr="0">
            <a:noAutofit/>
          </a:bodyPr>
          <a:lstStyle/>
          <a:p>
            <a:pPr algn="ctr"/>
            <a:r>
              <a:rPr lang="en-US" altLang="ja-JP" sz="900" b="1" dirty="0">
                <a:solidFill>
                  <a:schemeClr val="tx1"/>
                </a:solidFill>
                <a:latin typeface="Meiryo UI" panose="020B0604030504040204" pitchFamily="50" charset="-128"/>
                <a:ea typeface="Meiryo UI" panose="020B0604030504040204" pitchFamily="50" charset="-128"/>
              </a:rPr>
              <a:t>[PLC</a:t>
            </a:r>
            <a:r>
              <a:rPr lang="ja-JP" altLang="en-US" sz="900" b="1" dirty="0">
                <a:latin typeface="Meiryo UI" panose="020B0604030504040204" pitchFamily="50" charset="-128"/>
                <a:ea typeface="Meiryo UI" panose="020B0604030504040204" pitchFamily="50" charset="-128"/>
              </a:rPr>
              <a:t>名</a:t>
            </a:r>
            <a:r>
              <a:rPr lang="en-US" altLang="ja-JP" sz="900" b="1" dirty="0">
                <a:latin typeface="Meiryo UI" panose="020B0604030504040204" pitchFamily="50" charset="-128"/>
                <a:ea typeface="Meiryo UI" panose="020B0604030504040204" pitchFamily="50" charset="-128"/>
              </a:rPr>
              <a:t>]</a:t>
            </a:r>
            <a:endParaRPr lang="en-US" altLang="ja-JP" sz="900" b="1" dirty="0">
              <a:solidFill>
                <a:schemeClr val="tx1"/>
              </a:solidFill>
              <a:latin typeface="Meiryo UI" panose="020B0604030504040204" pitchFamily="50" charset="-128"/>
              <a:ea typeface="Meiryo UI" panose="020B0604030504040204" pitchFamily="50" charset="-128"/>
            </a:endParaRPr>
          </a:p>
        </p:txBody>
      </p:sp>
      <p:sp>
        <p:nvSpPr>
          <p:cNvPr id="109" name="二等辺三角形 108">
            <a:extLst>
              <a:ext uri="{FF2B5EF4-FFF2-40B4-BE49-F238E27FC236}">
                <a16:creationId xmlns:a16="http://schemas.microsoft.com/office/drawing/2014/main" id="{C11F3D6E-C604-81F5-28A0-62F1FC54AEB8}"/>
              </a:ext>
            </a:extLst>
          </p:cNvPr>
          <p:cNvSpPr/>
          <p:nvPr/>
        </p:nvSpPr>
        <p:spPr bwMode="auto">
          <a:xfrm rot="16200000">
            <a:off x="2467650" y="4414823"/>
            <a:ext cx="520505" cy="116004"/>
          </a:xfrm>
          <a:prstGeom prst="triangle">
            <a:avLst/>
          </a:prstGeom>
          <a:solidFill>
            <a:schemeClr val="accent6">
              <a:lumMod val="50000"/>
            </a:schemeClr>
          </a:solidFill>
          <a:ln w="38100">
            <a:noFill/>
            <a:miter lim="800000"/>
            <a:headEnd/>
            <a:tailEnd/>
          </a:ln>
          <a:effectLst/>
        </p:spPr>
        <p:txBody>
          <a:bodyPr wrap="none" rtlCol="0" anchor="ctr" anchorCtr="0">
            <a:noAutofit/>
          </a:bodyPr>
          <a:lstStyle/>
          <a:p>
            <a:pPr algn="ctr"/>
            <a:endParaRPr kumimoji="1" lang="ja-JP" altLang="en-US" sz="1800">
              <a:solidFill>
                <a:schemeClr val="tx1"/>
              </a:solidFill>
            </a:endParaRPr>
          </a:p>
        </p:txBody>
      </p:sp>
      <p:sp>
        <p:nvSpPr>
          <p:cNvPr id="110" name="四角形: 角を丸くする 109">
            <a:extLst>
              <a:ext uri="{FF2B5EF4-FFF2-40B4-BE49-F238E27FC236}">
                <a16:creationId xmlns:a16="http://schemas.microsoft.com/office/drawing/2014/main" id="{3D22E434-ADEC-C35F-C845-D358A021BF5C}"/>
              </a:ext>
            </a:extLst>
          </p:cNvPr>
          <p:cNvSpPr/>
          <p:nvPr/>
        </p:nvSpPr>
        <p:spPr bwMode="auto">
          <a:xfrm>
            <a:off x="2926054" y="4207192"/>
            <a:ext cx="980831" cy="525886"/>
          </a:xfrm>
          <a:prstGeom prst="roundRect">
            <a:avLst/>
          </a:prstGeom>
          <a:noFill/>
          <a:ln w="9525">
            <a:solidFill>
              <a:schemeClr val="tx2"/>
            </a:solidFill>
            <a:miter lim="800000"/>
            <a:headEnd/>
            <a:tailEnd/>
          </a:ln>
          <a:effectLst/>
        </p:spPr>
        <p:txBody>
          <a:bodyPr wrap="square" rtlCol="0" anchor="ctr" anchorCtr="0">
            <a:noAutofit/>
          </a:bodyPr>
          <a:lstStyle/>
          <a:p>
            <a:pPr algn="ctr"/>
            <a:r>
              <a:rPr lang="en-US" altLang="ja-JP" sz="1050" b="1" dirty="0">
                <a:solidFill>
                  <a:schemeClr val="tx2"/>
                </a:solidFill>
                <a:latin typeface="Meiryo UI" panose="020B0604030504040204" pitchFamily="50" charset="-128"/>
                <a:ea typeface="Meiryo UI" panose="020B0604030504040204" pitchFamily="50" charset="-128"/>
              </a:rPr>
              <a:t>(</a:t>
            </a:r>
            <a:r>
              <a:rPr lang="ja-JP" altLang="en-US" sz="1050" b="1" dirty="0">
                <a:solidFill>
                  <a:schemeClr val="tx2"/>
                </a:solidFill>
                <a:latin typeface="Meiryo UI" panose="020B0604030504040204" pitchFamily="50" charset="-128"/>
                <a:ea typeface="Meiryo UI" panose="020B0604030504040204" pitchFamily="50" charset="-128"/>
              </a:rPr>
              <a:t>ステークホルダーを記載</a:t>
            </a:r>
            <a:r>
              <a:rPr lang="en-US" altLang="ja-JP" sz="1050" b="1" dirty="0">
                <a:solidFill>
                  <a:schemeClr val="tx2"/>
                </a:solidFill>
                <a:latin typeface="Meiryo UI" panose="020B0604030504040204" pitchFamily="50" charset="-128"/>
                <a:ea typeface="Meiryo UI" panose="020B0604030504040204" pitchFamily="50" charset="-128"/>
              </a:rPr>
              <a:t>)</a:t>
            </a:r>
          </a:p>
        </p:txBody>
      </p:sp>
      <p:sp>
        <p:nvSpPr>
          <p:cNvPr id="111" name="正方形/長方形 110">
            <a:extLst>
              <a:ext uri="{FF2B5EF4-FFF2-40B4-BE49-F238E27FC236}">
                <a16:creationId xmlns:a16="http://schemas.microsoft.com/office/drawing/2014/main" id="{449A73B9-64F1-916F-DF49-0A8E54FD79EF}"/>
              </a:ext>
            </a:extLst>
          </p:cNvPr>
          <p:cNvSpPr/>
          <p:nvPr/>
        </p:nvSpPr>
        <p:spPr bwMode="gray">
          <a:xfrm>
            <a:off x="3981296" y="4207192"/>
            <a:ext cx="1355303" cy="525886"/>
          </a:xfrm>
          <a:prstGeom prst="rect">
            <a:avLst/>
          </a:prstGeom>
          <a:noFill/>
          <a:ln w="28575">
            <a:noFill/>
            <a:miter lim="800000"/>
            <a:headEnd/>
            <a:tailEnd/>
          </a:ln>
          <a:effectLst/>
        </p:spPr>
        <p:txBody>
          <a:bodyPr wrap="square" rtlCol="0" anchor="ctr" anchorCtr="0">
            <a:noAutofit/>
          </a:bodyPr>
          <a:lstStyle/>
          <a:p>
            <a:pPr algn="ctr"/>
            <a:r>
              <a:rPr lang="en-US" altLang="ja-JP" sz="1000" dirty="0">
                <a:solidFill>
                  <a:schemeClr val="tx1"/>
                </a:solidFill>
                <a:latin typeface="メイリオ" panose="020B0604030504040204" pitchFamily="50" charset="-128"/>
                <a:ea typeface="メイリオ" panose="020B0604030504040204" pitchFamily="50" charset="-128"/>
              </a:rPr>
              <a:t>(</a:t>
            </a:r>
            <a:r>
              <a:rPr lang="ja-JP" altLang="en-US" sz="1000" dirty="0">
                <a:solidFill>
                  <a:schemeClr val="tx1"/>
                </a:solidFill>
                <a:latin typeface="メイリオ" panose="020B0604030504040204" pitchFamily="50" charset="-128"/>
                <a:ea typeface="メイリオ" panose="020B0604030504040204" pitchFamily="50" charset="-128"/>
              </a:rPr>
              <a:t>システムに対する関与方法を記載</a:t>
            </a:r>
            <a:r>
              <a:rPr lang="en-US" altLang="ja-JP" sz="1000" dirty="0">
                <a:solidFill>
                  <a:schemeClr val="tx1"/>
                </a:solidFill>
                <a:latin typeface="メイリオ" panose="020B0604030504040204" pitchFamily="50" charset="-128"/>
                <a:ea typeface="メイリオ" panose="020B0604030504040204" pitchFamily="50" charset="-128"/>
              </a:rPr>
              <a:t>)</a:t>
            </a:r>
          </a:p>
        </p:txBody>
      </p:sp>
      <p:sp>
        <p:nvSpPr>
          <p:cNvPr id="19" name="正方形/長方形 18">
            <a:extLst>
              <a:ext uri="{FF2B5EF4-FFF2-40B4-BE49-F238E27FC236}">
                <a16:creationId xmlns:a16="http://schemas.microsoft.com/office/drawing/2014/main" id="{B6E71A5E-EF67-85F1-D72E-0030D190EE5A}"/>
              </a:ext>
            </a:extLst>
          </p:cNvPr>
          <p:cNvSpPr/>
          <p:nvPr/>
        </p:nvSpPr>
        <p:spPr bwMode="gray">
          <a:xfrm>
            <a:off x="193144" y="6412999"/>
            <a:ext cx="9008328" cy="432932"/>
          </a:xfrm>
          <a:prstGeom prst="rect">
            <a:avLst/>
          </a:prstGeom>
          <a:noFill/>
          <a:ln w="28575">
            <a:noFill/>
            <a:miter lim="800000"/>
            <a:headEnd/>
            <a:tailEnd/>
          </a:ln>
          <a:effectLst/>
        </p:spPr>
        <p:txBody>
          <a:bodyPr wrap="square" rtlCol="0" anchor="t" anchorCtr="0">
            <a:noAutofit/>
          </a:bodyPr>
          <a:lstStyle/>
          <a:p>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適用手順書</a:t>
            </a:r>
            <a:r>
              <a:rPr lang="en-US" altLang="ja-JP" sz="1400" b="1" dirty="0">
                <a:solidFill>
                  <a:schemeClr val="tx1"/>
                </a:solidFill>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P.9</a:t>
            </a:r>
            <a:r>
              <a:rPr lang="ja-JP" altLang="en-US" sz="1400" b="1" dirty="0">
                <a:latin typeface="Meiryo UI" panose="020B0604030504040204" pitchFamily="50" charset="-128"/>
                <a:ea typeface="Meiryo UI" panose="020B0604030504040204" pitchFamily="50" charset="-128"/>
              </a:rPr>
              <a:t>　</a:t>
            </a:r>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実践に向けたユースケース集</a:t>
            </a:r>
            <a:r>
              <a:rPr lang="en-US" altLang="ja-JP" sz="1400" b="1" dirty="0">
                <a:solidFill>
                  <a:schemeClr val="tx1"/>
                </a:solidFill>
                <a:latin typeface="Meiryo UI" panose="020B0604030504040204" pitchFamily="50" charset="-128"/>
                <a:ea typeface="Meiryo UI" panose="020B0604030504040204" pitchFamily="50" charset="-128"/>
              </a:rPr>
              <a:t>】P.8-9, </a:t>
            </a:r>
            <a:r>
              <a:rPr lang="en-US" altLang="ja-JP" sz="1400" b="1" dirty="0">
                <a:latin typeface="Meiryo UI" panose="020B0604030504040204" pitchFamily="50" charset="-128"/>
                <a:ea typeface="Meiryo UI" panose="020B0604030504040204" pitchFamily="50" charset="-128"/>
              </a:rPr>
              <a:t>P.23, P.40, P.53, P.71, P.87-88, P.103-104</a:t>
            </a:r>
          </a:p>
        </p:txBody>
      </p:sp>
      <p:sp>
        <p:nvSpPr>
          <p:cNvPr id="20" name="正方形/長方形 19">
            <a:extLst>
              <a:ext uri="{FF2B5EF4-FFF2-40B4-BE49-F238E27FC236}">
                <a16:creationId xmlns:a16="http://schemas.microsoft.com/office/drawing/2014/main" id="{5C28B171-01DF-BC75-B8ED-B1433F7EF808}"/>
              </a:ext>
            </a:extLst>
          </p:cNvPr>
          <p:cNvSpPr/>
          <p:nvPr/>
        </p:nvSpPr>
        <p:spPr bwMode="gray">
          <a:xfrm>
            <a:off x="225799" y="646331"/>
            <a:ext cx="5720163" cy="2084904"/>
          </a:xfrm>
          <a:prstGeom prst="rect">
            <a:avLst/>
          </a:prstGeom>
          <a:noFill/>
          <a:ln w="28575">
            <a:noFill/>
            <a:miter lim="800000"/>
            <a:headEnd/>
            <a:tailEnd/>
          </a:ln>
          <a:effectLst/>
        </p:spPr>
        <p:txBody>
          <a:bodyPr wrap="square" rtlCol="0" anchor="t" anchorCtr="0">
            <a:noAutofit/>
          </a:bodyPr>
          <a:lstStyle/>
          <a:p>
            <a:r>
              <a:rPr lang="en-US" altLang="ja-JP" b="1" dirty="0">
                <a:solidFill>
                  <a:schemeClr val="tx1"/>
                </a:solidFill>
                <a:latin typeface="Meiryo UI" panose="020B0604030504040204" pitchFamily="50" charset="-128"/>
                <a:ea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rPr>
              <a:t>記載いただきたい要素</a:t>
            </a:r>
            <a:r>
              <a:rPr lang="en-US" altLang="ja-JP" b="1" dirty="0">
                <a:solidFill>
                  <a:schemeClr val="tx1"/>
                </a:solidFill>
                <a:latin typeface="Meiryo UI" panose="020B0604030504040204" pitchFamily="50" charset="-128"/>
                <a:ea typeface="Meiryo UI" panose="020B0604030504040204" pitchFamily="50" charset="-128"/>
              </a:rPr>
              <a:t>】</a:t>
            </a:r>
          </a:p>
          <a:p>
            <a:pPr marL="285750" indent="-285750">
              <a:buFont typeface="Arial" panose="020B0604020202020204" pitchFamily="34" charset="0"/>
              <a:buChar char="•"/>
            </a:pPr>
            <a:r>
              <a:rPr lang="ja-JP" altLang="en-US" sz="1800" b="1" dirty="0">
                <a:latin typeface="Meiryo UI" panose="020B0604030504040204" pitchFamily="50" charset="-128"/>
                <a:ea typeface="Meiryo UI" panose="020B0604030504040204" pitchFamily="50" charset="-128"/>
              </a:rPr>
              <a:t>システムを構成する機器</a:t>
            </a:r>
          </a:p>
          <a:p>
            <a:pPr marL="285750" indent="-285750">
              <a:buFont typeface="Arial" panose="020B0604020202020204" pitchFamily="34" charset="0"/>
              <a:buChar char="•"/>
            </a:pPr>
            <a:r>
              <a:rPr lang="ja-JP" altLang="en-US" sz="1800" b="1" dirty="0">
                <a:latin typeface="Meiryo UI" panose="020B0604030504040204" pitchFamily="50" charset="-128"/>
                <a:ea typeface="Meiryo UI" panose="020B0604030504040204" pitchFamily="50" charset="-128"/>
              </a:rPr>
              <a:t>システムに接続されたネットワーク</a:t>
            </a:r>
          </a:p>
          <a:p>
            <a:pPr marL="285750" indent="-285750">
              <a:buFont typeface="Arial" panose="020B0604020202020204" pitchFamily="34" charset="0"/>
              <a:buChar char="•"/>
            </a:pPr>
            <a:r>
              <a:rPr lang="ja-JP" altLang="en-US" sz="1800" b="1" dirty="0">
                <a:latin typeface="Meiryo UI" panose="020B0604030504040204" pitchFamily="50" charset="-128"/>
                <a:ea typeface="Meiryo UI" panose="020B0604030504040204" pitchFamily="50" charset="-128"/>
              </a:rPr>
              <a:t>物理的な境界</a:t>
            </a:r>
            <a:r>
              <a:rPr lang="en-US" altLang="ja-JP" sz="1800" b="1" dirty="0">
                <a:latin typeface="Meiryo UI" panose="020B0604030504040204" pitchFamily="50" charset="-128"/>
                <a:ea typeface="Meiryo UI" panose="020B0604030504040204" pitchFamily="50" charset="-128"/>
              </a:rPr>
              <a:t>/</a:t>
            </a:r>
            <a:r>
              <a:rPr lang="ja-JP" altLang="en-US" sz="1800" b="1" dirty="0">
                <a:latin typeface="Meiryo UI" panose="020B0604030504040204" pitchFamily="50" charset="-128"/>
                <a:ea typeface="Meiryo UI" panose="020B0604030504040204" pitchFamily="50" charset="-128"/>
              </a:rPr>
              <a:t>論理的な境界</a:t>
            </a:r>
          </a:p>
          <a:p>
            <a:endParaRPr lang="en-US" altLang="ja-JP" b="1"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p:txBody>
      </p:sp>
      <p:sp>
        <p:nvSpPr>
          <p:cNvPr id="21" name="正方形/長方形 20">
            <a:extLst>
              <a:ext uri="{FF2B5EF4-FFF2-40B4-BE49-F238E27FC236}">
                <a16:creationId xmlns:a16="http://schemas.microsoft.com/office/drawing/2014/main" id="{5A839C39-A83A-55DE-244D-8AA5BD7635AA}"/>
              </a:ext>
            </a:extLst>
          </p:cNvPr>
          <p:cNvSpPr/>
          <p:nvPr/>
        </p:nvSpPr>
        <p:spPr bwMode="gray">
          <a:xfrm>
            <a:off x="193144" y="2271603"/>
            <a:ext cx="2298291" cy="483079"/>
          </a:xfrm>
          <a:prstGeom prst="rect">
            <a:avLst/>
          </a:prstGeom>
          <a:noFill/>
          <a:ln w="28575">
            <a:noFill/>
            <a:miter lim="800000"/>
            <a:headEnd/>
            <a:tailEnd/>
          </a:ln>
          <a:effectLst/>
        </p:spPr>
        <p:txBody>
          <a:bodyPr wrap="square" rtlCol="0" anchor="t" anchorCtr="0">
            <a:noAutofit/>
          </a:bodyPr>
          <a:lstStyle/>
          <a:p>
            <a:r>
              <a:rPr lang="en-US" altLang="ja-JP" b="1" dirty="0">
                <a:solidFill>
                  <a:schemeClr val="tx1"/>
                </a:solidFill>
                <a:latin typeface="Meiryo UI" panose="020B0604030504040204" pitchFamily="50" charset="-128"/>
                <a:ea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rPr>
              <a:t>アイコン</a:t>
            </a:r>
            <a:r>
              <a:rPr lang="en-US" altLang="ja-JP" b="1" dirty="0">
                <a:solidFill>
                  <a:schemeClr val="tx1"/>
                </a:solidFill>
                <a:latin typeface="Meiryo UI" panose="020B0604030504040204" pitchFamily="50" charset="-128"/>
                <a:ea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rPr>
              <a:t>例</a:t>
            </a:r>
            <a:r>
              <a:rPr lang="en-US" altLang="ja-JP" b="1" dirty="0">
                <a:solidFill>
                  <a:schemeClr val="tx1"/>
                </a:solidFill>
                <a:latin typeface="Meiryo UI" panose="020B0604030504040204" pitchFamily="50" charset="-128"/>
                <a:ea typeface="Meiryo UI" panose="020B0604030504040204" pitchFamily="50" charset="-128"/>
              </a:rPr>
              <a:t>)】</a:t>
            </a:r>
          </a:p>
          <a:p>
            <a:pPr marL="285750" indent="-285750">
              <a:buFont typeface="Arial" panose="020B0604020202020204" pitchFamily="34" charset="0"/>
              <a:buChar char="•"/>
            </a:pPr>
            <a:endParaRPr lang="en-US" altLang="ja-JP" b="1"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85896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5</a:t>
            </a:fld>
            <a:endParaRPr kumimoji="1" lang="ja-JP" altLang="en-US"/>
          </a:p>
        </p:txBody>
      </p:sp>
      <p:sp>
        <p:nvSpPr>
          <p:cNvPr id="43" name="タイトル 2">
            <a:extLst>
              <a:ext uri="{FF2B5EF4-FFF2-40B4-BE49-F238E27FC236}">
                <a16:creationId xmlns:a16="http://schemas.microsoft.com/office/drawing/2014/main" id="{36FEFBD0-C365-C17F-6E8C-F3F47E0745A5}"/>
              </a:ext>
            </a:extLst>
          </p:cNvPr>
          <p:cNvSpPr>
            <a:spLocks noGrp="1"/>
          </p:cNvSpPr>
          <p:nvPr>
            <p:ph type="title"/>
          </p:nvPr>
        </p:nvSpPr>
        <p:spPr>
          <a:xfrm>
            <a:off x="200025" y="184666"/>
            <a:ext cx="9505503" cy="461665"/>
          </a:xfrm>
        </p:spPr>
        <p:txBody>
          <a:bodyPr/>
          <a:lstStyle/>
          <a:p>
            <a:r>
              <a:rPr kumimoji="1" lang="en-US" altLang="ja-JP" dirty="0"/>
              <a:t>1.</a:t>
            </a:r>
            <a:r>
              <a:rPr kumimoji="1" lang="ja-JP" altLang="en-US" dirty="0"/>
              <a:t> 事前準備 </a:t>
            </a:r>
            <a:r>
              <a:rPr lang="en-US" altLang="ja-JP" dirty="0"/>
              <a:t>(4-2)</a:t>
            </a:r>
            <a:r>
              <a:rPr lang="ja-JP" altLang="en-US" dirty="0"/>
              <a:t> データフロー図</a:t>
            </a:r>
          </a:p>
        </p:txBody>
      </p:sp>
      <p:sp>
        <p:nvSpPr>
          <p:cNvPr id="10" name="正方形/長方形 9">
            <a:extLst>
              <a:ext uri="{FF2B5EF4-FFF2-40B4-BE49-F238E27FC236}">
                <a16:creationId xmlns:a16="http://schemas.microsoft.com/office/drawing/2014/main" id="{1DB95EBA-C8B3-58D8-9EFD-F9987C0516DC}"/>
              </a:ext>
            </a:extLst>
          </p:cNvPr>
          <p:cNvSpPr/>
          <p:nvPr/>
        </p:nvSpPr>
        <p:spPr bwMode="gray">
          <a:xfrm>
            <a:off x="837468" y="2920221"/>
            <a:ext cx="1274554" cy="324997"/>
          </a:xfrm>
          <a:prstGeom prst="rect">
            <a:avLst/>
          </a:prstGeom>
          <a:noFill/>
          <a:ln w="28575">
            <a:noFill/>
            <a:miter lim="800000"/>
            <a:headEnd/>
            <a:tailEnd/>
          </a:ln>
          <a:effectLst/>
        </p:spPr>
        <p:txBody>
          <a:bodyPr wrap="square" rtlCol="0" anchor="t" anchorCtr="0">
            <a:noAutofit/>
          </a:bodyPr>
          <a:lstStyle/>
          <a:p>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順序を記載する</a:t>
            </a:r>
            <a:r>
              <a:rPr lang="en-US" altLang="ja-JP" sz="1000" dirty="0">
                <a:latin typeface="メイリオ" panose="020B0604030504040204" pitchFamily="50" charset="-128"/>
                <a:ea typeface="メイリオ" panose="020B0604030504040204" pitchFamily="50" charset="-128"/>
              </a:rPr>
              <a:t>)</a:t>
            </a:r>
            <a:endParaRPr lang="en-US" altLang="ja-JP" sz="1000" dirty="0">
              <a:solidFill>
                <a:schemeClr val="tx1"/>
              </a:solidFill>
              <a:latin typeface="メイリオ" panose="020B0604030504040204" pitchFamily="50" charset="-128"/>
              <a:ea typeface="メイリオ" panose="020B0604030504040204" pitchFamily="50" charset="-128"/>
            </a:endParaRPr>
          </a:p>
        </p:txBody>
      </p:sp>
      <p:sp>
        <p:nvSpPr>
          <p:cNvPr id="11" name="フローチャート: 結合子 10">
            <a:extLst>
              <a:ext uri="{FF2B5EF4-FFF2-40B4-BE49-F238E27FC236}">
                <a16:creationId xmlns:a16="http://schemas.microsoft.com/office/drawing/2014/main" id="{1F96AF7C-94DB-C739-F4C0-8FC1EB33B843}"/>
              </a:ext>
            </a:extLst>
          </p:cNvPr>
          <p:cNvSpPr/>
          <p:nvPr/>
        </p:nvSpPr>
        <p:spPr bwMode="auto">
          <a:xfrm>
            <a:off x="635590" y="2943668"/>
            <a:ext cx="224296" cy="224296"/>
          </a:xfrm>
          <a:prstGeom prst="flowChartConnector">
            <a:avLst/>
          </a:prstGeom>
          <a:solidFill>
            <a:schemeClr val="accent5">
              <a:lumMod val="20000"/>
              <a:lumOff val="80000"/>
            </a:schemeClr>
          </a:solidFill>
          <a:ln w="19050">
            <a:solidFill>
              <a:schemeClr val="accent5"/>
            </a:solidFill>
            <a:miter lim="800000"/>
            <a:headEnd/>
            <a:tailEnd/>
          </a:ln>
          <a:effectLst/>
        </p:spPr>
        <p:txBody>
          <a:bodyPr wrap="none" lIns="36000" tIns="36000" rIns="36000" bIns="36000" rtlCol="0" anchor="ctr" anchorCtr="0">
            <a:noAutofit/>
          </a:bodyPr>
          <a:lstStyle/>
          <a:p>
            <a:pPr algn="ctr"/>
            <a:r>
              <a:rPr kumimoji="1" lang="en-US" altLang="ja-JP" sz="900" b="1" dirty="0">
                <a:solidFill>
                  <a:schemeClr val="tx1"/>
                </a:solidFill>
                <a:latin typeface="メイリオ" panose="020B0604030504040204" pitchFamily="50" charset="-128"/>
                <a:ea typeface="メイリオ" panose="020B0604030504040204" pitchFamily="50" charset="-128"/>
              </a:rPr>
              <a:t>1</a:t>
            </a: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cxnSp>
        <p:nvCxnSpPr>
          <p:cNvPr id="12" name="コネクタ: カギ線 11">
            <a:extLst>
              <a:ext uri="{FF2B5EF4-FFF2-40B4-BE49-F238E27FC236}">
                <a16:creationId xmlns:a16="http://schemas.microsoft.com/office/drawing/2014/main" id="{F7091DCA-86C4-9D0F-C71E-5FF7260ABE98}"/>
              </a:ext>
            </a:extLst>
          </p:cNvPr>
          <p:cNvCxnSpPr>
            <a:cxnSpLocks/>
          </p:cNvCxnSpPr>
          <p:nvPr/>
        </p:nvCxnSpPr>
        <p:spPr bwMode="auto">
          <a:xfrm rot="16200000" flipH="1">
            <a:off x="2803614" y="3016577"/>
            <a:ext cx="564531" cy="1245361"/>
          </a:xfrm>
          <a:prstGeom prst="bentConnector3">
            <a:avLst>
              <a:gd name="adj1" fmla="val 23650"/>
            </a:avLst>
          </a:prstGeom>
          <a:noFill/>
          <a:ln w="34925" cap="flat" cmpd="sng" algn="ctr">
            <a:solidFill>
              <a:schemeClr val="accent6">
                <a:lumMod val="50000"/>
              </a:schemeClr>
            </a:solidFill>
            <a:prstDash val="solid"/>
            <a:round/>
            <a:headEnd type="oval" w="med" len="med"/>
            <a:tailEnd type="triangle"/>
          </a:ln>
          <a:effectLst/>
        </p:spPr>
      </p:cxnSp>
      <p:sp>
        <p:nvSpPr>
          <p:cNvPr id="59" name="正方形/長方形 58">
            <a:extLst>
              <a:ext uri="{FF2B5EF4-FFF2-40B4-BE49-F238E27FC236}">
                <a16:creationId xmlns:a16="http://schemas.microsoft.com/office/drawing/2014/main" id="{C6BFFCC0-DC49-D2C8-9E7B-A1E53CDABAC3}"/>
              </a:ext>
            </a:extLst>
          </p:cNvPr>
          <p:cNvSpPr/>
          <p:nvPr/>
        </p:nvSpPr>
        <p:spPr bwMode="gray">
          <a:xfrm>
            <a:off x="193144" y="2271603"/>
            <a:ext cx="2298291" cy="483079"/>
          </a:xfrm>
          <a:prstGeom prst="rect">
            <a:avLst/>
          </a:prstGeom>
          <a:noFill/>
          <a:ln w="28575">
            <a:noFill/>
            <a:miter lim="800000"/>
            <a:headEnd/>
            <a:tailEnd/>
          </a:ln>
          <a:effectLst/>
        </p:spPr>
        <p:txBody>
          <a:bodyPr wrap="square" rtlCol="0" anchor="t" anchorCtr="0">
            <a:noAutofit/>
          </a:bodyPr>
          <a:lstStyle/>
          <a:p>
            <a:r>
              <a:rPr lang="en-US" altLang="ja-JP" b="1" dirty="0">
                <a:solidFill>
                  <a:schemeClr val="tx1"/>
                </a:solidFill>
                <a:latin typeface="Meiryo UI" panose="020B0604030504040204" pitchFamily="50" charset="-128"/>
                <a:ea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rPr>
              <a:t>アイコン</a:t>
            </a:r>
            <a:r>
              <a:rPr lang="en-US" altLang="ja-JP" b="1" dirty="0">
                <a:solidFill>
                  <a:schemeClr val="tx1"/>
                </a:solidFill>
                <a:latin typeface="Meiryo UI" panose="020B0604030504040204" pitchFamily="50" charset="-128"/>
                <a:ea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rPr>
              <a:t>例</a:t>
            </a:r>
            <a:r>
              <a:rPr lang="en-US" altLang="ja-JP" b="1" dirty="0">
                <a:solidFill>
                  <a:schemeClr val="tx1"/>
                </a:solidFill>
                <a:latin typeface="Meiryo UI" panose="020B0604030504040204" pitchFamily="50" charset="-128"/>
                <a:ea typeface="Meiryo UI" panose="020B0604030504040204" pitchFamily="50" charset="-128"/>
              </a:rPr>
              <a:t>)】</a:t>
            </a:r>
          </a:p>
          <a:p>
            <a:pPr marL="285750" indent="-285750">
              <a:buFont typeface="Arial" panose="020B0604020202020204" pitchFamily="34" charset="0"/>
              <a:buChar char="•"/>
            </a:pPr>
            <a:endParaRPr lang="en-US" altLang="ja-JP" b="1"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p:txBody>
      </p:sp>
      <p:cxnSp>
        <p:nvCxnSpPr>
          <p:cNvPr id="4" name="直線矢印コネクタ 3">
            <a:extLst>
              <a:ext uri="{FF2B5EF4-FFF2-40B4-BE49-F238E27FC236}">
                <a16:creationId xmlns:a16="http://schemas.microsoft.com/office/drawing/2014/main" id="{0E5E9030-EFAB-E475-C8A7-1B5F644389A5}"/>
              </a:ext>
            </a:extLst>
          </p:cNvPr>
          <p:cNvCxnSpPr/>
          <p:nvPr/>
        </p:nvCxnSpPr>
        <p:spPr>
          <a:xfrm>
            <a:off x="743870" y="3507696"/>
            <a:ext cx="1368152" cy="0"/>
          </a:xfrm>
          <a:prstGeom prst="straightConnector1">
            <a:avLst/>
          </a:prstGeom>
          <a:noFill/>
          <a:ln w="34925" cap="flat" cmpd="sng" algn="ctr">
            <a:solidFill>
              <a:schemeClr val="accent6">
                <a:lumMod val="50000"/>
              </a:schemeClr>
            </a:solidFill>
            <a:prstDash val="solid"/>
            <a:round/>
            <a:headEnd type="oval" w="med" len="med"/>
            <a:tailEnd type="triangle"/>
          </a:ln>
          <a:effectLst/>
        </p:spPr>
      </p:cxnSp>
      <p:sp>
        <p:nvSpPr>
          <p:cNvPr id="14" name="正方形/長方形 13">
            <a:extLst>
              <a:ext uri="{FF2B5EF4-FFF2-40B4-BE49-F238E27FC236}">
                <a16:creationId xmlns:a16="http://schemas.microsoft.com/office/drawing/2014/main" id="{93D310DA-F105-6DBE-4A13-C4BA39D83BDA}"/>
              </a:ext>
            </a:extLst>
          </p:cNvPr>
          <p:cNvSpPr/>
          <p:nvPr/>
        </p:nvSpPr>
        <p:spPr bwMode="gray">
          <a:xfrm>
            <a:off x="225799" y="646331"/>
            <a:ext cx="5720163" cy="2084904"/>
          </a:xfrm>
          <a:prstGeom prst="rect">
            <a:avLst/>
          </a:prstGeom>
          <a:noFill/>
          <a:ln w="28575">
            <a:noFill/>
            <a:miter lim="800000"/>
            <a:headEnd/>
            <a:tailEnd/>
          </a:ln>
          <a:effectLst/>
        </p:spPr>
        <p:txBody>
          <a:bodyPr wrap="square" rtlCol="0" anchor="t" anchorCtr="0">
            <a:noAutofit/>
          </a:bodyPr>
          <a:lstStyle/>
          <a:p>
            <a:r>
              <a:rPr lang="en-US" altLang="ja-JP" b="1" dirty="0">
                <a:solidFill>
                  <a:schemeClr val="tx1"/>
                </a:solidFill>
                <a:latin typeface="Meiryo UI" panose="020B0604030504040204" pitchFamily="50" charset="-128"/>
                <a:ea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rPr>
              <a:t>記載いただきたい要素</a:t>
            </a:r>
            <a:r>
              <a:rPr lang="en-US" altLang="ja-JP" b="1" dirty="0">
                <a:solidFill>
                  <a:schemeClr val="tx1"/>
                </a:solidFill>
                <a:latin typeface="Meiryo UI" panose="020B0604030504040204" pitchFamily="50" charset="-128"/>
                <a:ea typeface="Meiryo UI" panose="020B0604030504040204" pitchFamily="50" charset="-128"/>
              </a:rPr>
              <a:t>】</a:t>
            </a:r>
          </a:p>
          <a:p>
            <a:pPr marL="285750" indent="-285750">
              <a:buFont typeface="Arial" panose="020B0604020202020204" pitchFamily="34" charset="0"/>
              <a:buChar char="•"/>
            </a:pPr>
            <a:r>
              <a:rPr lang="en-US" altLang="ja-JP" sz="1800" b="1" dirty="0">
                <a:latin typeface="Meiryo UI" panose="020B0604030504040204" pitchFamily="50" charset="-128"/>
                <a:ea typeface="Meiryo UI" panose="020B0604030504040204" pitchFamily="50" charset="-128"/>
              </a:rPr>
              <a:t>(</a:t>
            </a:r>
            <a:r>
              <a:rPr lang="ja-JP" altLang="en-US" sz="1800" b="1" dirty="0">
                <a:latin typeface="Meiryo UI" panose="020B0604030504040204" pitchFamily="50" charset="-128"/>
                <a:ea typeface="Meiryo UI" panose="020B0604030504040204" pitchFamily="50" charset="-128"/>
              </a:rPr>
              <a:t>前ページに加えて</a:t>
            </a:r>
            <a:r>
              <a:rPr lang="en-US" altLang="ja-JP" sz="1800" b="1" dirty="0">
                <a:latin typeface="Meiryo UI" panose="020B0604030504040204" pitchFamily="50" charset="-128"/>
                <a:ea typeface="Meiryo UI" panose="020B0604030504040204" pitchFamily="50" charset="-128"/>
              </a:rPr>
              <a:t>)</a:t>
            </a:r>
            <a:r>
              <a:rPr lang="ja-JP" altLang="en-US" sz="1800" b="1" dirty="0">
                <a:latin typeface="Meiryo UI" panose="020B0604030504040204" pitchFamily="50" charset="-128"/>
                <a:ea typeface="Meiryo UI" panose="020B0604030504040204" pitchFamily="50" charset="-128"/>
              </a:rPr>
              <a:t>データフロー</a:t>
            </a:r>
          </a:p>
          <a:p>
            <a:pPr marL="285750" indent="-285750">
              <a:buFont typeface="Arial" panose="020B0604020202020204" pitchFamily="34" charset="0"/>
              <a:buChar char="•"/>
            </a:pPr>
            <a:r>
              <a:rPr lang="ja-JP" altLang="en-US" sz="1800" b="1" dirty="0">
                <a:latin typeface="Meiryo UI" panose="020B0604030504040204" pitchFamily="50" charset="-128"/>
                <a:ea typeface="Meiryo UI" panose="020B0604030504040204" pitchFamily="50" charset="-128"/>
              </a:rPr>
              <a:t>データフローの順序</a:t>
            </a:r>
          </a:p>
          <a:p>
            <a:endParaRPr lang="en-US" altLang="ja-JP" b="1"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F0C9AF15-A5DB-A1B9-988B-F2DD49BFEAF9}"/>
              </a:ext>
            </a:extLst>
          </p:cNvPr>
          <p:cNvSpPr/>
          <p:nvPr/>
        </p:nvSpPr>
        <p:spPr bwMode="gray">
          <a:xfrm>
            <a:off x="193144" y="6412999"/>
            <a:ext cx="9368368" cy="432932"/>
          </a:xfrm>
          <a:prstGeom prst="rect">
            <a:avLst/>
          </a:prstGeom>
          <a:noFill/>
          <a:ln w="28575">
            <a:noFill/>
            <a:miter lim="800000"/>
            <a:headEnd/>
            <a:tailEnd/>
          </a:ln>
          <a:effectLst/>
        </p:spPr>
        <p:txBody>
          <a:bodyPr wrap="square" rtlCol="0" anchor="t" anchorCtr="0">
            <a:noAutofit/>
          </a:bodyPr>
          <a:lstStyle/>
          <a:p>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適用手順書</a:t>
            </a:r>
            <a:r>
              <a:rPr lang="en-US" altLang="ja-JP" sz="1400" b="1" dirty="0">
                <a:solidFill>
                  <a:schemeClr val="tx1"/>
                </a:solidFill>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P.9</a:t>
            </a:r>
            <a:r>
              <a:rPr lang="ja-JP" altLang="en-US" sz="1400" b="1" dirty="0">
                <a:latin typeface="Meiryo UI" panose="020B0604030504040204" pitchFamily="50" charset="-128"/>
                <a:ea typeface="Meiryo UI" panose="020B0604030504040204" pitchFamily="50" charset="-128"/>
              </a:rPr>
              <a:t>　</a:t>
            </a:r>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実践に向けたユースケース集</a:t>
            </a:r>
            <a:r>
              <a:rPr lang="en-US" altLang="ja-JP" sz="1400" b="1" dirty="0">
                <a:solidFill>
                  <a:schemeClr val="tx1"/>
                </a:solidFill>
                <a:latin typeface="Meiryo UI" panose="020B0604030504040204" pitchFamily="50" charset="-128"/>
                <a:ea typeface="Meiryo UI" panose="020B0604030504040204" pitchFamily="50" charset="-128"/>
              </a:rPr>
              <a:t>】 P.8-9, </a:t>
            </a:r>
            <a:r>
              <a:rPr lang="en-US" altLang="ja-JP" sz="1400" b="1" dirty="0">
                <a:latin typeface="Meiryo UI" panose="020B0604030504040204" pitchFamily="50" charset="-128"/>
                <a:ea typeface="Meiryo UI" panose="020B0604030504040204" pitchFamily="50" charset="-128"/>
              </a:rPr>
              <a:t>P.23, P.40, P.53, P.71, P.87-88, P.103-104</a:t>
            </a:r>
          </a:p>
        </p:txBody>
      </p:sp>
    </p:spTree>
    <p:extLst>
      <p:ext uri="{BB962C8B-B14F-4D97-AF65-F5344CB8AC3E}">
        <p14:creationId xmlns:p14="http://schemas.microsoft.com/office/powerpoint/2010/main" val="3768728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6</a:t>
            </a:fld>
            <a:endParaRPr kumimoji="1" lang="ja-JP" altLang="en-US"/>
          </a:p>
        </p:txBody>
      </p:sp>
      <p:sp>
        <p:nvSpPr>
          <p:cNvPr id="43" name="タイトル 2">
            <a:extLst>
              <a:ext uri="{FF2B5EF4-FFF2-40B4-BE49-F238E27FC236}">
                <a16:creationId xmlns:a16="http://schemas.microsoft.com/office/drawing/2014/main" id="{36FEFBD0-C365-C17F-6E8C-F3F47E0745A5}"/>
              </a:ext>
            </a:extLst>
          </p:cNvPr>
          <p:cNvSpPr>
            <a:spLocks noGrp="1"/>
          </p:cNvSpPr>
          <p:nvPr>
            <p:ph type="title"/>
          </p:nvPr>
        </p:nvSpPr>
        <p:spPr>
          <a:xfrm>
            <a:off x="200025" y="184666"/>
            <a:ext cx="9505503" cy="461665"/>
          </a:xfrm>
        </p:spPr>
        <p:txBody>
          <a:bodyPr/>
          <a:lstStyle/>
          <a:p>
            <a:r>
              <a:rPr kumimoji="1" lang="en-US" altLang="ja-JP" dirty="0"/>
              <a:t>1.</a:t>
            </a:r>
            <a:r>
              <a:rPr kumimoji="1" lang="ja-JP" altLang="en-US" dirty="0"/>
              <a:t> 事前準備 </a:t>
            </a:r>
            <a:r>
              <a:rPr lang="en-US" altLang="ja-JP" dirty="0"/>
              <a:t>(5)</a:t>
            </a:r>
            <a:r>
              <a:rPr lang="ja-JP" altLang="en-US" dirty="0"/>
              <a:t>目標とするリスクの水準</a:t>
            </a:r>
          </a:p>
        </p:txBody>
      </p:sp>
      <p:sp>
        <p:nvSpPr>
          <p:cNvPr id="7" name="Rectangle 71">
            <a:extLst>
              <a:ext uri="{FF2B5EF4-FFF2-40B4-BE49-F238E27FC236}">
                <a16:creationId xmlns:a16="http://schemas.microsoft.com/office/drawing/2014/main" id="{7A20ED27-6589-C467-86AD-45DEC2085D59}"/>
              </a:ext>
            </a:extLst>
          </p:cNvPr>
          <p:cNvSpPr>
            <a:spLocks/>
          </p:cNvSpPr>
          <p:nvPr/>
        </p:nvSpPr>
        <p:spPr>
          <a:xfrm>
            <a:off x="200025" y="2168303"/>
            <a:ext cx="1053087" cy="461664"/>
          </a:xfrm>
          <a:prstGeom prst="rect">
            <a:avLst/>
          </a:prstGeom>
          <a:noFill/>
          <a:ln w="9525" cap="flat" cmpd="sng" algn="ctr">
            <a:noFill/>
            <a:prstDash val="sysDash"/>
          </a:ln>
          <a:effectLst/>
        </p:spPr>
        <p:txBody>
          <a:bodyPr lIns="0" tIns="0" rIns="0" bIns="36000" rtlCol="0" anchor="ctr" anchorCtr="0"/>
          <a:lstStyle/>
          <a:p>
            <a:pPr algn="ctr" fontAlgn="auto">
              <a:lnSpc>
                <a:spcPct val="93000"/>
              </a:lnSpc>
              <a:spcBef>
                <a:spcPts val="0"/>
              </a:spcBef>
              <a:spcAft>
                <a:spcPts val="0"/>
              </a:spcAft>
            </a:pPr>
            <a:r>
              <a:rPr kumimoji="0" lang="ja-JP" altLang="en-US" sz="1200" kern="0" dirty="0">
                <a:solidFill>
                  <a:schemeClr val="tx1"/>
                </a:solidFill>
                <a:latin typeface="Meiryo UI" panose="020B0604030504040204" pitchFamily="50" charset="-128"/>
                <a:ea typeface="Meiryo UI" panose="020B0604030504040204" pitchFamily="50" charset="-128"/>
                <a:cs typeface="Arial" pitchFamily="34" charset="0"/>
              </a:rPr>
              <a:t>壊滅的な</a:t>
            </a:r>
            <a:br>
              <a:rPr kumimoji="0" lang="en-US" altLang="ja-JP" sz="1200" kern="0" dirty="0">
                <a:solidFill>
                  <a:schemeClr val="tx1"/>
                </a:solidFill>
                <a:latin typeface="Meiryo UI" panose="020B0604030504040204" pitchFamily="50" charset="-128"/>
                <a:ea typeface="Meiryo UI" panose="020B0604030504040204" pitchFamily="50" charset="-128"/>
                <a:cs typeface="Arial" pitchFamily="34" charset="0"/>
              </a:rPr>
            </a:br>
            <a:r>
              <a:rPr kumimoji="0" lang="ja-JP" altLang="en-US" sz="1200" kern="0" dirty="0">
                <a:solidFill>
                  <a:schemeClr val="tx1"/>
                </a:solidFill>
                <a:latin typeface="Meiryo UI" panose="020B0604030504040204" pitchFamily="50" charset="-128"/>
                <a:ea typeface="Meiryo UI" panose="020B0604030504040204" pitchFamily="50" charset="-128"/>
                <a:cs typeface="Arial" pitchFamily="34" charset="0"/>
              </a:rPr>
              <a:t>経済影響</a:t>
            </a:r>
            <a:endParaRPr kumimoji="0" lang="en-US" altLang="ja-JP" sz="1200" kern="0" dirty="0">
              <a:solidFill>
                <a:schemeClr val="tx1"/>
              </a:solidFill>
              <a:latin typeface="Meiryo UI" panose="020B0604030504040204" pitchFamily="50" charset="-128"/>
              <a:ea typeface="Meiryo UI" panose="020B0604030504040204" pitchFamily="50" charset="-128"/>
              <a:cs typeface="Arial" pitchFamily="34" charset="0"/>
            </a:endParaRPr>
          </a:p>
        </p:txBody>
      </p:sp>
      <p:sp>
        <p:nvSpPr>
          <p:cNvPr id="8" name="Rectangle 71">
            <a:extLst>
              <a:ext uri="{FF2B5EF4-FFF2-40B4-BE49-F238E27FC236}">
                <a16:creationId xmlns:a16="http://schemas.microsoft.com/office/drawing/2014/main" id="{9792719E-704E-95A4-92FC-80DAEA30FCF5}"/>
              </a:ext>
            </a:extLst>
          </p:cNvPr>
          <p:cNvSpPr>
            <a:spLocks/>
          </p:cNvSpPr>
          <p:nvPr/>
        </p:nvSpPr>
        <p:spPr>
          <a:xfrm>
            <a:off x="200025" y="3568457"/>
            <a:ext cx="1053087" cy="461664"/>
          </a:xfrm>
          <a:prstGeom prst="rect">
            <a:avLst/>
          </a:prstGeom>
          <a:noFill/>
          <a:ln w="9525" cap="flat" cmpd="sng" algn="ctr">
            <a:noFill/>
            <a:prstDash val="sysDash"/>
          </a:ln>
          <a:effectLst/>
        </p:spPr>
        <p:txBody>
          <a:bodyPr lIns="0" tIns="0" rIns="0" bIns="36000" rtlCol="0" anchor="ctr" anchorCtr="0"/>
          <a:lstStyle/>
          <a:p>
            <a:pPr algn="ctr" fontAlgn="auto">
              <a:lnSpc>
                <a:spcPct val="93000"/>
              </a:lnSpc>
              <a:spcBef>
                <a:spcPts val="0"/>
              </a:spcBef>
              <a:spcAft>
                <a:spcPts val="0"/>
              </a:spcAft>
            </a:pPr>
            <a:r>
              <a:rPr kumimoji="0" lang="ja-JP" altLang="en-US" sz="1200" kern="0" dirty="0">
                <a:solidFill>
                  <a:schemeClr val="tx1"/>
                </a:solidFill>
                <a:latin typeface="Meiryo UI" panose="020B0604030504040204" pitchFamily="50" charset="-128"/>
                <a:ea typeface="Meiryo UI" panose="020B0604030504040204" pitchFamily="50" charset="-128"/>
                <a:cs typeface="Arial" pitchFamily="34" charset="0"/>
              </a:rPr>
              <a:t>重大な</a:t>
            </a:r>
            <a:br>
              <a:rPr kumimoji="0" lang="en-US" altLang="ja-JP" sz="1200" kern="0" dirty="0">
                <a:solidFill>
                  <a:schemeClr val="tx1"/>
                </a:solidFill>
                <a:latin typeface="Meiryo UI" panose="020B0604030504040204" pitchFamily="50" charset="-128"/>
                <a:ea typeface="Meiryo UI" panose="020B0604030504040204" pitchFamily="50" charset="-128"/>
                <a:cs typeface="Arial" pitchFamily="34" charset="0"/>
              </a:rPr>
            </a:br>
            <a:r>
              <a:rPr kumimoji="0" lang="ja-JP" altLang="en-US" sz="1200" kern="0" dirty="0">
                <a:solidFill>
                  <a:schemeClr val="tx1"/>
                </a:solidFill>
                <a:latin typeface="Meiryo UI" panose="020B0604030504040204" pitchFamily="50" charset="-128"/>
                <a:ea typeface="Meiryo UI" panose="020B0604030504040204" pitchFamily="50" charset="-128"/>
                <a:cs typeface="Arial" pitchFamily="34" charset="0"/>
              </a:rPr>
              <a:t>経済影響</a:t>
            </a:r>
            <a:endParaRPr kumimoji="0" lang="en-US" altLang="ja-JP" sz="1200" kern="0" dirty="0">
              <a:solidFill>
                <a:schemeClr val="tx1"/>
              </a:solidFill>
              <a:latin typeface="Meiryo UI" panose="020B0604030504040204" pitchFamily="50" charset="-128"/>
              <a:ea typeface="Meiryo UI" panose="020B0604030504040204" pitchFamily="50" charset="-128"/>
              <a:cs typeface="Arial" pitchFamily="34" charset="0"/>
            </a:endParaRPr>
          </a:p>
        </p:txBody>
      </p:sp>
      <p:sp>
        <p:nvSpPr>
          <p:cNvPr id="9" name="Rectangle 71">
            <a:extLst>
              <a:ext uri="{FF2B5EF4-FFF2-40B4-BE49-F238E27FC236}">
                <a16:creationId xmlns:a16="http://schemas.microsoft.com/office/drawing/2014/main" id="{42E93703-99E2-5EE7-E7C8-7D5998C8890B}"/>
              </a:ext>
            </a:extLst>
          </p:cNvPr>
          <p:cNvSpPr>
            <a:spLocks/>
          </p:cNvSpPr>
          <p:nvPr/>
        </p:nvSpPr>
        <p:spPr>
          <a:xfrm>
            <a:off x="200473" y="4723559"/>
            <a:ext cx="1052639" cy="577649"/>
          </a:xfrm>
          <a:prstGeom prst="rect">
            <a:avLst/>
          </a:prstGeom>
          <a:noFill/>
          <a:ln w="9525" cap="flat" cmpd="sng" algn="ctr">
            <a:noFill/>
            <a:prstDash val="sysDash"/>
          </a:ln>
          <a:effectLst/>
        </p:spPr>
        <p:txBody>
          <a:bodyPr lIns="0" tIns="0" rIns="0" bIns="36000" rtlCol="0" anchor="ctr" anchorCtr="0"/>
          <a:lstStyle/>
          <a:p>
            <a:pPr algn="ctr" fontAlgn="auto">
              <a:lnSpc>
                <a:spcPct val="93000"/>
              </a:lnSpc>
              <a:spcBef>
                <a:spcPts val="0"/>
              </a:spcBef>
              <a:spcAft>
                <a:spcPts val="0"/>
              </a:spcAft>
            </a:pPr>
            <a:r>
              <a:rPr kumimoji="0" lang="ja-JP" altLang="en-US" sz="1200" kern="0" dirty="0">
                <a:solidFill>
                  <a:schemeClr val="tx1"/>
                </a:solidFill>
                <a:latin typeface="Meiryo UI" panose="020B0604030504040204" pitchFamily="50" charset="-128"/>
                <a:ea typeface="Meiryo UI" panose="020B0604030504040204" pitchFamily="50" charset="-128"/>
                <a:cs typeface="Arial" pitchFamily="34" charset="0"/>
              </a:rPr>
              <a:t>限定的な</a:t>
            </a:r>
            <a:endParaRPr kumimoji="0" lang="en-US" altLang="ja-JP" sz="1200" kern="0" dirty="0">
              <a:solidFill>
                <a:schemeClr val="tx1"/>
              </a:solidFill>
              <a:latin typeface="Meiryo UI" panose="020B0604030504040204" pitchFamily="50" charset="-128"/>
              <a:ea typeface="Meiryo UI" panose="020B0604030504040204" pitchFamily="50" charset="-128"/>
              <a:cs typeface="Arial" pitchFamily="34" charset="0"/>
            </a:endParaRPr>
          </a:p>
          <a:p>
            <a:pPr algn="ctr" fontAlgn="auto">
              <a:lnSpc>
                <a:spcPct val="93000"/>
              </a:lnSpc>
              <a:spcBef>
                <a:spcPts val="0"/>
              </a:spcBef>
              <a:spcAft>
                <a:spcPts val="0"/>
              </a:spcAft>
            </a:pPr>
            <a:r>
              <a:rPr kumimoji="0" lang="ja-JP" altLang="en-US" sz="1200" kern="0" dirty="0">
                <a:solidFill>
                  <a:schemeClr val="tx1"/>
                </a:solidFill>
                <a:latin typeface="Meiryo UI" panose="020B0604030504040204" pitchFamily="50" charset="-128"/>
                <a:ea typeface="Meiryo UI" panose="020B0604030504040204" pitchFamily="50" charset="-128"/>
                <a:cs typeface="Arial" pitchFamily="34" charset="0"/>
              </a:rPr>
              <a:t>経済影響</a:t>
            </a:r>
            <a:endParaRPr kumimoji="0" lang="en-US" altLang="ja-JP" sz="1200" kern="0" dirty="0">
              <a:solidFill>
                <a:schemeClr val="tx1"/>
              </a:solidFill>
              <a:latin typeface="Meiryo UI" panose="020B0604030504040204" pitchFamily="50" charset="-128"/>
              <a:ea typeface="Meiryo UI" panose="020B0604030504040204" pitchFamily="50" charset="-128"/>
              <a:cs typeface="Arial" pitchFamily="34" charset="0"/>
            </a:endParaRPr>
          </a:p>
        </p:txBody>
      </p:sp>
      <p:sp>
        <p:nvSpPr>
          <p:cNvPr id="10" name="Rectangle 70">
            <a:extLst>
              <a:ext uri="{FF2B5EF4-FFF2-40B4-BE49-F238E27FC236}">
                <a16:creationId xmlns:a16="http://schemas.microsoft.com/office/drawing/2014/main" id="{D50D827A-59E5-7BD3-C4B4-9817995730DE}"/>
              </a:ext>
            </a:extLst>
          </p:cNvPr>
          <p:cNvSpPr>
            <a:spLocks/>
          </p:cNvSpPr>
          <p:nvPr/>
        </p:nvSpPr>
        <p:spPr>
          <a:xfrm>
            <a:off x="1856009" y="5907491"/>
            <a:ext cx="1237923" cy="383554"/>
          </a:xfrm>
          <a:prstGeom prst="rect">
            <a:avLst/>
          </a:prstGeom>
          <a:noFill/>
          <a:ln w="9525" cap="flat" cmpd="sng" algn="ctr">
            <a:noFill/>
            <a:prstDash val="sysDash"/>
          </a:ln>
          <a:effectLst/>
        </p:spPr>
        <p:txBody>
          <a:bodyPr lIns="0" tIns="0" rIns="0" bIns="36000" rtlCol="0" anchor="t" anchorCtr="0"/>
          <a:lstStyle/>
          <a:p>
            <a:pPr marL="0" marR="0" lvl="0" indent="0" algn="ctr" defTabSz="914400" eaLnBrk="1" fontAlgn="auto" latinLnBrk="0" hangingPunct="1">
              <a:lnSpc>
                <a:spcPct val="93000"/>
              </a:lnSpc>
              <a:spcBef>
                <a:spcPts val="0"/>
              </a:spcBef>
              <a:spcAft>
                <a:spcPts val="0"/>
              </a:spcAft>
              <a:buClrTx/>
              <a:buSzTx/>
              <a:buFontTx/>
              <a:buNone/>
              <a:tabLst/>
              <a:defRPr/>
            </a:pPr>
            <a:r>
              <a:rPr kumimoji="0" lang="ja-JP" altLang="en-US" sz="1200" kern="0" dirty="0">
                <a:solidFill>
                  <a:schemeClr val="tx1"/>
                </a:solidFill>
                <a:latin typeface="Meiryo UI" panose="020B0604030504040204" pitchFamily="50" charset="-128"/>
                <a:ea typeface="Meiryo UI" panose="020B0604030504040204" pitchFamily="50" charset="-128"/>
                <a:cs typeface="Arial" pitchFamily="34" charset="0"/>
              </a:rPr>
              <a:t>限定的な</a:t>
            </a:r>
            <a:endParaRPr kumimoji="0" lang="en-US" altLang="ja-JP" sz="1200" kern="0" dirty="0">
              <a:solidFill>
                <a:schemeClr val="tx1"/>
              </a:solidFill>
              <a:latin typeface="Meiryo UI" panose="020B0604030504040204" pitchFamily="50" charset="-128"/>
              <a:ea typeface="Meiryo UI" panose="020B0604030504040204" pitchFamily="50" charset="-128"/>
              <a:cs typeface="Arial" pitchFamily="34" charset="0"/>
            </a:endParaRPr>
          </a:p>
          <a:p>
            <a:pPr marL="0" marR="0" lvl="0" indent="0" algn="ctr" defTabSz="914400" eaLnBrk="1" fontAlgn="auto" latinLnBrk="0" hangingPunct="1">
              <a:lnSpc>
                <a:spcPct val="93000"/>
              </a:lnSpc>
              <a:spcBef>
                <a:spcPts val="0"/>
              </a:spcBef>
              <a:spcAft>
                <a:spcPts val="0"/>
              </a:spcAft>
              <a:buClrTx/>
              <a:buSzTx/>
              <a:buFontTx/>
              <a:buNone/>
              <a:tabLst/>
              <a:defRPr/>
            </a:pPr>
            <a:r>
              <a:rPr kumimoji="0" lang="ja-JP" altLang="en-US" sz="1200" kern="0" dirty="0">
                <a:solidFill>
                  <a:schemeClr val="tx1"/>
                </a:solidFill>
                <a:latin typeface="Meiryo UI" panose="020B0604030504040204" pitchFamily="50" charset="-128"/>
                <a:ea typeface="Meiryo UI" panose="020B0604030504040204" pitchFamily="50" charset="-128"/>
                <a:cs typeface="Arial" pitchFamily="34" charset="0"/>
              </a:rPr>
              <a:t>ダメージ</a:t>
            </a:r>
            <a:endParaRPr kumimoji="0" lang="en-US" altLang="ja-JP" sz="1200" kern="0" dirty="0">
              <a:solidFill>
                <a:schemeClr val="tx1"/>
              </a:solidFill>
              <a:latin typeface="Meiryo UI" panose="020B0604030504040204" pitchFamily="50" charset="-128"/>
              <a:ea typeface="Meiryo UI" panose="020B0604030504040204" pitchFamily="50" charset="-128"/>
              <a:cs typeface="Arial" pitchFamily="34" charset="0"/>
            </a:endParaRPr>
          </a:p>
        </p:txBody>
      </p:sp>
      <p:sp>
        <p:nvSpPr>
          <p:cNvPr id="11" name="Rectangle 72">
            <a:extLst>
              <a:ext uri="{FF2B5EF4-FFF2-40B4-BE49-F238E27FC236}">
                <a16:creationId xmlns:a16="http://schemas.microsoft.com/office/drawing/2014/main" id="{CDA9F74A-455F-5F5C-28A9-2FCB440941B2}"/>
              </a:ext>
            </a:extLst>
          </p:cNvPr>
          <p:cNvSpPr>
            <a:spLocks/>
          </p:cNvSpPr>
          <p:nvPr/>
        </p:nvSpPr>
        <p:spPr>
          <a:xfrm>
            <a:off x="4150288" y="5907491"/>
            <a:ext cx="1251303" cy="383554"/>
          </a:xfrm>
          <a:prstGeom prst="rect">
            <a:avLst/>
          </a:prstGeom>
          <a:noFill/>
          <a:ln w="9525" cap="flat" cmpd="sng" algn="ctr">
            <a:noFill/>
            <a:prstDash val="sysDash"/>
          </a:ln>
          <a:effectLst/>
        </p:spPr>
        <p:txBody>
          <a:bodyPr lIns="0" tIns="0" rIns="0" bIns="36000" rtlCol="0" anchor="t" anchorCtr="0"/>
          <a:lstStyle/>
          <a:p>
            <a:pPr algn="ctr" fontAlgn="auto">
              <a:lnSpc>
                <a:spcPct val="93000"/>
              </a:lnSpc>
              <a:spcBef>
                <a:spcPts val="0"/>
              </a:spcBef>
              <a:spcAft>
                <a:spcPts val="0"/>
              </a:spcAft>
            </a:pPr>
            <a:r>
              <a:rPr kumimoji="0" lang="ja-JP" altLang="en-US" sz="1200" kern="0" dirty="0">
                <a:solidFill>
                  <a:schemeClr val="tx1"/>
                </a:solidFill>
                <a:latin typeface="Meiryo UI" panose="020B0604030504040204" pitchFamily="50" charset="-128"/>
                <a:ea typeface="Meiryo UI" panose="020B0604030504040204" pitchFamily="50" charset="-128"/>
                <a:cs typeface="Arial" pitchFamily="34" charset="0"/>
              </a:rPr>
              <a:t>重大な</a:t>
            </a:r>
            <a:endParaRPr kumimoji="0" lang="en-US" altLang="ja-JP" sz="1200" kern="0" dirty="0">
              <a:solidFill>
                <a:schemeClr val="tx1"/>
              </a:solidFill>
              <a:latin typeface="Meiryo UI" panose="020B0604030504040204" pitchFamily="50" charset="-128"/>
              <a:ea typeface="Meiryo UI" panose="020B0604030504040204" pitchFamily="50" charset="-128"/>
              <a:cs typeface="Arial" pitchFamily="34" charset="0"/>
            </a:endParaRPr>
          </a:p>
          <a:p>
            <a:pPr algn="ctr" fontAlgn="auto">
              <a:lnSpc>
                <a:spcPct val="93000"/>
              </a:lnSpc>
              <a:spcBef>
                <a:spcPts val="0"/>
              </a:spcBef>
              <a:spcAft>
                <a:spcPts val="0"/>
              </a:spcAft>
            </a:pPr>
            <a:r>
              <a:rPr kumimoji="0" lang="ja-JP" altLang="en-US" sz="1200" kern="0" dirty="0">
                <a:solidFill>
                  <a:schemeClr val="tx1"/>
                </a:solidFill>
                <a:latin typeface="Meiryo UI" panose="020B0604030504040204" pitchFamily="50" charset="-128"/>
                <a:ea typeface="Meiryo UI" panose="020B0604030504040204" pitchFamily="50" charset="-128"/>
                <a:cs typeface="Arial" pitchFamily="34" charset="0"/>
              </a:rPr>
              <a:t>ダメージ</a:t>
            </a:r>
            <a:endParaRPr kumimoji="0" lang="en-US" altLang="ja-JP" sz="1200" kern="0" dirty="0">
              <a:solidFill>
                <a:schemeClr val="tx1"/>
              </a:solidFill>
              <a:latin typeface="Meiryo UI" panose="020B0604030504040204" pitchFamily="50" charset="-128"/>
              <a:ea typeface="Meiryo UI" panose="020B0604030504040204" pitchFamily="50" charset="-128"/>
              <a:cs typeface="Arial" pitchFamily="34" charset="0"/>
            </a:endParaRPr>
          </a:p>
        </p:txBody>
      </p:sp>
      <p:sp>
        <p:nvSpPr>
          <p:cNvPr id="12" name="Rectangle 72">
            <a:extLst>
              <a:ext uri="{FF2B5EF4-FFF2-40B4-BE49-F238E27FC236}">
                <a16:creationId xmlns:a16="http://schemas.microsoft.com/office/drawing/2014/main" id="{4896B2AD-A61E-B9B5-A191-F1D2EBA145DE}"/>
              </a:ext>
            </a:extLst>
          </p:cNvPr>
          <p:cNvSpPr>
            <a:spLocks/>
          </p:cNvSpPr>
          <p:nvPr/>
        </p:nvSpPr>
        <p:spPr>
          <a:xfrm>
            <a:off x="6443705" y="5907491"/>
            <a:ext cx="1267925" cy="383554"/>
          </a:xfrm>
          <a:prstGeom prst="rect">
            <a:avLst/>
          </a:prstGeom>
          <a:noFill/>
          <a:ln w="9525" cap="flat" cmpd="sng" algn="ctr">
            <a:noFill/>
            <a:prstDash val="sysDash"/>
          </a:ln>
          <a:effectLst/>
        </p:spPr>
        <p:txBody>
          <a:bodyPr lIns="0" tIns="0" rIns="0" bIns="36000" rtlCol="0" anchor="t" anchorCtr="0"/>
          <a:lstStyle/>
          <a:p>
            <a:pPr algn="ctr" fontAlgn="auto">
              <a:lnSpc>
                <a:spcPct val="93000"/>
              </a:lnSpc>
              <a:spcBef>
                <a:spcPts val="0"/>
              </a:spcBef>
              <a:spcAft>
                <a:spcPts val="0"/>
              </a:spcAft>
            </a:pPr>
            <a:r>
              <a:rPr kumimoji="0" lang="ja-JP" altLang="en-US" sz="1200" kern="0" dirty="0">
                <a:solidFill>
                  <a:schemeClr val="tx1"/>
                </a:solidFill>
                <a:latin typeface="Meiryo UI" panose="020B0604030504040204" pitchFamily="50" charset="-128"/>
                <a:ea typeface="Meiryo UI" panose="020B0604030504040204" pitchFamily="50" charset="-128"/>
                <a:cs typeface="Arial" pitchFamily="34" charset="0"/>
              </a:rPr>
              <a:t>致命的な</a:t>
            </a:r>
            <a:endParaRPr kumimoji="0" lang="en-US" altLang="ja-JP" sz="1200" kern="0" dirty="0">
              <a:solidFill>
                <a:schemeClr val="tx1"/>
              </a:solidFill>
              <a:latin typeface="Meiryo UI" panose="020B0604030504040204" pitchFamily="50" charset="-128"/>
              <a:ea typeface="Meiryo UI" panose="020B0604030504040204" pitchFamily="50" charset="-128"/>
              <a:cs typeface="Arial" pitchFamily="34" charset="0"/>
            </a:endParaRPr>
          </a:p>
          <a:p>
            <a:pPr algn="ctr" fontAlgn="auto">
              <a:lnSpc>
                <a:spcPct val="93000"/>
              </a:lnSpc>
              <a:spcBef>
                <a:spcPts val="0"/>
              </a:spcBef>
              <a:spcAft>
                <a:spcPts val="0"/>
              </a:spcAft>
            </a:pPr>
            <a:r>
              <a:rPr kumimoji="0" lang="ja-JP" altLang="en-US" sz="1200" kern="0" dirty="0">
                <a:solidFill>
                  <a:schemeClr val="tx1"/>
                </a:solidFill>
                <a:latin typeface="Meiryo UI" panose="020B0604030504040204" pitchFamily="50" charset="-128"/>
                <a:ea typeface="Meiryo UI" panose="020B0604030504040204" pitchFamily="50" charset="-128"/>
                <a:cs typeface="Arial" pitchFamily="34" charset="0"/>
              </a:rPr>
              <a:t>ダメージ</a:t>
            </a:r>
            <a:endParaRPr kumimoji="0" lang="en-US" altLang="ja-JP" sz="1200" kern="0" dirty="0">
              <a:solidFill>
                <a:schemeClr val="tx1"/>
              </a:solidFill>
              <a:latin typeface="Meiryo UI" panose="020B0604030504040204" pitchFamily="50" charset="-128"/>
              <a:ea typeface="Meiryo UI" panose="020B0604030504040204" pitchFamily="50" charset="-128"/>
              <a:cs typeface="Arial" pitchFamily="34" charset="0"/>
            </a:endParaRPr>
          </a:p>
        </p:txBody>
      </p:sp>
      <p:sp>
        <p:nvSpPr>
          <p:cNvPr id="13" name="TextBox 75">
            <a:extLst>
              <a:ext uri="{FF2B5EF4-FFF2-40B4-BE49-F238E27FC236}">
                <a16:creationId xmlns:a16="http://schemas.microsoft.com/office/drawing/2014/main" id="{88419F2A-C4E5-F83D-B275-1D21AFA0BC3B}"/>
              </a:ext>
            </a:extLst>
          </p:cNvPr>
          <p:cNvSpPr txBox="1"/>
          <p:nvPr/>
        </p:nvSpPr>
        <p:spPr>
          <a:xfrm>
            <a:off x="1435521" y="5781607"/>
            <a:ext cx="1713747" cy="171714"/>
          </a:xfrm>
          <a:prstGeom prst="rect">
            <a:avLst/>
          </a:prstGeom>
        </p:spPr>
        <p:txBody>
          <a:bodyPr wrap="square" lIns="0" tIns="0" rIns="0" bIns="0" rtlCol="0">
            <a:spAutoFit/>
          </a:bodyPr>
          <a:lstStyle/>
          <a:p>
            <a:pPr marL="0" marR="0" lvl="0" indent="0" defTabSz="914400" eaLnBrk="1" fontAlgn="auto" latinLnBrk="0" hangingPunct="1">
              <a:lnSpc>
                <a:spcPct val="93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pitchFamily="34" charset="0"/>
              </a:rPr>
              <a:t>低</a:t>
            </a:r>
            <a:endParaRPr kumimoji="0" lang="en-US"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pitchFamily="34" charset="0"/>
            </a:endParaRPr>
          </a:p>
        </p:txBody>
      </p:sp>
      <p:sp>
        <p:nvSpPr>
          <p:cNvPr id="14" name="TextBox 76">
            <a:extLst>
              <a:ext uri="{FF2B5EF4-FFF2-40B4-BE49-F238E27FC236}">
                <a16:creationId xmlns:a16="http://schemas.microsoft.com/office/drawing/2014/main" id="{ACF95017-9AE8-427B-A011-23D9BB904FD7}"/>
              </a:ext>
            </a:extLst>
          </p:cNvPr>
          <p:cNvSpPr txBox="1"/>
          <p:nvPr/>
        </p:nvSpPr>
        <p:spPr>
          <a:xfrm>
            <a:off x="6336407" y="5781607"/>
            <a:ext cx="2160806" cy="171714"/>
          </a:xfrm>
          <a:prstGeom prst="rect">
            <a:avLst/>
          </a:prstGeom>
        </p:spPr>
        <p:txBody>
          <a:bodyPr wrap="square" lIns="0" tIns="0" rIns="0" bIns="0" rtlCol="0">
            <a:spAutoFit/>
          </a:bodyPr>
          <a:lstStyle/>
          <a:p>
            <a:pPr marL="0" marR="0" lvl="0" indent="0" algn="r" defTabSz="914400" eaLnBrk="1" fontAlgn="auto" latinLnBrk="0" hangingPunct="1">
              <a:lnSpc>
                <a:spcPct val="93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pitchFamily="34" charset="0"/>
              </a:rPr>
              <a:t>高</a:t>
            </a:r>
            <a:endParaRPr kumimoji="0" lang="en-US"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pitchFamily="34" charset="0"/>
            </a:endParaRPr>
          </a:p>
        </p:txBody>
      </p:sp>
      <p:sp>
        <p:nvSpPr>
          <p:cNvPr id="15" name="TextBox 77">
            <a:extLst>
              <a:ext uri="{FF2B5EF4-FFF2-40B4-BE49-F238E27FC236}">
                <a16:creationId xmlns:a16="http://schemas.microsoft.com/office/drawing/2014/main" id="{C90BE81A-C16A-E77D-2756-713178A49A33}"/>
              </a:ext>
            </a:extLst>
          </p:cNvPr>
          <p:cNvSpPr txBox="1"/>
          <p:nvPr/>
        </p:nvSpPr>
        <p:spPr>
          <a:xfrm>
            <a:off x="443654" y="5457307"/>
            <a:ext cx="756342" cy="171714"/>
          </a:xfrm>
          <a:prstGeom prst="rect">
            <a:avLst/>
          </a:prstGeom>
        </p:spPr>
        <p:txBody>
          <a:bodyPr wrap="square" lIns="0" tIns="0" rIns="0" bIns="0" rtlCol="0">
            <a:spAutoFit/>
          </a:bodyPr>
          <a:lstStyle/>
          <a:p>
            <a:pPr marL="0" marR="0" lvl="0" indent="0" algn="r" defTabSz="914400" eaLnBrk="1" fontAlgn="auto" latinLnBrk="0" hangingPunct="1">
              <a:lnSpc>
                <a:spcPct val="93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Arial" pitchFamily="34" charset="0"/>
              </a:rPr>
              <a:t>低</a:t>
            </a:r>
            <a:endParaRPr kumimoji="0" lang="en-US" sz="12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Arial" pitchFamily="34" charset="0"/>
            </a:endParaRPr>
          </a:p>
        </p:txBody>
      </p:sp>
      <p:sp>
        <p:nvSpPr>
          <p:cNvPr id="16" name="TextBox 66">
            <a:extLst>
              <a:ext uri="{FF2B5EF4-FFF2-40B4-BE49-F238E27FC236}">
                <a16:creationId xmlns:a16="http://schemas.microsoft.com/office/drawing/2014/main" id="{562F6D1F-2FF6-A50F-CEB0-4BF9CE493AD1}"/>
              </a:ext>
            </a:extLst>
          </p:cNvPr>
          <p:cNvSpPr txBox="1"/>
          <p:nvPr/>
        </p:nvSpPr>
        <p:spPr>
          <a:xfrm>
            <a:off x="728349" y="1465241"/>
            <a:ext cx="455486" cy="171714"/>
          </a:xfrm>
          <a:prstGeom prst="rect">
            <a:avLst/>
          </a:prstGeom>
        </p:spPr>
        <p:txBody>
          <a:bodyPr wrap="square" lIns="0" tIns="0" rIns="0" bIns="0" rtlCol="0">
            <a:spAutoFit/>
          </a:bodyPr>
          <a:lstStyle/>
          <a:p>
            <a:pPr marL="0" marR="0" lvl="0" indent="0" algn="r" defTabSz="914400" eaLnBrk="1" fontAlgn="auto" latinLnBrk="0" hangingPunct="1">
              <a:lnSpc>
                <a:spcPct val="93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Arial" pitchFamily="34" charset="0"/>
              </a:rPr>
              <a:t>高</a:t>
            </a:r>
            <a:endParaRPr kumimoji="0" lang="en-US" sz="12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Arial" pitchFamily="34" charset="0"/>
            </a:endParaRPr>
          </a:p>
        </p:txBody>
      </p:sp>
      <p:sp>
        <p:nvSpPr>
          <p:cNvPr id="18" name="Rectangle 71">
            <a:extLst>
              <a:ext uri="{FF2B5EF4-FFF2-40B4-BE49-F238E27FC236}">
                <a16:creationId xmlns:a16="http://schemas.microsoft.com/office/drawing/2014/main" id="{FC222D4A-65EA-BAF4-2CEC-06CD39C70FB1}"/>
              </a:ext>
            </a:extLst>
          </p:cNvPr>
          <p:cNvSpPr>
            <a:spLocks/>
          </p:cNvSpPr>
          <p:nvPr/>
        </p:nvSpPr>
        <p:spPr>
          <a:xfrm>
            <a:off x="1323353" y="2942068"/>
            <a:ext cx="2301726" cy="1377223"/>
          </a:xfrm>
          <a:prstGeom prst="rect">
            <a:avLst/>
          </a:prstGeom>
          <a:noFill/>
          <a:ln w="9525" cap="flat" cmpd="sng" algn="ctr">
            <a:solidFill>
              <a:schemeClr val="bg1">
                <a:lumMod val="75000"/>
              </a:schemeClr>
            </a:solidFill>
            <a:prstDash val="sysDash"/>
          </a:ln>
          <a:effectLst/>
        </p:spPr>
        <p:txBody>
          <a:bodyPr lIns="72000" tIns="36000" rIns="72000" bIns="0" rtlCol="0" anchor="ctr"/>
          <a:lstStyle/>
          <a:p>
            <a:pPr algn="ctr" fontAlgn="auto">
              <a:lnSpc>
                <a:spcPct val="93000"/>
              </a:lnSpc>
              <a:spcBef>
                <a:spcPts val="300"/>
              </a:spcBef>
              <a:spcAft>
                <a:spcPts val="0"/>
              </a:spcAft>
            </a:pPr>
            <a:endParaRPr kumimoji="0" lang="en-US" altLang="ja-JP" sz="1200" kern="0" dirty="0">
              <a:solidFill>
                <a:srgbClr val="003F56"/>
              </a:solidFill>
              <a:latin typeface="Meiryo UI" panose="020B0604030504040204" pitchFamily="50" charset="-128"/>
              <a:ea typeface="Meiryo UI" panose="020B0604030504040204" pitchFamily="50" charset="-128"/>
              <a:cs typeface="Arial" pitchFamily="34" charset="0"/>
            </a:endParaRPr>
          </a:p>
        </p:txBody>
      </p:sp>
      <p:sp>
        <p:nvSpPr>
          <p:cNvPr id="19" name="Rectangle 71">
            <a:extLst>
              <a:ext uri="{FF2B5EF4-FFF2-40B4-BE49-F238E27FC236}">
                <a16:creationId xmlns:a16="http://schemas.microsoft.com/office/drawing/2014/main" id="{7EA82877-944C-A997-F303-46D862C75407}"/>
              </a:ext>
            </a:extLst>
          </p:cNvPr>
          <p:cNvSpPr>
            <a:spLocks/>
          </p:cNvSpPr>
          <p:nvPr/>
        </p:nvSpPr>
        <p:spPr>
          <a:xfrm>
            <a:off x="1323355" y="1563714"/>
            <a:ext cx="2301726" cy="1377223"/>
          </a:xfrm>
          <a:prstGeom prst="rect">
            <a:avLst/>
          </a:prstGeom>
          <a:noFill/>
          <a:ln w="9525" cap="flat" cmpd="sng" algn="ctr">
            <a:solidFill>
              <a:schemeClr val="bg1">
                <a:lumMod val="75000"/>
              </a:schemeClr>
            </a:solidFill>
            <a:prstDash val="sysDash"/>
          </a:ln>
          <a:effectLst/>
        </p:spPr>
        <p:txBody>
          <a:bodyPr lIns="72000" tIns="36000" rIns="72000" bIns="0" rtlCol="0" anchor="ctr"/>
          <a:lstStyle/>
          <a:p>
            <a:pPr algn="ctr" fontAlgn="auto">
              <a:lnSpc>
                <a:spcPct val="93000"/>
              </a:lnSpc>
              <a:spcBef>
                <a:spcPts val="300"/>
              </a:spcBef>
              <a:spcAft>
                <a:spcPts val="0"/>
              </a:spcAft>
            </a:pPr>
            <a:endParaRPr kumimoji="0" lang="en-US" altLang="ja-JP" sz="1200" kern="0" dirty="0">
              <a:solidFill>
                <a:srgbClr val="003F56"/>
              </a:solidFill>
              <a:latin typeface="Meiryo UI" panose="020B0604030504040204" pitchFamily="50" charset="-128"/>
              <a:ea typeface="Meiryo UI" panose="020B0604030504040204" pitchFamily="50" charset="-128"/>
              <a:cs typeface="Arial" pitchFamily="34" charset="0"/>
            </a:endParaRPr>
          </a:p>
        </p:txBody>
      </p:sp>
      <p:sp>
        <p:nvSpPr>
          <p:cNvPr id="20" name="Rectangle 70">
            <a:extLst>
              <a:ext uri="{FF2B5EF4-FFF2-40B4-BE49-F238E27FC236}">
                <a16:creationId xmlns:a16="http://schemas.microsoft.com/office/drawing/2014/main" id="{B352C400-D653-A83B-DFD4-AF55F150C3DA}"/>
              </a:ext>
            </a:extLst>
          </p:cNvPr>
          <p:cNvSpPr>
            <a:spLocks/>
          </p:cNvSpPr>
          <p:nvPr/>
        </p:nvSpPr>
        <p:spPr>
          <a:xfrm>
            <a:off x="3625083" y="4323757"/>
            <a:ext cx="2301726" cy="1377223"/>
          </a:xfrm>
          <a:prstGeom prst="rect">
            <a:avLst/>
          </a:prstGeom>
          <a:noFill/>
          <a:ln w="9525" cap="flat" cmpd="sng" algn="ctr">
            <a:solidFill>
              <a:schemeClr val="bg1">
                <a:lumMod val="75000"/>
              </a:schemeClr>
            </a:solidFill>
            <a:prstDash val="sysDash"/>
          </a:ln>
          <a:effectLst/>
        </p:spPr>
        <p:txBody>
          <a:bodyPr lIns="72000" tIns="36000" rIns="72000" bIns="0" rtlCol="0" anchor="ctr"/>
          <a:lstStyle/>
          <a:p>
            <a:pPr algn="ctr" fontAlgn="auto">
              <a:lnSpc>
                <a:spcPct val="93000"/>
              </a:lnSpc>
              <a:spcBef>
                <a:spcPts val="300"/>
              </a:spcBef>
              <a:spcAft>
                <a:spcPts val="0"/>
              </a:spcAft>
            </a:pPr>
            <a:endParaRPr kumimoji="0" lang="en-US" sz="1200" kern="0" dirty="0">
              <a:solidFill>
                <a:srgbClr val="003F56"/>
              </a:solidFill>
              <a:latin typeface="Meiryo UI" panose="020B0604030504040204" pitchFamily="50" charset="-128"/>
              <a:ea typeface="Meiryo UI" panose="020B0604030504040204" pitchFamily="50" charset="-128"/>
              <a:cs typeface="Arial" pitchFamily="34" charset="0"/>
            </a:endParaRPr>
          </a:p>
        </p:txBody>
      </p:sp>
      <p:sp>
        <p:nvSpPr>
          <p:cNvPr id="21" name="Rectangle 71">
            <a:extLst>
              <a:ext uri="{FF2B5EF4-FFF2-40B4-BE49-F238E27FC236}">
                <a16:creationId xmlns:a16="http://schemas.microsoft.com/office/drawing/2014/main" id="{89F6EA0C-5B8D-1E7F-7E25-489C64D06257}"/>
              </a:ext>
            </a:extLst>
          </p:cNvPr>
          <p:cNvSpPr>
            <a:spLocks/>
          </p:cNvSpPr>
          <p:nvPr/>
        </p:nvSpPr>
        <p:spPr>
          <a:xfrm>
            <a:off x="3625083" y="2942068"/>
            <a:ext cx="2301726" cy="1377223"/>
          </a:xfrm>
          <a:prstGeom prst="rect">
            <a:avLst/>
          </a:prstGeom>
          <a:noFill/>
          <a:ln w="9525" cap="flat" cmpd="sng" algn="ctr">
            <a:solidFill>
              <a:schemeClr val="bg1">
                <a:lumMod val="75000"/>
              </a:schemeClr>
            </a:solidFill>
            <a:prstDash val="sysDash"/>
          </a:ln>
          <a:effectLst/>
        </p:spPr>
        <p:txBody>
          <a:bodyPr lIns="72000" tIns="36000" rIns="72000" bIns="0" rtlCol="0" anchor="ctr"/>
          <a:lstStyle/>
          <a:p>
            <a:pPr algn="ctr" fontAlgn="auto">
              <a:lnSpc>
                <a:spcPct val="93000"/>
              </a:lnSpc>
              <a:spcBef>
                <a:spcPts val="300"/>
              </a:spcBef>
              <a:spcAft>
                <a:spcPts val="0"/>
              </a:spcAft>
            </a:pPr>
            <a:endParaRPr kumimoji="0" lang="en-US" altLang="ja-JP" sz="1200" kern="0" dirty="0">
              <a:solidFill>
                <a:srgbClr val="003F56"/>
              </a:solidFill>
              <a:latin typeface="Meiryo UI" panose="020B0604030504040204" pitchFamily="50" charset="-128"/>
              <a:ea typeface="Meiryo UI" panose="020B0604030504040204" pitchFamily="50" charset="-128"/>
              <a:cs typeface="Arial" pitchFamily="34" charset="0"/>
            </a:endParaRPr>
          </a:p>
        </p:txBody>
      </p:sp>
      <p:sp>
        <p:nvSpPr>
          <p:cNvPr id="22" name="Rectangle 71">
            <a:extLst>
              <a:ext uri="{FF2B5EF4-FFF2-40B4-BE49-F238E27FC236}">
                <a16:creationId xmlns:a16="http://schemas.microsoft.com/office/drawing/2014/main" id="{146482C0-1638-2B5A-4988-DE2F16C1CBBC}"/>
              </a:ext>
            </a:extLst>
          </p:cNvPr>
          <p:cNvSpPr>
            <a:spLocks/>
          </p:cNvSpPr>
          <p:nvPr/>
        </p:nvSpPr>
        <p:spPr>
          <a:xfrm>
            <a:off x="3625086" y="1563714"/>
            <a:ext cx="2301728" cy="1377223"/>
          </a:xfrm>
          <a:prstGeom prst="rect">
            <a:avLst/>
          </a:prstGeom>
          <a:noFill/>
          <a:ln w="9525" cap="flat" cmpd="sng" algn="ctr">
            <a:solidFill>
              <a:schemeClr val="bg1">
                <a:lumMod val="75000"/>
              </a:schemeClr>
            </a:solidFill>
            <a:prstDash val="sysDash"/>
          </a:ln>
          <a:effectLst/>
        </p:spPr>
        <p:txBody>
          <a:bodyPr lIns="72000" tIns="36000" rIns="72000" bIns="0" rtlCol="0" anchor="ctr"/>
          <a:lstStyle/>
          <a:p>
            <a:pPr algn="ctr" fontAlgn="auto">
              <a:lnSpc>
                <a:spcPct val="93000"/>
              </a:lnSpc>
              <a:spcBef>
                <a:spcPts val="300"/>
              </a:spcBef>
              <a:spcAft>
                <a:spcPts val="0"/>
              </a:spcAft>
            </a:pPr>
            <a:endParaRPr kumimoji="0" lang="en-US" altLang="ja-JP" sz="1200" kern="0" dirty="0">
              <a:solidFill>
                <a:srgbClr val="003F56"/>
              </a:solidFill>
              <a:latin typeface="Meiryo UI" panose="020B0604030504040204" pitchFamily="50" charset="-128"/>
              <a:ea typeface="Meiryo UI" panose="020B0604030504040204" pitchFamily="50" charset="-128"/>
              <a:cs typeface="Arial" pitchFamily="34" charset="0"/>
            </a:endParaRPr>
          </a:p>
        </p:txBody>
      </p:sp>
      <p:sp>
        <p:nvSpPr>
          <p:cNvPr id="23" name="Rectangle 70">
            <a:extLst>
              <a:ext uri="{FF2B5EF4-FFF2-40B4-BE49-F238E27FC236}">
                <a16:creationId xmlns:a16="http://schemas.microsoft.com/office/drawing/2014/main" id="{C5353439-028B-C2EA-E3B7-B32E0141A775}"/>
              </a:ext>
            </a:extLst>
          </p:cNvPr>
          <p:cNvSpPr>
            <a:spLocks/>
          </p:cNvSpPr>
          <p:nvPr/>
        </p:nvSpPr>
        <p:spPr>
          <a:xfrm>
            <a:off x="5926809" y="4323757"/>
            <a:ext cx="2301728" cy="1377223"/>
          </a:xfrm>
          <a:prstGeom prst="rect">
            <a:avLst/>
          </a:prstGeom>
          <a:noFill/>
          <a:ln w="9525" cap="flat" cmpd="sng" algn="ctr">
            <a:solidFill>
              <a:schemeClr val="bg1">
                <a:lumMod val="75000"/>
              </a:schemeClr>
            </a:solidFill>
            <a:prstDash val="sysDash"/>
          </a:ln>
          <a:effectLst/>
        </p:spPr>
        <p:txBody>
          <a:bodyPr lIns="72000" tIns="36000" rIns="72000" bIns="0" rtlCol="0" anchor="ctr"/>
          <a:lstStyle/>
          <a:p>
            <a:pPr algn="ctr" fontAlgn="auto">
              <a:lnSpc>
                <a:spcPct val="93000"/>
              </a:lnSpc>
              <a:spcBef>
                <a:spcPts val="300"/>
              </a:spcBef>
              <a:spcAft>
                <a:spcPts val="0"/>
              </a:spcAft>
            </a:pPr>
            <a:endParaRPr kumimoji="0" lang="en-US" sz="1200" kern="0" dirty="0">
              <a:solidFill>
                <a:srgbClr val="003F56"/>
              </a:solidFill>
              <a:latin typeface="Meiryo UI" panose="020B0604030504040204" pitchFamily="50" charset="-128"/>
              <a:ea typeface="Meiryo UI" panose="020B0604030504040204" pitchFamily="50" charset="-128"/>
              <a:cs typeface="Arial" pitchFamily="34" charset="0"/>
            </a:endParaRPr>
          </a:p>
        </p:txBody>
      </p:sp>
      <p:sp>
        <p:nvSpPr>
          <p:cNvPr id="24" name="Rectangle 71">
            <a:extLst>
              <a:ext uri="{FF2B5EF4-FFF2-40B4-BE49-F238E27FC236}">
                <a16:creationId xmlns:a16="http://schemas.microsoft.com/office/drawing/2014/main" id="{2AAE60B0-B709-5807-CEEC-70258E32793C}"/>
              </a:ext>
            </a:extLst>
          </p:cNvPr>
          <p:cNvSpPr>
            <a:spLocks/>
          </p:cNvSpPr>
          <p:nvPr/>
        </p:nvSpPr>
        <p:spPr>
          <a:xfrm>
            <a:off x="5926809" y="2942069"/>
            <a:ext cx="2301726" cy="1377223"/>
          </a:xfrm>
          <a:prstGeom prst="rect">
            <a:avLst/>
          </a:prstGeom>
          <a:noFill/>
          <a:ln w="9525" cap="flat" cmpd="sng" algn="ctr">
            <a:solidFill>
              <a:schemeClr val="bg1">
                <a:lumMod val="75000"/>
              </a:schemeClr>
            </a:solidFill>
            <a:prstDash val="sysDash"/>
          </a:ln>
          <a:effectLst/>
        </p:spPr>
        <p:txBody>
          <a:bodyPr lIns="72000" tIns="36000" rIns="72000" bIns="0" rtlCol="0" anchor="ctr"/>
          <a:lstStyle/>
          <a:p>
            <a:pPr algn="ctr" fontAlgn="auto">
              <a:lnSpc>
                <a:spcPct val="93000"/>
              </a:lnSpc>
              <a:spcBef>
                <a:spcPts val="300"/>
              </a:spcBef>
              <a:spcAft>
                <a:spcPts val="0"/>
              </a:spcAft>
            </a:pPr>
            <a:endParaRPr kumimoji="0" lang="en-US" altLang="ja-JP" sz="1200" kern="0" dirty="0">
              <a:solidFill>
                <a:srgbClr val="003F56"/>
              </a:solidFill>
              <a:latin typeface="Meiryo UI" panose="020B0604030504040204" pitchFamily="50" charset="-128"/>
              <a:ea typeface="Meiryo UI" panose="020B0604030504040204" pitchFamily="50" charset="-128"/>
              <a:cs typeface="Arial" pitchFamily="34" charset="0"/>
            </a:endParaRPr>
          </a:p>
        </p:txBody>
      </p:sp>
      <p:sp>
        <p:nvSpPr>
          <p:cNvPr id="25" name="Rectangle 71">
            <a:extLst>
              <a:ext uri="{FF2B5EF4-FFF2-40B4-BE49-F238E27FC236}">
                <a16:creationId xmlns:a16="http://schemas.microsoft.com/office/drawing/2014/main" id="{3F92A4FC-11CE-0F82-5C10-583E23163E02}"/>
              </a:ext>
            </a:extLst>
          </p:cNvPr>
          <p:cNvSpPr>
            <a:spLocks/>
          </p:cNvSpPr>
          <p:nvPr/>
        </p:nvSpPr>
        <p:spPr>
          <a:xfrm>
            <a:off x="5926807" y="1563714"/>
            <a:ext cx="2301726" cy="1377223"/>
          </a:xfrm>
          <a:prstGeom prst="rect">
            <a:avLst/>
          </a:prstGeom>
          <a:noFill/>
          <a:ln w="9525" cap="flat" cmpd="sng" algn="ctr">
            <a:solidFill>
              <a:schemeClr val="bg1">
                <a:lumMod val="75000"/>
              </a:schemeClr>
            </a:solidFill>
            <a:prstDash val="sysDash"/>
          </a:ln>
          <a:effectLst/>
        </p:spPr>
        <p:txBody>
          <a:bodyPr lIns="72000" tIns="36000" rIns="72000" bIns="0" rtlCol="0" anchor="ctr"/>
          <a:lstStyle/>
          <a:p>
            <a:pPr algn="ctr" fontAlgn="auto">
              <a:lnSpc>
                <a:spcPct val="93000"/>
              </a:lnSpc>
              <a:spcBef>
                <a:spcPts val="300"/>
              </a:spcBef>
              <a:spcAft>
                <a:spcPts val="0"/>
              </a:spcAft>
            </a:pPr>
            <a:endParaRPr kumimoji="0" lang="en-US" altLang="ja-JP" sz="1200" kern="0" dirty="0">
              <a:solidFill>
                <a:srgbClr val="003F56"/>
              </a:solidFill>
              <a:latin typeface="Meiryo UI" panose="020B0604030504040204" pitchFamily="50" charset="-128"/>
              <a:ea typeface="Meiryo UI" panose="020B0604030504040204" pitchFamily="50" charset="-128"/>
              <a:cs typeface="Arial" pitchFamily="34" charset="0"/>
            </a:endParaRPr>
          </a:p>
        </p:txBody>
      </p:sp>
      <p:sp>
        <p:nvSpPr>
          <p:cNvPr id="26" name="RbLeanShape Left Angle 41">
            <a:extLst>
              <a:ext uri="{FF2B5EF4-FFF2-40B4-BE49-F238E27FC236}">
                <a16:creationId xmlns:a16="http://schemas.microsoft.com/office/drawing/2014/main" id="{BD38A7D8-4FBB-F0E8-6389-DFCB7BAAF603}"/>
              </a:ext>
            </a:extLst>
          </p:cNvPr>
          <p:cNvSpPr/>
          <p:nvPr/>
        </p:nvSpPr>
        <p:spPr>
          <a:xfrm rot="10800000">
            <a:off x="1311476" y="1117459"/>
            <a:ext cx="7457725" cy="4572517"/>
          </a:xfrm>
          <a:custGeom>
            <a:avLst/>
            <a:gdLst>
              <a:gd name="connsiteX0" fmla="*/ 0 w 1270000"/>
              <a:gd name="connsiteY0" fmla="*/ 0 h 476250"/>
              <a:gd name="connsiteX1" fmla="*/ 1270000 w 1270000"/>
              <a:gd name="connsiteY1" fmla="*/ 0 h 476250"/>
              <a:gd name="connsiteX2" fmla="*/ 1270000 w 1270000"/>
              <a:gd name="connsiteY2" fmla="*/ 476250 h 476250"/>
            </a:gdLst>
            <a:ahLst/>
            <a:cxnLst>
              <a:cxn ang="0">
                <a:pos x="connsiteX0" y="connsiteY0"/>
              </a:cxn>
              <a:cxn ang="0">
                <a:pos x="connsiteX1" y="connsiteY1"/>
              </a:cxn>
              <a:cxn ang="0">
                <a:pos x="connsiteX2" y="connsiteY2"/>
              </a:cxn>
            </a:cxnLst>
            <a:rect l="l" t="t" r="r" b="b"/>
            <a:pathLst>
              <a:path w="1270000" h="476250">
                <a:moveTo>
                  <a:pt x="0" y="0"/>
                </a:moveTo>
                <a:lnTo>
                  <a:pt x="1270000" y="0"/>
                </a:lnTo>
                <a:lnTo>
                  <a:pt x="1270000" y="476250"/>
                </a:lnTo>
              </a:path>
            </a:pathLst>
          </a:custGeom>
          <a:noFill/>
          <a:ln w="9525" cap="flat" cmpd="sng" algn="ctr">
            <a:solidFill>
              <a:srgbClr val="003F56"/>
            </a:solidFill>
            <a:prstDash val="solid"/>
            <a:headEnd type="triangle" w="med" len="lg"/>
            <a:tailEnd type="triangle" w="med" len="lg"/>
          </a:ln>
          <a:effectLst/>
        </p:spPr>
        <p:txBody>
          <a:bodyPr vert="horz" wrap="square" lIns="0" tIns="89999" rIns="0" bIns="0" rtlCol="0" anchor="t" anchorCtr="0">
            <a:noAutofit/>
          </a:bodyPr>
          <a:lstStyle/>
          <a:p>
            <a:pPr marL="0" marR="0" lvl="0" indent="0" defTabSz="914400" eaLnBrk="1" fontAlgn="ctr"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29" name="正方形/長方形 28">
            <a:extLst>
              <a:ext uri="{FF2B5EF4-FFF2-40B4-BE49-F238E27FC236}">
                <a16:creationId xmlns:a16="http://schemas.microsoft.com/office/drawing/2014/main" id="{874A645F-6B0B-890A-75FF-E76D0A475422}"/>
              </a:ext>
            </a:extLst>
          </p:cNvPr>
          <p:cNvSpPr/>
          <p:nvPr/>
        </p:nvSpPr>
        <p:spPr bwMode="gray">
          <a:xfrm>
            <a:off x="193143" y="6412998"/>
            <a:ext cx="9296361" cy="436587"/>
          </a:xfrm>
          <a:prstGeom prst="rect">
            <a:avLst/>
          </a:prstGeom>
          <a:noFill/>
          <a:ln w="28575">
            <a:noFill/>
            <a:miter lim="800000"/>
            <a:headEnd/>
            <a:tailEnd/>
          </a:ln>
          <a:effectLst/>
        </p:spPr>
        <p:txBody>
          <a:bodyPr wrap="square" rtlCol="0" anchor="t" anchorCtr="0">
            <a:noAutofit/>
          </a:bodyPr>
          <a:lstStyle/>
          <a:p>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適用手順書</a:t>
            </a:r>
            <a:r>
              <a:rPr lang="en-US" altLang="ja-JP" sz="1400" b="1" dirty="0">
                <a:solidFill>
                  <a:schemeClr val="tx1"/>
                </a:solidFill>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P.11</a:t>
            </a:r>
            <a:r>
              <a:rPr lang="ja-JP" altLang="en-US" sz="1400" b="1" dirty="0">
                <a:latin typeface="Meiryo UI" panose="020B0604030504040204" pitchFamily="50" charset="-128"/>
                <a:ea typeface="Meiryo UI" panose="020B0604030504040204" pitchFamily="50" charset="-128"/>
              </a:rPr>
              <a:t>　</a:t>
            </a:r>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実践に向けたユースケース集</a:t>
            </a:r>
            <a:r>
              <a:rPr lang="en-US" altLang="ja-JP" sz="1400" b="1" dirty="0">
                <a:solidFill>
                  <a:schemeClr val="tx1"/>
                </a:solidFill>
                <a:latin typeface="Meiryo UI" panose="020B0604030504040204" pitchFamily="50" charset="-128"/>
                <a:ea typeface="Meiryo UI" panose="020B0604030504040204" pitchFamily="50" charset="-128"/>
              </a:rPr>
              <a:t>】P.9, </a:t>
            </a:r>
            <a:r>
              <a:rPr lang="en-US" altLang="ja-JP" sz="1400" b="1" dirty="0">
                <a:latin typeface="Meiryo UI" panose="020B0604030504040204" pitchFamily="50" charset="-128"/>
                <a:ea typeface="Meiryo UI" panose="020B0604030504040204" pitchFamily="50" charset="-128"/>
              </a:rPr>
              <a:t>P.24, P.41, P.54, P.72-73, P.89, P.104-105</a:t>
            </a:r>
          </a:p>
          <a:p>
            <a:endParaRPr lang="en-US" altLang="ja-JP" sz="1400" b="1" dirty="0">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4E3ED2EC-A727-8461-F485-0AC6CF9BCF70}"/>
              </a:ext>
            </a:extLst>
          </p:cNvPr>
          <p:cNvSpPr txBox="1"/>
          <p:nvPr/>
        </p:nvSpPr>
        <p:spPr>
          <a:xfrm>
            <a:off x="344877" y="797618"/>
            <a:ext cx="1988045" cy="338554"/>
          </a:xfrm>
          <a:prstGeom prst="rect">
            <a:avLst/>
          </a:prstGeom>
          <a:noFill/>
        </p:spPr>
        <p:txBody>
          <a:bodyPr wrap="none" rtlCol="0">
            <a:spAutoFit/>
          </a:bodyPr>
          <a:lstStyle/>
          <a:p>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経済的影響の度合い</a:t>
            </a:r>
          </a:p>
        </p:txBody>
      </p:sp>
      <p:sp>
        <p:nvSpPr>
          <p:cNvPr id="31" name="テキスト ボックス 30">
            <a:extLst>
              <a:ext uri="{FF2B5EF4-FFF2-40B4-BE49-F238E27FC236}">
                <a16:creationId xmlns:a16="http://schemas.microsoft.com/office/drawing/2014/main" id="{BAA00971-7573-7395-48EC-A426C294A4EA}"/>
              </a:ext>
            </a:extLst>
          </p:cNvPr>
          <p:cNvSpPr txBox="1"/>
          <p:nvPr/>
        </p:nvSpPr>
        <p:spPr>
          <a:xfrm>
            <a:off x="7759721" y="6004899"/>
            <a:ext cx="1988045" cy="338554"/>
          </a:xfrm>
          <a:prstGeom prst="rect">
            <a:avLst/>
          </a:prstGeom>
          <a:noFill/>
        </p:spPr>
        <p:txBody>
          <a:bodyPr wrap="none" rtlCol="0">
            <a:spAutoFit/>
          </a:bodyPr>
          <a:lstStyle/>
          <a:p>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回復困難性の度合い</a:t>
            </a:r>
          </a:p>
        </p:txBody>
      </p:sp>
    </p:spTree>
    <p:extLst>
      <p:ext uri="{BB962C8B-B14F-4D97-AF65-F5344CB8AC3E}">
        <p14:creationId xmlns:p14="http://schemas.microsoft.com/office/powerpoint/2010/main" val="2795367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7</a:t>
            </a:fld>
            <a:endParaRPr kumimoji="1" lang="ja-JP" altLang="en-US"/>
          </a:p>
        </p:txBody>
      </p:sp>
      <p:sp>
        <p:nvSpPr>
          <p:cNvPr id="43" name="タイトル 2">
            <a:extLst>
              <a:ext uri="{FF2B5EF4-FFF2-40B4-BE49-F238E27FC236}">
                <a16:creationId xmlns:a16="http://schemas.microsoft.com/office/drawing/2014/main" id="{36FEFBD0-C365-C17F-6E8C-F3F47E0745A5}"/>
              </a:ext>
            </a:extLst>
          </p:cNvPr>
          <p:cNvSpPr>
            <a:spLocks noGrp="1"/>
          </p:cNvSpPr>
          <p:nvPr>
            <p:ph type="title"/>
          </p:nvPr>
        </p:nvSpPr>
        <p:spPr>
          <a:xfrm>
            <a:off x="200025" y="184666"/>
            <a:ext cx="9505503" cy="461665"/>
          </a:xfrm>
        </p:spPr>
        <p:txBody>
          <a:bodyPr/>
          <a:lstStyle/>
          <a:p>
            <a:r>
              <a:rPr kumimoji="1" lang="en-US" altLang="ja-JP" dirty="0"/>
              <a:t>2.</a:t>
            </a:r>
            <a:r>
              <a:rPr lang="ja-JP" altLang="en-US" dirty="0"/>
              <a:t>リスクアセスメント </a:t>
            </a:r>
            <a:r>
              <a:rPr lang="en-US" altLang="ja-JP" dirty="0"/>
              <a:t>(1)</a:t>
            </a:r>
            <a:r>
              <a:rPr lang="ja-JP" altLang="en-US" dirty="0"/>
              <a:t>セキュリティインシデント及びその結果</a:t>
            </a:r>
          </a:p>
        </p:txBody>
      </p:sp>
      <p:graphicFrame>
        <p:nvGraphicFramePr>
          <p:cNvPr id="9" name="表 8">
            <a:extLst>
              <a:ext uri="{FF2B5EF4-FFF2-40B4-BE49-F238E27FC236}">
                <a16:creationId xmlns:a16="http://schemas.microsoft.com/office/drawing/2014/main" id="{BC48249A-C206-590E-B9B5-B0A11F73B737}"/>
              </a:ext>
            </a:extLst>
          </p:cNvPr>
          <p:cNvGraphicFramePr>
            <a:graphicFrameLocks noGrp="1"/>
          </p:cNvGraphicFramePr>
          <p:nvPr>
            <p:extLst>
              <p:ext uri="{D42A27DB-BD31-4B8C-83A1-F6EECF244321}">
                <p14:modId xmlns:p14="http://schemas.microsoft.com/office/powerpoint/2010/main" val="2409832322"/>
              </p:ext>
            </p:extLst>
          </p:nvPr>
        </p:nvGraphicFramePr>
        <p:xfrm>
          <a:off x="632520" y="967327"/>
          <a:ext cx="8640959" cy="3016590"/>
        </p:xfrm>
        <a:graphic>
          <a:graphicData uri="http://schemas.openxmlformats.org/drawingml/2006/table">
            <a:tbl>
              <a:tblPr firstRow="1" bandRow="1"/>
              <a:tblGrid>
                <a:gridCol w="2176611">
                  <a:extLst>
                    <a:ext uri="{9D8B030D-6E8A-4147-A177-3AD203B41FA5}">
                      <a16:colId xmlns:a16="http://schemas.microsoft.com/office/drawing/2014/main" val="9549183"/>
                    </a:ext>
                  </a:extLst>
                </a:gridCol>
                <a:gridCol w="3161446">
                  <a:extLst>
                    <a:ext uri="{9D8B030D-6E8A-4147-A177-3AD203B41FA5}">
                      <a16:colId xmlns:a16="http://schemas.microsoft.com/office/drawing/2014/main" val="3973269477"/>
                    </a:ext>
                  </a:extLst>
                </a:gridCol>
                <a:gridCol w="3302902">
                  <a:extLst>
                    <a:ext uri="{9D8B030D-6E8A-4147-A177-3AD203B41FA5}">
                      <a16:colId xmlns:a16="http://schemas.microsoft.com/office/drawing/2014/main" val="3260804118"/>
                    </a:ext>
                  </a:extLst>
                </a:gridCol>
              </a:tblGrid>
              <a:tr h="360000">
                <a:tc>
                  <a:txBody>
                    <a:bodyPr/>
                    <a:lstStyle/>
                    <a:p>
                      <a:pPr algn="ctr"/>
                      <a:r>
                        <a:rPr lang="ja-JP" altLang="en-US" sz="1200" b="1" u="none" kern="100" dirty="0">
                          <a:solidFill>
                            <a:schemeClr val="bg1"/>
                          </a:solidFill>
                          <a:effectLst/>
                          <a:latin typeface="Meiryo UI" panose="020B0604030504040204" pitchFamily="50" charset="-128"/>
                          <a:ea typeface="Meiryo UI" panose="020B0604030504040204" pitchFamily="50" charset="-128"/>
                          <a:cs typeface="Arial" panose="020B0604020202020204" pitchFamily="34" charset="0"/>
                        </a:rPr>
                        <a:t>分類</a:t>
                      </a:r>
                      <a:endParaRPr lang="ja-JP" sz="1200" b="1" u="none" kern="100" dirty="0">
                        <a:solidFill>
                          <a:schemeClr val="bg1"/>
                        </a:solidFill>
                        <a:effectLst/>
                        <a:latin typeface="Meiryo UI" panose="020B0604030504040204" pitchFamily="50" charset="-128"/>
                        <a:ea typeface="Meiryo UI" panose="020B0604030504040204" pitchFamily="50" charset="-128"/>
                        <a:cs typeface="Arial" panose="020B0604020202020204" pitchFamily="34" charset="0"/>
                      </a:endParaRPr>
                    </a:p>
                  </a:txBody>
                  <a:tcPr marL="36000" marR="36000" marT="36000" marB="3600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solidFill>
                  </a:tcPr>
                </a:tc>
                <a:tc>
                  <a:txBody>
                    <a:bodyPr/>
                    <a:lstStyle/>
                    <a:p>
                      <a:pPr algn="ctr"/>
                      <a:r>
                        <a:rPr lang="ja-JP" altLang="en-US" sz="1200" b="1" u="none" kern="100" dirty="0">
                          <a:solidFill>
                            <a:schemeClr val="bg1"/>
                          </a:solidFill>
                          <a:effectLst/>
                          <a:latin typeface="Meiryo UI" panose="020B0604030504040204" pitchFamily="50" charset="-128"/>
                          <a:ea typeface="Meiryo UI" panose="020B0604030504040204" pitchFamily="50" charset="-128"/>
                          <a:cs typeface="Arial" panose="020B0604020202020204" pitchFamily="34" charset="0"/>
                        </a:rPr>
                        <a:t>想定されるセキュリティインシデント</a:t>
                      </a:r>
                      <a:endParaRPr lang="ja-JP" sz="1200" b="1" u="none" kern="100" dirty="0">
                        <a:solidFill>
                          <a:schemeClr val="bg1"/>
                        </a:solidFill>
                        <a:effectLst/>
                        <a:latin typeface="Meiryo UI" panose="020B0604030504040204" pitchFamily="50" charset="-128"/>
                        <a:ea typeface="Meiryo UI" panose="020B0604030504040204" pitchFamily="50" charset="-128"/>
                        <a:cs typeface="Arial" panose="020B0604020202020204" pitchFamily="34" charset="0"/>
                      </a:endParaRPr>
                    </a:p>
                  </a:txBody>
                  <a:tcPr marL="36000" marR="36000" marT="36000" marB="3600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solidFill>
                  </a:tcPr>
                </a:tc>
                <a:tc>
                  <a:txBody>
                    <a:bodyPr/>
                    <a:lstStyle/>
                    <a:p>
                      <a:pPr algn="ctr"/>
                      <a:r>
                        <a:rPr lang="ja-JP" altLang="en-US" sz="1200" b="1" u="none" kern="100" dirty="0">
                          <a:solidFill>
                            <a:schemeClr val="bg1"/>
                          </a:solidFill>
                          <a:effectLst/>
                          <a:latin typeface="Meiryo UI" panose="020B0604030504040204" pitchFamily="50" charset="-128"/>
                          <a:ea typeface="Meiryo UI" panose="020B0604030504040204" pitchFamily="50" charset="-128"/>
                          <a:cs typeface="Arial" panose="020B0604020202020204" pitchFamily="34" charset="0"/>
                        </a:rPr>
                        <a:t>想定される被害</a:t>
                      </a:r>
                      <a:r>
                        <a:rPr lang="en-US" altLang="ja-JP" sz="1200" b="1" u="none" kern="100" dirty="0">
                          <a:solidFill>
                            <a:schemeClr val="bg1"/>
                          </a:solidFill>
                          <a:effectLst/>
                          <a:latin typeface="Meiryo UI" panose="020B0604030504040204" pitchFamily="50" charset="-128"/>
                          <a:ea typeface="Meiryo UI" panose="020B0604030504040204" pitchFamily="50" charset="-128"/>
                          <a:cs typeface="Arial" panose="020B0604020202020204" pitchFamily="34" charset="0"/>
                        </a:rPr>
                        <a:t>(</a:t>
                      </a:r>
                      <a:r>
                        <a:rPr lang="ja-JP" altLang="en-US" sz="1200" b="1" u="none" kern="100" dirty="0">
                          <a:solidFill>
                            <a:schemeClr val="bg1"/>
                          </a:solidFill>
                          <a:effectLst/>
                          <a:latin typeface="Meiryo UI" panose="020B0604030504040204" pitchFamily="50" charset="-128"/>
                          <a:ea typeface="Meiryo UI" panose="020B0604030504040204" pitchFamily="50" charset="-128"/>
                          <a:cs typeface="Arial" panose="020B0604020202020204" pitchFamily="34" charset="0"/>
                        </a:rPr>
                        <a:t>例</a:t>
                      </a:r>
                      <a:r>
                        <a:rPr lang="en-US" altLang="ja-JP" sz="1200" b="1" u="none" kern="100" dirty="0">
                          <a:solidFill>
                            <a:schemeClr val="bg1"/>
                          </a:solidFill>
                          <a:effectLst/>
                          <a:latin typeface="Meiryo UI" panose="020B0604030504040204" pitchFamily="50" charset="-128"/>
                          <a:ea typeface="Meiryo UI" panose="020B0604030504040204" pitchFamily="50" charset="-128"/>
                          <a:cs typeface="Arial" panose="020B0604020202020204" pitchFamily="34" charset="0"/>
                        </a:rPr>
                        <a:t>)</a:t>
                      </a:r>
                      <a:endParaRPr lang="ja-JP" sz="1200" b="1" u="none" kern="100" dirty="0">
                        <a:solidFill>
                          <a:schemeClr val="bg1"/>
                        </a:solidFill>
                        <a:effectLst/>
                        <a:latin typeface="Meiryo UI" panose="020B0604030504040204" pitchFamily="50" charset="-128"/>
                        <a:ea typeface="Meiryo UI" panose="020B0604030504040204" pitchFamily="50" charset="-128"/>
                        <a:cs typeface="Arial" panose="020B0604020202020204" pitchFamily="34" charset="0"/>
                      </a:endParaRPr>
                    </a:p>
                  </a:txBody>
                  <a:tcPr marL="36000" marR="36000" marT="36000" marB="3600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296607219"/>
                  </a:ext>
                </a:extLst>
              </a:tr>
              <a:tr h="574388">
                <a:tc>
                  <a:txBody>
                    <a:bodyPr/>
                    <a:lstStyle/>
                    <a:p>
                      <a:pPr algn="just"/>
                      <a:r>
                        <a:rPr lang="en-US" altLang="ja-JP" sz="1200" b="1" u="none" kern="100" dirty="0">
                          <a:solidFill>
                            <a:schemeClr val="tx1"/>
                          </a:solidFill>
                          <a:effectLst/>
                          <a:latin typeface="Meiryo UI" panose="020B0604030504040204" pitchFamily="50" charset="-128"/>
                          <a:ea typeface="Meiryo UI" panose="020B0604030504040204" pitchFamily="50" charset="-128"/>
                          <a:cs typeface="Arial" panose="020B0604020202020204" pitchFamily="34" charset="0"/>
                        </a:rPr>
                        <a:t>(</a:t>
                      </a:r>
                      <a:r>
                        <a:rPr lang="ja-JP" altLang="en-US" sz="1200" b="1" u="none" kern="100" dirty="0">
                          <a:solidFill>
                            <a:schemeClr val="tx1"/>
                          </a:solidFill>
                          <a:effectLst/>
                          <a:latin typeface="Meiryo UI" panose="020B0604030504040204" pitchFamily="50" charset="-128"/>
                          <a:ea typeface="Meiryo UI" panose="020B0604030504040204" pitchFamily="50" charset="-128"/>
                          <a:cs typeface="Arial" panose="020B0604020202020204" pitchFamily="34" charset="0"/>
                        </a:rPr>
                        <a:t>誰にとってのリスクかを記載する</a:t>
                      </a:r>
                      <a:r>
                        <a:rPr lang="en-US" altLang="ja-JP" sz="1200" b="1" u="none" kern="100" dirty="0">
                          <a:solidFill>
                            <a:schemeClr val="tx1"/>
                          </a:solidFill>
                          <a:effectLst/>
                          <a:latin typeface="Meiryo UI" panose="020B0604030504040204" pitchFamily="50" charset="-128"/>
                          <a:ea typeface="Meiryo UI" panose="020B0604030504040204" pitchFamily="50" charset="-128"/>
                          <a:cs typeface="Arial" panose="020B0604020202020204" pitchFamily="34" charset="0"/>
                        </a:rPr>
                        <a:t>)</a:t>
                      </a:r>
                      <a:endParaRPr lang="ja-JP" sz="1200" b="1" u="none" kern="100" dirty="0">
                        <a:solidFill>
                          <a:schemeClr val="tx1"/>
                        </a:solidFill>
                        <a:effectLst/>
                        <a:latin typeface="Meiryo UI" panose="020B0604030504040204" pitchFamily="50" charset="-128"/>
                        <a:ea typeface="Meiryo UI" panose="020B0604030504040204" pitchFamily="50" charset="-128"/>
                        <a:cs typeface="Arial" panose="020B0604020202020204" pitchFamily="34" charset="0"/>
                      </a:endParaRPr>
                    </a:p>
                  </a:txBody>
                  <a:tcPr marL="36000" marR="36000" marT="36000" marB="36000" anchor="ctr">
                    <a:lnL w="12700" cmpd="sng">
                      <a:noFill/>
                    </a:lnL>
                    <a:lnR w="12700" cmpd="sng">
                      <a:noFill/>
                    </a:lnR>
                    <a:lnT w="38100" cmpd="sng">
                      <a:noFill/>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r>
                        <a:rPr lang="en-US" altLang="ja-JP" sz="1200" b="0" u="none" kern="100" dirty="0">
                          <a:solidFill>
                            <a:schemeClr val="tx1"/>
                          </a:solidFill>
                          <a:effectLst/>
                          <a:latin typeface="Meiryo UI" panose="020B0604030504040204" pitchFamily="50" charset="-128"/>
                          <a:ea typeface="Meiryo UI" panose="020B0604030504040204" pitchFamily="50" charset="-128"/>
                          <a:cs typeface="Arial" panose="020B0604020202020204" pitchFamily="34" charset="0"/>
                        </a:rPr>
                        <a:t>(</a:t>
                      </a:r>
                      <a:r>
                        <a:rPr lang="ja-JP" altLang="en-US" sz="1200" b="0" u="none" kern="100" dirty="0">
                          <a:solidFill>
                            <a:schemeClr val="tx1"/>
                          </a:solidFill>
                          <a:effectLst/>
                          <a:latin typeface="Meiryo UI" panose="020B0604030504040204" pitchFamily="50" charset="-128"/>
                          <a:ea typeface="Meiryo UI" panose="020B0604030504040204" pitchFamily="50" charset="-128"/>
                          <a:cs typeface="Arial" panose="020B0604020202020204" pitchFamily="34" charset="0"/>
                        </a:rPr>
                        <a:t>原因と結果に分けて、セキュリティインシデントを記載する。その際、どの機器でセキュリティインシデントが発生するかを記載する。</a:t>
                      </a:r>
                      <a:r>
                        <a:rPr lang="en-US" altLang="ja-JP" sz="1200" b="0" u="none" kern="100" dirty="0">
                          <a:solidFill>
                            <a:schemeClr val="tx1"/>
                          </a:solidFill>
                          <a:effectLst/>
                          <a:latin typeface="Meiryo UI" panose="020B0604030504040204" pitchFamily="50" charset="-128"/>
                          <a:ea typeface="Meiryo UI" panose="020B0604030504040204" pitchFamily="50" charset="-128"/>
                          <a:cs typeface="Arial" panose="020B0604020202020204" pitchFamily="34" charset="0"/>
                        </a:rPr>
                        <a:t>)</a:t>
                      </a:r>
                      <a:endParaRPr lang="ja-JP" sz="1200" b="0" u="none" kern="100" dirty="0">
                        <a:solidFill>
                          <a:schemeClr val="tx1"/>
                        </a:solidFill>
                        <a:effectLst/>
                        <a:latin typeface="Meiryo UI" panose="020B0604030504040204" pitchFamily="50" charset="-128"/>
                        <a:ea typeface="Meiryo UI" panose="020B0604030504040204" pitchFamily="50" charset="-128"/>
                        <a:cs typeface="Arial" panose="020B0604020202020204" pitchFamily="34" charset="0"/>
                      </a:endParaRPr>
                    </a:p>
                  </a:txBody>
                  <a:tcPr marL="36000" marR="36000" marT="36000" marB="36000" anchor="ctr">
                    <a:lnL w="12700" cmpd="sng">
                      <a:noFill/>
                    </a:lnL>
                    <a:lnR w="12700" cmpd="sng">
                      <a:noFill/>
                    </a:lnR>
                    <a:lnT w="38100" cmpd="sng">
                      <a:noFill/>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l">
                        <a:buFont typeface="Arial" panose="020B0604020202020204" pitchFamily="34" charset="0"/>
                        <a:buNone/>
                      </a:pPr>
                      <a:r>
                        <a:rPr lang="en-US" altLang="ja-JP" sz="1200" b="0" u="none" kern="0" dirty="0">
                          <a:solidFill>
                            <a:schemeClr val="tx1"/>
                          </a:solidFill>
                          <a:effectLst/>
                          <a:latin typeface="Meiryo UI"/>
                          <a:ea typeface="Meiryo UI"/>
                        </a:rPr>
                        <a:t>(</a:t>
                      </a:r>
                      <a:r>
                        <a:rPr lang="ja-JP" altLang="en-US" sz="1200" b="0" u="none" kern="0" dirty="0">
                          <a:solidFill>
                            <a:schemeClr val="tx1"/>
                          </a:solidFill>
                          <a:effectLst/>
                          <a:latin typeface="Meiryo UI"/>
                          <a:ea typeface="Meiryo UI"/>
                        </a:rPr>
                        <a:t>セキュリティインシデントが発生した結果、どの様な被害が生じるかを記載する。記載した内容が回復困難性の度合いと経済的影響の度合いを判断する材料になる。</a:t>
                      </a:r>
                      <a:r>
                        <a:rPr lang="en-US" altLang="ja-JP" sz="1200" b="0" u="none" kern="0" dirty="0">
                          <a:solidFill>
                            <a:schemeClr val="tx1"/>
                          </a:solidFill>
                          <a:effectLst/>
                          <a:latin typeface="Meiryo UI"/>
                          <a:ea typeface="Meiryo UI"/>
                        </a:rPr>
                        <a:t>)</a:t>
                      </a:r>
                      <a:endParaRPr lang="ja-JP" altLang="en-US" sz="1200" b="0" u="none" kern="0" dirty="0">
                        <a:solidFill>
                          <a:schemeClr val="tx1"/>
                        </a:solidFill>
                        <a:effectLst/>
                        <a:latin typeface="Meiryo UI"/>
                        <a:ea typeface="Meiryo UI"/>
                      </a:endParaRPr>
                    </a:p>
                  </a:txBody>
                  <a:tcPr marL="36000" marR="36000" marT="36000" marB="36000" anchor="ctr">
                    <a:lnL w="12700" cmpd="sng">
                      <a:noFill/>
                    </a:lnL>
                    <a:lnR w="12700" cmpd="sng">
                      <a:noFill/>
                    </a:lnR>
                    <a:lnT w="38100" cmpd="sng">
                      <a:noFill/>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63841646"/>
                  </a:ext>
                </a:extLst>
              </a:tr>
              <a:tr h="308845">
                <a:tc>
                  <a:txBody>
                    <a:bodyPr/>
                    <a:lstStyle/>
                    <a:p>
                      <a:pPr algn="just"/>
                      <a:endParaRPr lang="ja-JP" sz="1200" b="1" u="none" kern="100" dirty="0">
                        <a:solidFill>
                          <a:schemeClr val="tx1"/>
                        </a:solidFill>
                        <a:effectLst/>
                        <a:latin typeface="Meiryo UI" panose="020B0604030504040204" pitchFamily="50" charset="-128"/>
                        <a:ea typeface="Meiryo UI" panose="020B0604030504040204" pitchFamily="50" charset="-128"/>
                        <a:cs typeface="Arial" panose="020B0604020202020204" pitchFamily="34" charset="0"/>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endParaRPr lang="ja-JP" sz="1200" b="0" u="none" kern="100" dirty="0">
                        <a:solidFill>
                          <a:schemeClr val="tx1"/>
                        </a:solidFill>
                        <a:effectLst/>
                        <a:latin typeface="Meiryo UI" panose="020B0604030504040204" pitchFamily="50" charset="-128"/>
                        <a:ea typeface="Meiryo UI" panose="020B0604030504040204" pitchFamily="50" charset="-128"/>
                        <a:cs typeface="Arial" panose="020B0604020202020204" pitchFamily="34" charset="0"/>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l">
                        <a:buFont typeface="Arial" panose="020B0604020202020204" pitchFamily="34" charset="0"/>
                        <a:buNone/>
                      </a:pPr>
                      <a:endParaRPr lang="ja-JP" altLang="en-US" sz="1200" b="0" u="none" kern="0" dirty="0">
                        <a:solidFill>
                          <a:schemeClr val="tx1"/>
                        </a:solidFill>
                        <a:effectLst/>
                        <a:latin typeface="Meiryo UI"/>
                        <a:ea typeface="Meiryo UI"/>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32379861"/>
                  </a:ext>
                </a:extLst>
              </a:tr>
              <a:tr h="308845">
                <a:tc>
                  <a:txBody>
                    <a:bodyPr/>
                    <a:lstStyle/>
                    <a:p>
                      <a:pPr algn="just"/>
                      <a:endParaRPr lang="ja-JP" sz="1200" b="1" u="none" kern="100" dirty="0">
                        <a:solidFill>
                          <a:schemeClr val="tx1"/>
                        </a:solidFill>
                        <a:effectLst/>
                        <a:latin typeface="Meiryo UI" panose="020B0604030504040204" pitchFamily="50" charset="-128"/>
                        <a:ea typeface="Meiryo UI" panose="020B0604030504040204" pitchFamily="50" charset="-128"/>
                        <a:cs typeface="Arial" panose="020B0604020202020204" pitchFamily="34" charset="0"/>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endParaRPr lang="ja-JP" sz="1200" b="0" u="none" kern="100" dirty="0">
                        <a:solidFill>
                          <a:schemeClr val="tx1"/>
                        </a:solidFill>
                        <a:effectLst/>
                        <a:latin typeface="Meiryo UI" panose="020B0604030504040204" pitchFamily="50" charset="-128"/>
                        <a:ea typeface="Meiryo UI" panose="020B0604030504040204" pitchFamily="50" charset="-128"/>
                        <a:cs typeface="Arial" panose="020B0604020202020204" pitchFamily="34" charset="0"/>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l">
                        <a:buFont typeface="Arial" panose="020B0604020202020204" pitchFamily="34" charset="0"/>
                        <a:buNone/>
                      </a:pPr>
                      <a:endParaRPr lang="ja-JP" altLang="en-US" sz="1200" b="0" u="none" kern="0" dirty="0">
                        <a:solidFill>
                          <a:schemeClr val="tx1"/>
                        </a:solidFill>
                        <a:effectLst/>
                        <a:latin typeface="Meiryo UI"/>
                        <a:ea typeface="Meiryo UI"/>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48756161"/>
                  </a:ext>
                </a:extLst>
              </a:tr>
              <a:tr h="308845">
                <a:tc>
                  <a:txBody>
                    <a:bodyPr/>
                    <a:lstStyle/>
                    <a:p>
                      <a:pPr algn="just"/>
                      <a:endParaRPr lang="ja-JP" sz="1200" b="1" u="none" kern="100" dirty="0">
                        <a:solidFill>
                          <a:schemeClr val="tx1"/>
                        </a:solidFill>
                        <a:effectLst/>
                        <a:latin typeface="Meiryo UI" panose="020B0604030504040204" pitchFamily="50" charset="-128"/>
                        <a:ea typeface="Meiryo UI" panose="020B0604030504040204" pitchFamily="50" charset="-128"/>
                        <a:cs typeface="Arial" panose="020B0604020202020204" pitchFamily="34" charset="0"/>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endParaRPr lang="ja-JP" sz="1200" b="0" u="none" kern="100" dirty="0">
                        <a:solidFill>
                          <a:schemeClr val="tx1"/>
                        </a:solidFill>
                        <a:effectLst/>
                        <a:latin typeface="Meiryo UI" panose="020B0604030504040204" pitchFamily="50" charset="-128"/>
                        <a:ea typeface="Meiryo UI" panose="020B0604030504040204" pitchFamily="50" charset="-128"/>
                        <a:cs typeface="Arial" panose="020B0604020202020204" pitchFamily="34" charset="0"/>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l">
                        <a:buFont typeface="Arial" panose="020B0604020202020204" pitchFamily="34" charset="0"/>
                        <a:buNone/>
                      </a:pPr>
                      <a:endParaRPr lang="ja-JP" altLang="en-US" sz="1200" b="0" u="none" kern="0" dirty="0">
                        <a:solidFill>
                          <a:schemeClr val="tx1"/>
                        </a:solidFill>
                        <a:effectLst/>
                        <a:latin typeface="Meiryo UI"/>
                        <a:ea typeface="Meiryo UI"/>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70858572"/>
                  </a:ext>
                </a:extLst>
              </a:tr>
              <a:tr h="308845">
                <a:tc>
                  <a:txBody>
                    <a:bodyPr/>
                    <a:lstStyle/>
                    <a:p>
                      <a:pPr algn="just"/>
                      <a:endParaRPr lang="ja-JP" sz="1200" b="1" u="none" kern="100" dirty="0">
                        <a:solidFill>
                          <a:schemeClr val="tx1"/>
                        </a:solidFill>
                        <a:effectLst/>
                        <a:latin typeface="Meiryo UI" panose="020B0604030504040204" pitchFamily="50" charset="-128"/>
                        <a:ea typeface="Meiryo UI" panose="020B0604030504040204" pitchFamily="50" charset="-128"/>
                        <a:cs typeface="Arial" panose="020B0604020202020204" pitchFamily="34" charset="0"/>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endParaRPr lang="ja-JP" sz="1200" b="0" u="none" kern="100" dirty="0">
                        <a:solidFill>
                          <a:schemeClr val="tx1"/>
                        </a:solidFill>
                        <a:effectLst/>
                        <a:latin typeface="Meiryo UI" panose="020B0604030504040204" pitchFamily="50" charset="-128"/>
                        <a:ea typeface="Meiryo UI" panose="020B0604030504040204" pitchFamily="50" charset="-128"/>
                        <a:cs typeface="Arial" panose="020B0604020202020204" pitchFamily="34" charset="0"/>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l">
                        <a:buFont typeface="Arial" panose="020B0604020202020204" pitchFamily="34" charset="0"/>
                        <a:buNone/>
                      </a:pPr>
                      <a:endParaRPr lang="ja-JP" altLang="en-US" sz="1200" b="0" u="none" kern="0" dirty="0">
                        <a:solidFill>
                          <a:schemeClr val="tx1"/>
                        </a:solidFill>
                        <a:effectLst/>
                        <a:latin typeface="Meiryo UI"/>
                        <a:ea typeface="Meiryo UI"/>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56547232"/>
                  </a:ext>
                </a:extLst>
              </a:tr>
              <a:tr h="308845">
                <a:tc>
                  <a:txBody>
                    <a:bodyPr/>
                    <a:lstStyle/>
                    <a:p>
                      <a:pPr algn="just"/>
                      <a:endParaRPr lang="ja-JP" sz="1200" b="1" u="none" kern="100" dirty="0">
                        <a:solidFill>
                          <a:schemeClr val="tx1"/>
                        </a:solidFill>
                        <a:effectLst/>
                        <a:latin typeface="Meiryo UI" panose="020B0604030504040204" pitchFamily="50" charset="-128"/>
                        <a:ea typeface="Meiryo UI" panose="020B0604030504040204" pitchFamily="50" charset="-128"/>
                        <a:cs typeface="Arial" panose="020B0604020202020204" pitchFamily="34" charset="0"/>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endParaRPr lang="ja-JP" sz="1200" b="0" u="none" kern="100" dirty="0">
                        <a:solidFill>
                          <a:schemeClr val="tx1"/>
                        </a:solidFill>
                        <a:effectLst/>
                        <a:latin typeface="Meiryo UI" panose="020B0604030504040204" pitchFamily="50" charset="-128"/>
                        <a:ea typeface="Meiryo UI" panose="020B0604030504040204" pitchFamily="50" charset="-128"/>
                        <a:cs typeface="Arial" panose="020B0604020202020204" pitchFamily="34" charset="0"/>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l">
                        <a:buFont typeface="Arial" panose="020B0604020202020204" pitchFamily="34" charset="0"/>
                        <a:buNone/>
                      </a:pPr>
                      <a:endParaRPr lang="ja-JP" altLang="en-US" sz="1200" b="0" u="none" kern="0" dirty="0">
                        <a:solidFill>
                          <a:schemeClr val="tx1"/>
                        </a:solidFill>
                        <a:effectLst/>
                        <a:latin typeface="Meiryo UI"/>
                        <a:ea typeface="Meiryo UI"/>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44361943"/>
                  </a:ext>
                </a:extLst>
              </a:tr>
              <a:tr h="308845">
                <a:tc>
                  <a:txBody>
                    <a:bodyPr/>
                    <a:lstStyle/>
                    <a:p>
                      <a:pPr algn="just"/>
                      <a:endParaRPr lang="ja-JP" sz="1200" b="1" u="none" kern="100" dirty="0">
                        <a:solidFill>
                          <a:schemeClr val="tx1"/>
                        </a:solidFill>
                        <a:effectLst/>
                        <a:latin typeface="Meiryo UI" panose="020B0604030504040204" pitchFamily="50" charset="-128"/>
                        <a:ea typeface="Meiryo UI" panose="020B0604030504040204" pitchFamily="50" charset="-128"/>
                        <a:cs typeface="Arial" panose="020B0604020202020204" pitchFamily="34" charset="0"/>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12700"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endParaRPr lang="ja-JP" sz="1200" b="0" u="none" kern="100" dirty="0">
                        <a:solidFill>
                          <a:schemeClr val="tx1"/>
                        </a:solidFill>
                        <a:effectLst/>
                        <a:latin typeface="Meiryo UI" panose="020B0604030504040204" pitchFamily="50" charset="-128"/>
                        <a:ea typeface="Meiryo UI" panose="020B0604030504040204" pitchFamily="50" charset="-128"/>
                        <a:cs typeface="Arial" panose="020B0604020202020204" pitchFamily="34" charset="0"/>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12700"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l">
                        <a:buFont typeface="Arial" panose="020B0604020202020204" pitchFamily="34" charset="0"/>
                        <a:buNone/>
                      </a:pPr>
                      <a:endParaRPr lang="ja-JP" altLang="en-US" sz="1200" b="0" u="none" kern="0" dirty="0">
                        <a:solidFill>
                          <a:schemeClr val="tx1"/>
                        </a:solidFill>
                        <a:effectLst/>
                        <a:latin typeface="Meiryo UI"/>
                        <a:ea typeface="Meiryo UI"/>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12700"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91642855"/>
                  </a:ext>
                </a:extLst>
              </a:tr>
            </a:tbl>
          </a:graphicData>
        </a:graphic>
      </p:graphicFrame>
      <p:sp>
        <p:nvSpPr>
          <p:cNvPr id="8" name="正方形/長方形 7">
            <a:extLst>
              <a:ext uri="{FF2B5EF4-FFF2-40B4-BE49-F238E27FC236}">
                <a16:creationId xmlns:a16="http://schemas.microsoft.com/office/drawing/2014/main" id="{0AF39E93-D7CF-5B89-D8C8-D96AED9764D2}"/>
              </a:ext>
            </a:extLst>
          </p:cNvPr>
          <p:cNvSpPr/>
          <p:nvPr/>
        </p:nvSpPr>
        <p:spPr bwMode="gray">
          <a:xfrm>
            <a:off x="193144" y="6297203"/>
            <a:ext cx="9656400" cy="365126"/>
          </a:xfrm>
          <a:prstGeom prst="rect">
            <a:avLst/>
          </a:prstGeom>
          <a:noFill/>
          <a:ln w="28575">
            <a:noFill/>
            <a:miter lim="800000"/>
            <a:headEnd/>
            <a:tailEnd/>
          </a:ln>
          <a:effectLst/>
        </p:spPr>
        <p:txBody>
          <a:bodyPr wrap="square" rtlCol="0" anchor="t" anchorCtr="0">
            <a:noAutofit/>
          </a:bodyPr>
          <a:lstStyle/>
          <a:p>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適用手順書</a:t>
            </a:r>
            <a:r>
              <a:rPr lang="en-US" altLang="ja-JP" sz="1400" b="1" dirty="0">
                <a:solidFill>
                  <a:schemeClr val="tx1"/>
                </a:solidFill>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P.13</a:t>
            </a:r>
            <a:r>
              <a:rPr lang="ja-JP" altLang="en-US" sz="1400" b="1" dirty="0">
                <a:latin typeface="Meiryo UI" panose="020B0604030504040204" pitchFamily="50" charset="-128"/>
                <a:ea typeface="Meiryo UI" panose="020B0604030504040204" pitchFamily="50" charset="-128"/>
              </a:rPr>
              <a:t>　</a:t>
            </a:r>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実践に向けたユースケース集</a:t>
            </a:r>
            <a:r>
              <a:rPr lang="en-US" altLang="ja-JP" sz="1400" b="1" dirty="0">
                <a:solidFill>
                  <a:schemeClr val="tx1"/>
                </a:solidFill>
                <a:latin typeface="Meiryo UI" panose="020B0604030504040204" pitchFamily="50" charset="-128"/>
                <a:ea typeface="Meiryo UI" panose="020B0604030504040204" pitchFamily="50" charset="-128"/>
              </a:rPr>
              <a:t>】P.9, </a:t>
            </a:r>
            <a:r>
              <a:rPr lang="en-US" altLang="ja-JP" sz="1400" b="1" dirty="0">
                <a:latin typeface="Meiryo UI" panose="020B0604030504040204" pitchFamily="50" charset="-128"/>
                <a:ea typeface="Meiryo UI" panose="020B0604030504040204" pitchFamily="50" charset="-128"/>
              </a:rPr>
              <a:t>P.24-25, P.41-43,P.55-57,P.73-76,P.89-91,P.105-106</a:t>
            </a:r>
          </a:p>
          <a:p>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エクセルワークシート有</a:t>
            </a:r>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60525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8</a:t>
            </a:fld>
            <a:endParaRPr kumimoji="1" lang="ja-JP" altLang="en-US"/>
          </a:p>
        </p:txBody>
      </p:sp>
      <p:sp>
        <p:nvSpPr>
          <p:cNvPr id="43" name="タイトル 2">
            <a:extLst>
              <a:ext uri="{FF2B5EF4-FFF2-40B4-BE49-F238E27FC236}">
                <a16:creationId xmlns:a16="http://schemas.microsoft.com/office/drawing/2014/main" id="{36FEFBD0-C365-C17F-6E8C-F3F47E0745A5}"/>
              </a:ext>
            </a:extLst>
          </p:cNvPr>
          <p:cNvSpPr>
            <a:spLocks noGrp="1"/>
          </p:cNvSpPr>
          <p:nvPr>
            <p:ph type="title"/>
          </p:nvPr>
        </p:nvSpPr>
        <p:spPr>
          <a:xfrm>
            <a:off x="200025" y="184666"/>
            <a:ext cx="9505503" cy="461665"/>
          </a:xfrm>
        </p:spPr>
        <p:txBody>
          <a:bodyPr/>
          <a:lstStyle/>
          <a:p>
            <a:r>
              <a:rPr kumimoji="1" lang="en-US" altLang="ja-JP" dirty="0"/>
              <a:t>2.</a:t>
            </a:r>
            <a:r>
              <a:rPr lang="ja-JP" altLang="en-US" dirty="0"/>
              <a:t>リスクアセスメント </a:t>
            </a:r>
            <a:r>
              <a:rPr lang="en-US" altLang="ja-JP" dirty="0"/>
              <a:t>(2)</a:t>
            </a:r>
            <a:r>
              <a:rPr lang="ja-JP" altLang="en-US" dirty="0"/>
              <a:t>判断された重要度の一覧</a:t>
            </a:r>
          </a:p>
        </p:txBody>
      </p:sp>
      <p:graphicFrame>
        <p:nvGraphicFramePr>
          <p:cNvPr id="6" name="表 5">
            <a:extLst>
              <a:ext uri="{FF2B5EF4-FFF2-40B4-BE49-F238E27FC236}">
                <a16:creationId xmlns:a16="http://schemas.microsoft.com/office/drawing/2014/main" id="{AD8FE2B5-85F4-D3F6-5251-FF26D04D746C}"/>
              </a:ext>
            </a:extLst>
          </p:cNvPr>
          <p:cNvGraphicFramePr>
            <a:graphicFrameLocks noGrp="1"/>
          </p:cNvGraphicFramePr>
          <p:nvPr>
            <p:extLst>
              <p:ext uri="{D42A27DB-BD31-4B8C-83A1-F6EECF244321}">
                <p14:modId xmlns:p14="http://schemas.microsoft.com/office/powerpoint/2010/main" val="2777702658"/>
              </p:ext>
            </p:extLst>
          </p:nvPr>
        </p:nvGraphicFramePr>
        <p:xfrm>
          <a:off x="632520" y="967327"/>
          <a:ext cx="8640957" cy="2697544"/>
        </p:xfrm>
        <a:graphic>
          <a:graphicData uri="http://schemas.openxmlformats.org/drawingml/2006/table">
            <a:tbl>
              <a:tblPr firstRow="1" bandRow="1"/>
              <a:tblGrid>
                <a:gridCol w="2059115">
                  <a:extLst>
                    <a:ext uri="{9D8B030D-6E8A-4147-A177-3AD203B41FA5}">
                      <a16:colId xmlns:a16="http://schemas.microsoft.com/office/drawing/2014/main" val="9549183"/>
                    </a:ext>
                  </a:extLst>
                </a:gridCol>
                <a:gridCol w="3290921">
                  <a:extLst>
                    <a:ext uri="{9D8B030D-6E8A-4147-A177-3AD203B41FA5}">
                      <a16:colId xmlns:a16="http://schemas.microsoft.com/office/drawing/2014/main" val="1972191131"/>
                    </a:ext>
                  </a:extLst>
                </a:gridCol>
                <a:gridCol w="3290921">
                  <a:extLst>
                    <a:ext uri="{9D8B030D-6E8A-4147-A177-3AD203B41FA5}">
                      <a16:colId xmlns:a16="http://schemas.microsoft.com/office/drawing/2014/main" val="3260804118"/>
                    </a:ext>
                  </a:extLst>
                </a:gridCol>
              </a:tblGrid>
              <a:tr h="360000">
                <a:tc>
                  <a:txBody>
                    <a:bodyPr/>
                    <a:lstStyle/>
                    <a:p>
                      <a:pPr algn="ctr">
                        <a:lnSpc>
                          <a:spcPct val="100000"/>
                        </a:lnSpc>
                      </a:pPr>
                      <a:r>
                        <a:rPr kumimoji="1" lang="ja-JP" altLang="en-US" sz="1200" b="1" dirty="0">
                          <a:solidFill>
                            <a:schemeClr val="bg1"/>
                          </a:solidFill>
                          <a:latin typeface="Meiryo UI" panose="020B0604030504040204" pitchFamily="50" charset="-128"/>
                          <a:ea typeface="Meiryo UI" panose="020B0604030504040204" pitchFamily="50" charset="-128"/>
                        </a:rPr>
                        <a:t>ステークホルダー</a:t>
                      </a:r>
                    </a:p>
                  </a:txBody>
                  <a:tcPr marL="36000" marR="36000" marT="36000" marB="3600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solidFill>
                  </a:tcPr>
                </a:tc>
                <a:tc>
                  <a:txBody>
                    <a:bodyPr/>
                    <a:lstStyle/>
                    <a:p>
                      <a:pPr algn="ctr">
                        <a:lnSpc>
                          <a:spcPct val="100000"/>
                        </a:lnSpc>
                      </a:pPr>
                      <a:r>
                        <a:rPr kumimoji="1" lang="ja-JP" altLang="en-US" sz="1200" b="1" dirty="0">
                          <a:solidFill>
                            <a:schemeClr val="bg1"/>
                          </a:solidFill>
                          <a:latin typeface="Meiryo UI" panose="020B0604030504040204" pitchFamily="50" charset="-128"/>
                          <a:ea typeface="Meiryo UI" panose="020B0604030504040204" pitchFamily="50" charset="-128"/>
                        </a:rPr>
                        <a:t>回復困難性の度合い</a:t>
                      </a:r>
                    </a:p>
                  </a:txBody>
                  <a:tcPr marL="36000" marR="36000" marT="36000" marB="36000" anchor="ctr">
                    <a:lnL w="12700" cmpd="sng">
                      <a:noFill/>
                    </a:lnL>
                    <a:lnR w="12700" cap="flat" cmpd="sng" algn="ctr">
                      <a:noFill/>
                      <a:prstDash val="solid"/>
                      <a:round/>
                      <a:headEnd type="none" w="med" len="med"/>
                      <a:tailEnd type="none" w="med" len="med"/>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ctr">
                        <a:lnSpc>
                          <a:spcPct val="100000"/>
                        </a:lnSpc>
                      </a:pPr>
                      <a:r>
                        <a:rPr kumimoji="1" lang="ja-JP" altLang="en-US" sz="1200" b="1" dirty="0">
                          <a:solidFill>
                            <a:schemeClr val="bg1"/>
                          </a:solidFill>
                          <a:latin typeface="Meiryo UI" panose="020B0604030504040204" pitchFamily="50" charset="-128"/>
                          <a:ea typeface="Meiryo UI" panose="020B0604030504040204" pitchFamily="50" charset="-128"/>
                        </a:rPr>
                        <a:t>経済的影響の度合い</a:t>
                      </a:r>
                    </a:p>
                  </a:txBody>
                  <a:tcPr marL="36000" marR="36000" marT="36000" marB="3600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296607219"/>
                  </a:ext>
                </a:extLst>
              </a:tr>
              <a:tr h="584386">
                <a:tc>
                  <a:txBody>
                    <a:bodyPr/>
                    <a:lstStyle/>
                    <a:p>
                      <a:pPr algn="ctr">
                        <a:lnSpc>
                          <a:spcPct val="100000"/>
                        </a:lnSpc>
                      </a:pPr>
                      <a:r>
                        <a:rPr kumimoji="1" lang="en-US" altLang="ja-JP" sz="1200" b="1" dirty="0">
                          <a:solidFill>
                            <a:schemeClr val="tx1"/>
                          </a:solidFill>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ステークホルダーを記載</a:t>
                      </a:r>
                      <a:r>
                        <a:rPr kumimoji="1" lang="en-US" altLang="ja-JP" sz="1200" b="1" dirty="0">
                          <a:solidFill>
                            <a:schemeClr val="tx1"/>
                          </a:solidFill>
                          <a:latin typeface="Meiryo UI" panose="020B0604030504040204" pitchFamily="50" charset="-128"/>
                          <a:ea typeface="Meiryo UI" panose="020B0604030504040204" pitchFamily="50" charset="-128"/>
                        </a:rPr>
                        <a:t>)</a:t>
                      </a:r>
                    </a:p>
                  </a:txBody>
                  <a:tcPr marL="36000" marR="36000" marT="36000" marB="36000" anchor="ctr">
                    <a:lnL w="12700" cmpd="sng">
                      <a:noFill/>
                    </a:lnL>
                    <a:lnR w="12700" cmpd="sng">
                      <a:noFill/>
                    </a:lnR>
                    <a:lnT w="38100" cmpd="sng">
                      <a:noFill/>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lvl="0" indent="-171450" algn="l" defTabSz="914400" rtl="0" eaLnBrk="1" fontAlgn="base" latinLnBrk="0" hangingPunct="1">
                        <a:lnSpc>
                          <a:spcPct val="100000"/>
                        </a:lnSpc>
                        <a:spcBef>
                          <a:spcPct val="0"/>
                        </a:spcBef>
                        <a:spcAft>
                          <a:spcPts val="300"/>
                        </a:spcAft>
                        <a:buClrTx/>
                        <a:buSzTx/>
                        <a:buFont typeface="Arial" panose="020B0604020202020204" pitchFamily="34" charset="0"/>
                        <a:buChar char="•"/>
                        <a:tabLst/>
                        <a:defRPr/>
                      </a:pPr>
                      <a:r>
                        <a:rPr kumimoji="1" lang="en-US" altLang="ja-JP" sz="1200" b="0" u="none" kern="1200" noProof="0" dirty="0">
                          <a:solidFill>
                            <a:schemeClr val="tx1"/>
                          </a:solidFill>
                          <a:latin typeface="Meiryo UI" panose="020B0604030504040204" pitchFamily="50" charset="-128"/>
                          <a:ea typeface="Meiryo UI" panose="020B0604030504040204" pitchFamily="50" charset="-128"/>
                          <a:cs typeface="+mn-cs"/>
                        </a:rPr>
                        <a:t>(</a:t>
                      </a:r>
                      <a:r>
                        <a:rPr kumimoji="1" lang="ja-JP" altLang="en-US" sz="1200" b="0" u="none" kern="1200" noProof="0" dirty="0">
                          <a:solidFill>
                            <a:schemeClr val="tx1"/>
                          </a:solidFill>
                          <a:latin typeface="Meiryo UI" panose="020B0604030504040204" pitchFamily="50" charset="-128"/>
                          <a:ea typeface="Meiryo UI" panose="020B0604030504040204" pitchFamily="50" charset="-128"/>
                          <a:cs typeface="+mn-cs"/>
                        </a:rPr>
                        <a:t>セキュリティインシデント及び想定され得る被害から判断基準に照らし合わせて重要度を記載する。</a:t>
                      </a:r>
                      <a:r>
                        <a:rPr kumimoji="1" lang="en-US" altLang="ja-JP" sz="1200" b="0" u="none" kern="1200" noProof="0" dirty="0">
                          <a:solidFill>
                            <a:schemeClr val="tx1"/>
                          </a:solidFill>
                          <a:latin typeface="Meiryo UI" panose="020B0604030504040204" pitchFamily="50" charset="-128"/>
                          <a:ea typeface="Meiryo UI" panose="020B0604030504040204" pitchFamily="50" charset="-128"/>
                          <a:cs typeface="+mn-cs"/>
                        </a:rPr>
                        <a:t>)</a:t>
                      </a:r>
                    </a:p>
                  </a:txBody>
                  <a:tcPr marL="36000" marR="36000" marT="36000" marB="36000" anchor="ctr">
                    <a:lnL w="12700" cmpd="sng">
                      <a:noFill/>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lvl="0" indent="-171450" algn="l" defTabSz="914400" rtl="0" eaLnBrk="1" fontAlgn="base" latinLnBrk="0" hangingPunct="1">
                        <a:lnSpc>
                          <a:spcPct val="100000"/>
                        </a:lnSpc>
                        <a:spcBef>
                          <a:spcPct val="0"/>
                        </a:spcBef>
                        <a:spcAft>
                          <a:spcPts val="300"/>
                        </a:spcAft>
                        <a:buClrTx/>
                        <a:buSzTx/>
                        <a:buFont typeface="Arial" panose="020B0604020202020204" pitchFamily="34" charset="0"/>
                        <a:buChar char="•"/>
                        <a:tabLst/>
                        <a:defRPr/>
                      </a:pPr>
                      <a:r>
                        <a:rPr kumimoji="1" lang="en-US" altLang="ja-JP" sz="1200" b="0" u="none" kern="1200" noProof="0" dirty="0">
                          <a:solidFill>
                            <a:schemeClr val="tx1"/>
                          </a:solidFill>
                          <a:latin typeface="Meiryo UI" panose="020B0604030504040204" pitchFamily="50" charset="-128"/>
                          <a:ea typeface="Meiryo UI" panose="020B0604030504040204" pitchFamily="50" charset="-128"/>
                          <a:cs typeface="+mn-cs"/>
                        </a:rPr>
                        <a:t>(</a:t>
                      </a:r>
                      <a:r>
                        <a:rPr kumimoji="1" lang="ja-JP" altLang="en-US" sz="1200" b="0" u="none" kern="1200" noProof="0" dirty="0">
                          <a:solidFill>
                            <a:schemeClr val="tx1"/>
                          </a:solidFill>
                          <a:latin typeface="Meiryo UI" panose="020B0604030504040204" pitchFamily="50" charset="-128"/>
                          <a:ea typeface="Meiryo UI" panose="020B0604030504040204" pitchFamily="50" charset="-128"/>
                          <a:cs typeface="+mn-cs"/>
                        </a:rPr>
                        <a:t>セキュリティインシデント及び想定され得る被害から判断基準に照らし合わせて重要度を記載する。</a:t>
                      </a:r>
                      <a:r>
                        <a:rPr kumimoji="1" lang="en-US" altLang="ja-JP" sz="1200" b="0" u="none" kern="1200" noProof="0" dirty="0">
                          <a:solidFill>
                            <a:schemeClr val="tx1"/>
                          </a:solidFill>
                          <a:latin typeface="Meiryo UI" panose="020B0604030504040204" pitchFamily="50" charset="-128"/>
                          <a:ea typeface="Meiryo UI" panose="020B0604030504040204" pitchFamily="50" charset="-128"/>
                          <a:cs typeface="+mn-cs"/>
                        </a:rPr>
                        <a:t>)</a:t>
                      </a:r>
                    </a:p>
                  </a:txBody>
                  <a:tcPr marL="36000" marR="36000" marT="36000" marB="36000" anchor="ctr">
                    <a:lnL w="12700" cmpd="sng">
                      <a:noFill/>
                    </a:lnL>
                    <a:lnR w="12700" cmpd="sng">
                      <a:noFill/>
                    </a:lnR>
                    <a:lnT w="38100" cmpd="sng">
                      <a:noFill/>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63841646"/>
                  </a:ext>
                </a:extLst>
              </a:tr>
              <a:tr h="584386">
                <a:tc>
                  <a:txBody>
                    <a:bodyPr/>
                    <a:lstStyle/>
                    <a:p>
                      <a:pPr algn="ctr">
                        <a:lnSpc>
                          <a:spcPct val="100000"/>
                        </a:lnSpc>
                      </a:pP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lvl="0" indent="-171450" algn="l" defTabSz="914400" rtl="0" eaLnBrk="1" fontAlgn="base" latinLnBrk="0" hangingPunct="1">
                        <a:lnSpc>
                          <a:spcPct val="100000"/>
                        </a:lnSpc>
                        <a:spcBef>
                          <a:spcPct val="0"/>
                        </a:spcBef>
                        <a:spcAft>
                          <a:spcPts val="300"/>
                        </a:spcAft>
                        <a:buClrTx/>
                        <a:buSzTx/>
                        <a:buFont typeface="Arial" panose="020B0604020202020204" pitchFamily="34" charset="0"/>
                        <a:buChar char="•"/>
                        <a:tabLst/>
                        <a:defRPr/>
                      </a:pPr>
                      <a:endParaRPr kumimoji="1" lang="en-US" altLang="ja-JP" sz="1200" b="0" u="none" kern="1200" noProof="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ap="flat" cmpd="sng" algn="ctr">
                      <a:noFill/>
                      <a:prstDash val="solid"/>
                      <a:round/>
                      <a:headEnd type="none" w="med" len="med"/>
                      <a:tailEnd type="none" w="med" len="med"/>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lvl="0" indent="-171450" algn="l" defTabSz="914400" rtl="0" eaLnBrk="1" fontAlgn="base" latinLnBrk="0" hangingPunct="1">
                        <a:lnSpc>
                          <a:spcPct val="100000"/>
                        </a:lnSpc>
                        <a:spcBef>
                          <a:spcPct val="0"/>
                        </a:spcBef>
                        <a:spcAft>
                          <a:spcPts val="300"/>
                        </a:spcAft>
                        <a:buClrTx/>
                        <a:buSzTx/>
                        <a:buFont typeface="Arial" panose="020B0604020202020204" pitchFamily="34" charset="0"/>
                        <a:buChar char="•"/>
                        <a:tabLst/>
                        <a:defRPr/>
                      </a:pPr>
                      <a:endParaRPr kumimoji="1" lang="en-US" altLang="ja-JP" sz="1200" b="0" u="none" kern="1200" noProof="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68250237"/>
                  </a:ext>
                </a:extLst>
              </a:tr>
              <a:tr h="584386">
                <a:tc>
                  <a:txBody>
                    <a:bodyPr/>
                    <a:lstStyle/>
                    <a:p>
                      <a:pPr algn="ctr">
                        <a:lnSpc>
                          <a:spcPct val="100000"/>
                        </a:lnSpc>
                      </a:pP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lvl="0" indent="-171450" algn="l" defTabSz="914400" rtl="0" eaLnBrk="1" fontAlgn="base" latinLnBrk="0" hangingPunct="1">
                        <a:lnSpc>
                          <a:spcPct val="100000"/>
                        </a:lnSpc>
                        <a:spcBef>
                          <a:spcPct val="0"/>
                        </a:spcBef>
                        <a:spcAft>
                          <a:spcPts val="300"/>
                        </a:spcAft>
                        <a:buClrTx/>
                        <a:buSzTx/>
                        <a:buFont typeface="Arial" panose="020B0604020202020204" pitchFamily="34" charset="0"/>
                        <a:buChar char="•"/>
                        <a:tabLst/>
                        <a:defRPr/>
                      </a:pPr>
                      <a:endParaRPr kumimoji="1" lang="en-US" altLang="ja-JP" sz="1200" b="0" u="none" kern="1200" noProof="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ap="flat" cmpd="sng" algn="ctr">
                      <a:noFill/>
                      <a:prstDash val="solid"/>
                      <a:round/>
                      <a:headEnd type="none" w="med" len="med"/>
                      <a:tailEnd type="none" w="med" len="med"/>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lvl="0" indent="-171450" algn="l" defTabSz="914400" rtl="0" eaLnBrk="1" fontAlgn="base" latinLnBrk="0" hangingPunct="1">
                        <a:lnSpc>
                          <a:spcPct val="100000"/>
                        </a:lnSpc>
                        <a:spcBef>
                          <a:spcPct val="0"/>
                        </a:spcBef>
                        <a:spcAft>
                          <a:spcPts val="300"/>
                        </a:spcAft>
                        <a:buClrTx/>
                        <a:buSzTx/>
                        <a:buFont typeface="Arial" panose="020B0604020202020204" pitchFamily="34" charset="0"/>
                        <a:buChar char="•"/>
                        <a:tabLst/>
                        <a:defRPr/>
                      </a:pPr>
                      <a:endParaRPr kumimoji="1" lang="en-US" altLang="ja-JP" sz="1200" b="0" u="none" kern="1200" noProof="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9525"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75802908"/>
                  </a:ext>
                </a:extLst>
              </a:tr>
              <a:tr h="584386">
                <a:tc>
                  <a:txBody>
                    <a:bodyPr/>
                    <a:lstStyle/>
                    <a:p>
                      <a:pPr algn="ctr">
                        <a:lnSpc>
                          <a:spcPct val="100000"/>
                        </a:lnSpc>
                      </a:pP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12700"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lvl="0" indent="-171450" algn="l" defTabSz="914400" rtl="0" eaLnBrk="1" fontAlgn="base" latinLnBrk="0" hangingPunct="1">
                        <a:lnSpc>
                          <a:spcPct val="100000"/>
                        </a:lnSpc>
                        <a:spcBef>
                          <a:spcPct val="0"/>
                        </a:spcBef>
                        <a:spcAft>
                          <a:spcPts val="300"/>
                        </a:spcAft>
                        <a:buClrTx/>
                        <a:buSzTx/>
                        <a:buFont typeface="Arial" panose="020B0604020202020204" pitchFamily="34" charset="0"/>
                        <a:buChar char="•"/>
                        <a:tabLst/>
                        <a:defRPr/>
                      </a:pPr>
                      <a:endParaRPr kumimoji="1" lang="en-US" altLang="ja-JP" sz="1200" b="0" u="sng" kern="1200" noProof="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ap="flat" cmpd="sng" algn="ctr">
                      <a:noFill/>
                      <a:prstDash val="solid"/>
                      <a:round/>
                      <a:headEnd type="none" w="med" len="med"/>
                      <a:tailEnd type="none" w="med" len="med"/>
                    </a:lnR>
                    <a:lnT w="9525" cap="flat" cmpd="sng" algn="ctr">
                      <a:solidFill>
                        <a:schemeClr val="tx2"/>
                      </a:solidFill>
                      <a:prstDash val="sysDot"/>
                      <a:round/>
                      <a:headEnd type="none" w="med" len="med"/>
                      <a:tailEnd type="none" w="med" len="med"/>
                    </a:lnT>
                    <a:lnB w="12700"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lvl="0" indent="-171450" algn="l" defTabSz="914400" rtl="0" eaLnBrk="1" fontAlgn="base" latinLnBrk="0" hangingPunct="1">
                        <a:lnSpc>
                          <a:spcPct val="100000"/>
                        </a:lnSpc>
                        <a:spcBef>
                          <a:spcPct val="0"/>
                        </a:spcBef>
                        <a:spcAft>
                          <a:spcPts val="300"/>
                        </a:spcAft>
                        <a:buClrTx/>
                        <a:buSzTx/>
                        <a:buFont typeface="Arial" panose="020B0604020202020204" pitchFamily="34" charset="0"/>
                        <a:buChar char="•"/>
                        <a:tabLst/>
                        <a:defRPr/>
                      </a:pPr>
                      <a:endParaRPr kumimoji="1" lang="en-US" altLang="ja-JP" sz="1200" b="0" u="sng" kern="1200" noProof="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12700" cmpd="sng">
                      <a:noFill/>
                    </a:lnL>
                    <a:lnR w="12700" cmpd="sng">
                      <a:noFill/>
                    </a:lnR>
                    <a:lnT w="9525" cap="flat" cmpd="sng" algn="ctr">
                      <a:solidFill>
                        <a:schemeClr val="tx2"/>
                      </a:solidFill>
                      <a:prstDash val="sysDot"/>
                      <a:round/>
                      <a:headEnd type="none" w="med" len="med"/>
                      <a:tailEnd type="none" w="med" len="med"/>
                    </a:lnT>
                    <a:lnB w="12700" cap="flat" cmpd="sng" algn="ctr">
                      <a:solidFill>
                        <a:schemeClr val="tx2"/>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5697561"/>
                  </a:ext>
                </a:extLst>
              </a:tr>
            </a:tbl>
          </a:graphicData>
        </a:graphic>
      </p:graphicFrame>
      <p:sp>
        <p:nvSpPr>
          <p:cNvPr id="7" name="正方形/長方形 6">
            <a:extLst>
              <a:ext uri="{FF2B5EF4-FFF2-40B4-BE49-F238E27FC236}">
                <a16:creationId xmlns:a16="http://schemas.microsoft.com/office/drawing/2014/main" id="{B59399D4-0C8D-6A37-C1EF-36D8FD48BEE3}"/>
              </a:ext>
            </a:extLst>
          </p:cNvPr>
          <p:cNvSpPr/>
          <p:nvPr/>
        </p:nvSpPr>
        <p:spPr bwMode="gray">
          <a:xfrm>
            <a:off x="193144" y="6286397"/>
            <a:ext cx="9872424" cy="367465"/>
          </a:xfrm>
          <a:prstGeom prst="rect">
            <a:avLst/>
          </a:prstGeom>
          <a:noFill/>
          <a:ln w="28575">
            <a:noFill/>
            <a:miter lim="800000"/>
            <a:headEnd/>
            <a:tailEnd/>
          </a:ln>
          <a:effectLst/>
        </p:spPr>
        <p:txBody>
          <a:bodyPr wrap="square" rtlCol="0" anchor="t" anchorCtr="0">
            <a:noAutofit/>
          </a:bodyPr>
          <a:lstStyle/>
          <a:p>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適用手順書</a:t>
            </a:r>
            <a:r>
              <a:rPr lang="en-US" altLang="ja-JP" sz="1400" b="1" dirty="0">
                <a:solidFill>
                  <a:schemeClr val="tx1"/>
                </a:solidFill>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P.15 </a:t>
            </a:r>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実践に向けたユースケース集</a:t>
            </a:r>
            <a:r>
              <a:rPr lang="en-US" altLang="ja-JP" sz="1400" b="1" dirty="0">
                <a:solidFill>
                  <a:schemeClr val="tx1"/>
                </a:solidFill>
                <a:latin typeface="Meiryo UI" panose="020B0604030504040204" pitchFamily="50" charset="-128"/>
                <a:ea typeface="Meiryo UI" panose="020B0604030504040204" pitchFamily="50" charset="-128"/>
              </a:rPr>
              <a:t>】P.10-12,</a:t>
            </a:r>
            <a:r>
              <a:rPr lang="en-US" altLang="ja-JP" sz="1400" b="1" dirty="0">
                <a:latin typeface="Meiryo UI" panose="020B0604030504040204" pitchFamily="50" charset="-128"/>
                <a:ea typeface="Meiryo UI" panose="020B0604030504040204" pitchFamily="50" charset="-128"/>
              </a:rPr>
              <a:t>P.25-28,P.41-43,P.55-57,P.73-76,P.90-92,P.106-108</a:t>
            </a:r>
          </a:p>
          <a:p>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エクセルワークシート有</a:t>
            </a:r>
            <a:r>
              <a:rPr lang="en-US" altLang="ja-JP" sz="1400" b="1" dirty="0">
                <a:latin typeface="Meiryo UI" panose="020B0604030504040204" pitchFamily="50" charset="-128"/>
                <a:ea typeface="Meiryo UI" panose="020B0604030504040204" pitchFamily="50" charset="-128"/>
              </a:rPr>
              <a:t>   </a:t>
            </a:r>
          </a:p>
          <a:p>
            <a:endParaRPr lang="en-US" altLang="ja-JP"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70000113"/>
      </p:ext>
    </p:extLst>
  </p:cSld>
  <p:clrMapOvr>
    <a:masterClrMapping/>
  </p:clrMapOvr>
</p:sld>
</file>

<file path=ppt/theme/theme1.xml><?xml version="1.0" encoding="utf-8"?>
<a:theme xmlns:a="http://schemas.openxmlformats.org/drawingml/2006/main" name="【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a:solidFill>
            <a:schemeClr val="accent5"/>
          </a:solidFill>
        </a:ln>
      </a:spPr>
      <a:bodyPr vert="horz" wrap="square" lIns="108000" tIns="108000" rIns="108000" bIns="108000" rtlCol="0" anchor="ctr">
        <a:noAutofit/>
      </a:bodyPr>
      <a:lstStyle>
        <a:defPPr algn="ctr">
          <a:spcAft>
            <a:spcPts val="300"/>
          </a:spcAft>
          <a:buClr>
            <a:srgbClr val="002060"/>
          </a:buClr>
          <a:defRPr kumimoji="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2"/>
        </a:lnRef>
        <a:fillRef idx="1">
          <a:schemeClr val="lt1"/>
        </a:fillRef>
        <a:effectRef idx="0">
          <a:schemeClr val="accent2"/>
        </a:effectRef>
        <a:fontRef idx="minor">
          <a:schemeClr val="dk1"/>
        </a:fontRef>
      </a: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ヘッダー修正（PPT）.pptx" id="{BA91829E-AC79-4E60-8307-CE9768C582EC}" vid="{3DAD78C8-E631-4243-AE77-7CF5444DEDC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4F443D57AAC619408D37892E21475047" ma:contentTypeVersion="9" ma:contentTypeDescription="新しいドキュメントを作成します。" ma:contentTypeScope="" ma:versionID="e64032708f3acc690253dd06c087c52f">
  <xsd:schema xmlns:xsd="http://www.w3.org/2001/XMLSchema" xmlns:xs="http://www.w3.org/2001/XMLSchema" xmlns:p="http://schemas.microsoft.com/office/2006/metadata/properties" xmlns:ns2="93f825a9-8845-446c-a554-2f1b4ea53c56" xmlns:ns3="9bdcd4b4-a92e-454f-bfd8-b1186cba756b" targetNamespace="http://schemas.microsoft.com/office/2006/metadata/properties" ma:root="true" ma:fieldsID="b81ad691e3293601e33fafb19fd462b0" ns2:_="" ns3:_="">
    <xsd:import namespace="93f825a9-8845-446c-a554-2f1b4ea53c56"/>
    <xsd:import namespace="9bdcd4b4-a92e-454f-bfd8-b1186cba756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3f825a9-8845-446c-a554-2f1b4ea53c5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9dd84382-b38c-4eba-b7c2-4a66a077defb"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bdcd4b4-a92e-454f-bfd8-b1186cba756b"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93f825a9-8845-446c-a554-2f1b4ea53c56">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84EB0F2-1B97-4197-AD5B-64C81E97A3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3f825a9-8845-446c-a554-2f1b4ea53c56"/>
    <ds:schemaRef ds:uri="9bdcd4b4-a92e-454f-bfd8-b1186cba756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3D3A64E-CC2A-4B25-86ED-D96B36F0B601}">
  <ds:schemaRefs>
    <ds:schemaRef ds:uri="93f825a9-8845-446c-a554-2f1b4ea53c56"/>
    <ds:schemaRef ds:uri="http://schemas.microsoft.com/office/2006/documentManagement/types"/>
    <ds:schemaRef ds:uri="http://purl.org/dc/dcmitype/"/>
    <ds:schemaRef ds:uri="9bdcd4b4-a92e-454f-bfd8-b1186cba756b"/>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http://www.w3.org/XML/1998/namespace"/>
    <ds:schemaRef ds:uri="http://purl.org/dc/terms/"/>
  </ds:schemaRefs>
</ds:datastoreItem>
</file>

<file path=customXml/itemProps3.xml><?xml version="1.0" encoding="utf-8"?>
<ds:datastoreItem xmlns:ds="http://schemas.openxmlformats.org/officeDocument/2006/customXml" ds:itemID="{73F515AD-6C7F-474C-9DD5-300EBE7E8E9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03_【資料3】『第３層：サイバー空間におけるつながり』の信頼性確保に向けたセキュリティ対策検討タスクフォースの検討の方向性_210609</Template>
  <TotalTime>0</TotalTime>
  <Words>1900</Words>
  <Application>Microsoft Office PowerPoint</Application>
  <PresentationFormat>A4 210 x 297 mm</PresentationFormat>
  <Paragraphs>214</Paragraphs>
  <Slides>14</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14</vt:i4>
      </vt:variant>
    </vt:vector>
  </HeadingPairs>
  <TitlesOfParts>
    <vt:vector size="21" baseType="lpstr">
      <vt:lpstr>Meiryo UI</vt:lpstr>
      <vt:lpstr>ＭＳ Ｐゴシック</vt:lpstr>
      <vt:lpstr>メイリオ</vt:lpstr>
      <vt:lpstr>Arial</vt:lpstr>
      <vt:lpstr>Calibri</vt:lpstr>
      <vt:lpstr>Wingdings</vt:lpstr>
      <vt:lpstr>【機○・記載例なし】</vt:lpstr>
      <vt:lpstr>[ユースケースのタイトルをご記載ください]</vt:lpstr>
      <vt:lpstr>1. 事前準備 (1) 対象ソリューションの概要</vt:lpstr>
      <vt:lpstr>1. 事前準備 (2) ステークホルダー関係図</vt:lpstr>
      <vt:lpstr>1. 事前準備 (3) システムを構成する機器の一覧</vt:lpstr>
      <vt:lpstr>1. 事前準備 (4-1) システム構成図</vt:lpstr>
      <vt:lpstr>1. 事前準備 (4-2) データフロー図</vt:lpstr>
      <vt:lpstr>1. 事前準備 (5)目標とするリスクの水準</vt:lpstr>
      <vt:lpstr>2.リスクアセスメント (1)セキュリティインシデント及びその結果</vt:lpstr>
      <vt:lpstr>2.リスクアセスメント (2)判断された重要度の一覧</vt:lpstr>
      <vt:lpstr>2.リスクアセスメント (3) マッピング結果</vt:lpstr>
      <vt:lpstr>3.リスク対応 (1)機器ごとの脅威</vt:lpstr>
      <vt:lpstr>3.リスク対応 (2)脅威に対する対策</vt:lpstr>
      <vt:lpstr>3.リスク対応 (3)行うべきと考えられる対策</vt:lpstr>
      <vt:lpstr>3.リスク対応 (3)行うべきと考えられる対策</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『第2層：フィジカル空間とサイバー空間のつながり』の 信頼性確保に向けたセキュリティ対策タスクフォース の検討の方向性</dc:title>
  <dc:creator/>
  <cp:lastModifiedBy/>
  <cp:revision>11</cp:revision>
  <dcterms:created xsi:type="dcterms:W3CDTF">2021-06-09T03:14:52Z</dcterms:created>
  <dcterms:modified xsi:type="dcterms:W3CDTF">2023-03-17T06:03:42Z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0x0101004F443D57AAC619408D37892E21475047</vt:lpwstr>
  </property>
  <property fmtid="{D5CDD505-2E9C-101B-9397-08002B2CF9AE}" pid="3" name="MediaServiceImageTags">
    <vt:lpwstr/>
  </property>
</Properties>
</file>